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18e2dcd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18e2dcd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0ea0b789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0ea0b789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0ea0b78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0ea0b78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ea0b78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ea0b78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0ea0b789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0ea0b789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18e2dc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18e2dc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ea0b789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ea0b789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ea0b789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ea0b789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ea0b789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ea0b78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2659900"/>
            <a:ext cx="9144000" cy="626400"/>
          </a:xfrm>
          <a:prstGeom prst="rect">
            <a:avLst/>
          </a:prstGeom>
          <a:solidFill>
            <a:srgbClr val="FFE4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748600"/>
            <a:ext cx="9144000" cy="1911300"/>
          </a:xfrm>
          <a:prstGeom prst="rect">
            <a:avLst/>
          </a:prstGeom>
          <a:solidFill>
            <a:srgbClr val="E9CC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33" y="57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25" y="2659925"/>
            <a:ext cx="85206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None/>
              <a:defRPr sz="2800">
                <a:solidFill>
                  <a:srgbClr val="7575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3286350"/>
            <a:ext cx="9144000" cy="286800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DA753"/>
                </a:solidFill>
              </a:rPr>
              <a:t>Fundraiser Creation Link		Private Group Link ▽		Subscription Link ▽						   	          Profile</a:t>
            </a:r>
            <a:endParaRPr sz="1000">
              <a:solidFill>
                <a:srgbClr val="FDA75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1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447100"/>
            <a:ext cx="85206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990900" y="143175"/>
            <a:ext cx="7162200" cy="4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791375"/>
            <a:ext cx="9144000" cy="2055300"/>
          </a:xfrm>
          <a:prstGeom prst="rect">
            <a:avLst/>
          </a:prstGeom>
          <a:solidFill>
            <a:srgbClr val="FFE4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1388100" y="791375"/>
            <a:ext cx="6367800" cy="20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0" y="2846675"/>
            <a:ext cx="9144000" cy="286800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DA753"/>
                </a:solidFill>
              </a:rPr>
              <a:t>Fundraiser Creation Link		Private Group Link ▽		Subscription Link ▽							          Profile</a:t>
            </a:r>
            <a:endParaRPr sz="1000">
              <a:solidFill>
                <a:srgbClr val="FDA75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790975"/>
            <a:ext cx="9144000" cy="555300"/>
          </a:xfrm>
          <a:prstGeom prst="rect">
            <a:avLst/>
          </a:prstGeom>
          <a:solidFill>
            <a:srgbClr val="FFE4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903525" y="0"/>
            <a:ext cx="7162800" cy="8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0" y="790975"/>
            <a:ext cx="91440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0" y="1346275"/>
            <a:ext cx="9144000" cy="286800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DA753"/>
                </a:solidFill>
              </a:rPr>
              <a:t>Fundraiser Creation Link		Private Group Link ▽		Subscription Link ▽							          Profile</a:t>
            </a:r>
            <a:endParaRPr sz="1000">
              <a:solidFill>
                <a:srgbClr val="FDA75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803700"/>
          </a:xfrm>
          <a:prstGeom prst="rect">
            <a:avLst/>
          </a:prstGeom>
          <a:solidFill>
            <a:srgbClr val="E9CC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8D8F"/>
              </a:buClr>
              <a:buSzPts val="2800"/>
              <a:buNone/>
              <a:defRPr b="1" sz="2800">
                <a:solidFill>
                  <a:srgbClr val="458D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470075"/>
            <a:ext cx="85206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4400" y="12750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803700"/>
            <a:ext cx="9144000" cy="286800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DA753"/>
                </a:solidFill>
              </a:rPr>
              <a:t>Fundraiser Creation Link		Private Group Link ▽		Subscription Link ▽		          					          Profile</a:t>
            </a:r>
            <a:endParaRPr sz="1000">
              <a:solidFill>
                <a:srgbClr val="FDA753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33" y="5703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311725" y="2659925"/>
            <a:ext cx="85206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25" y="0"/>
            <a:ext cx="8520600" cy="26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Philanthro.Me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25" y="2659925"/>
            <a:ext cx="85206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Peck, David Martinez, Mason Hendricks, Quinton Miller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6375" y="1267625"/>
            <a:ext cx="54489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Idea for a charity database was first pitched by Matthew, and we ran with it from the beginning.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began brainstorming ideas for services the website would provide, including:</a:t>
            </a:r>
            <a:endParaRPr sz="14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Charity donation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Account creation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Verification for charities and high profile accounts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Organizations and fundraising events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Much more</a:t>
            </a:r>
            <a:endParaRPr sz="1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Certain logistics involving security came into question, but most of that would not have to be dealt with until much later down the line.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in all the idea became well-rounded very quickly, and it is something that could be implemented in real life with relative success since there is nothing like it yet.</a:t>
            </a:r>
            <a:endParaRPr sz="1400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10988" r="11737" t="0"/>
          <a:stretch/>
        </p:blipFill>
        <p:spPr>
          <a:xfrm>
            <a:off x="5746175" y="1842750"/>
            <a:ext cx="3086125" cy="22822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9650" y="1274250"/>
            <a:ext cx="87525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quickly planned out the types of users that would be accessing the site, as well as which pages they would have access to.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allowed us to figure out how </a:t>
            </a:r>
            <a:r>
              <a:rPr lang="en" sz="1400"/>
              <a:t>many</a:t>
            </a:r>
            <a:r>
              <a:rPr lang="en" sz="1400"/>
              <a:t> pages we would need to design, and what information would be available to access and </a:t>
            </a:r>
            <a:r>
              <a:rPr lang="en" sz="1400"/>
              <a:t>input</a:t>
            </a:r>
            <a:r>
              <a:rPr lang="en" sz="1400"/>
              <a:t> on each page.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of the pages we needed to design include:</a:t>
            </a:r>
            <a:endParaRPr sz="14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 dashboard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Fundraiser profile and creation pages</a:t>
            </a:r>
            <a:r>
              <a:rPr lang="en" sz="1000"/>
              <a:t> 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User Profile and creation pages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Subscriptions page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Payment page</a:t>
            </a:r>
            <a:endParaRPr sz="1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UI would have to be intuitive and fit basic requirements like always having a </a:t>
            </a:r>
            <a:r>
              <a:rPr lang="en" sz="1400"/>
              <a:t>homepage</a:t>
            </a:r>
            <a:r>
              <a:rPr lang="en" sz="1400"/>
              <a:t> button, and all pages being easily accessible from any other page.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Discussions about this were held in class, and it wouldn’t be until the Design step that serious deliberations commenced.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Pre-Development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6275" y="1244550"/>
            <a:ext cx="57873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</a:t>
            </a:r>
            <a:r>
              <a:rPr lang="en" sz="1400"/>
              <a:t>original</a:t>
            </a:r>
            <a:r>
              <a:rPr lang="en" sz="1400"/>
              <a:t> ideas for </a:t>
            </a:r>
            <a:r>
              <a:rPr lang="en" sz="1400"/>
              <a:t>design</a:t>
            </a:r>
            <a:r>
              <a:rPr lang="en" sz="1400"/>
              <a:t> involved the basic functionality we wanted to implement.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started with crude UI designs that </a:t>
            </a:r>
            <a:r>
              <a:rPr lang="en" sz="1400"/>
              <a:t>allowed</a:t>
            </a:r>
            <a:r>
              <a:rPr lang="en" sz="1400"/>
              <a:t> for easy access to any option needed for that page.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also used basic slideshow mechanics to switch from slide to slide, and </a:t>
            </a:r>
            <a:r>
              <a:rPr lang="en" sz="1400"/>
              <a:t>imitate</a:t>
            </a:r>
            <a:r>
              <a:rPr lang="en" sz="1400"/>
              <a:t> the ability to open dropdown menus.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Pages and UI mechanics we implemented include: 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Dashboard - Pictured to the right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Back buttons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Pages for fundraiser info, as well as fundraiser creation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Pages for profile info, as well as profile creation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Donation page, with the proper payment info laid out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crude but detailed design allowed us to go into development with a clear idea of what we needed to do for each page.</a:t>
            </a:r>
            <a:endParaRPr sz="14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25" y="1199487"/>
            <a:ext cx="2872048" cy="173518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925" y="3322379"/>
            <a:ext cx="2872052" cy="172273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Post-Development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25875" y="1254650"/>
            <a:ext cx="54954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we began working with HTML to develop the working version of the website, we realized the mock-ups we had </a:t>
            </a:r>
            <a:r>
              <a:rPr lang="en" sz="1400"/>
              <a:t>previously</a:t>
            </a:r>
            <a:r>
              <a:rPr lang="en" sz="1400"/>
              <a:t> made were too bare bones.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would have to recreate the pages in a way that is more visually pleasurable, and that has a more intuitive UI.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looked for positive colors, and came up with the light orange and aquamarine combo that we are currently using.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color combination also matches the symbol that we use for our website. This symbol was generated using Dall-e 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new UI, depicted to the right, had much more concise information, and was generally less busy allowing for an easier user experience.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also included much more organized plans as to what information is where, and which links lead to which pages.</a:t>
            </a:r>
            <a:endParaRPr sz="1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75" y="1254650"/>
            <a:ext cx="2939526" cy="16548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875" y="3161425"/>
            <a:ext cx="2925926" cy="163809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72325" y="1274550"/>
            <a:ext cx="50907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construction process, as mentioned before, we began with the </a:t>
            </a:r>
            <a:r>
              <a:rPr lang="en" sz="1400"/>
              <a:t>design</a:t>
            </a:r>
            <a:r>
              <a:rPr lang="en" sz="1400"/>
              <a:t> of the header.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was quickly figured out how to make additions like: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 subheader with links to other pages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 search bar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An image of our logo that links back to the dashboard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 similar header across all pages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considered making the search bar functional, but since in our case there will never be  a database of charities for it to search through, we decided against figuring out how to make a </a:t>
            </a:r>
            <a:r>
              <a:rPr lang="en" sz="1400"/>
              <a:t>functional</a:t>
            </a:r>
            <a:r>
              <a:rPr lang="en" sz="1400"/>
              <a:t> search bar.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then created a tri-columned main section for the </a:t>
            </a:r>
            <a:r>
              <a:rPr lang="en" sz="1400"/>
              <a:t>dashboard</a:t>
            </a:r>
            <a:r>
              <a:rPr lang="en" sz="1400"/>
              <a:t>, as well as filled in the many other pages with the UI that we designed previously. </a:t>
            </a:r>
            <a:endParaRPr sz="1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725" y="1257825"/>
            <a:ext cx="3185650" cy="17089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725" y="3232000"/>
            <a:ext cx="3185650" cy="170565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447100"/>
            <a:ext cx="85206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1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Reflection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447100"/>
            <a:ext cx="53163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the course of this project we learned many valuable lessons in team structure and organization.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Besides technical skills like proficiencies in HTML, VS Code, and basic knowledge of CSS, learning how to team build has become one of the most defining skills of this project.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Advice</a:t>
            </a:r>
            <a:r>
              <a:rPr lang="en" sz="1400"/>
              <a:t> we would give is to make sure that work is properly divided between team members, so that everyone knows what they are doing and who they are communicating with.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Another obvious piece of advice would be to start working on the project earlier rather </a:t>
            </a:r>
            <a:r>
              <a:rPr lang="en" sz="1400"/>
              <a:t>than later.</a:t>
            </a:r>
            <a:endParaRPr sz="1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625" y="1995400"/>
            <a:ext cx="3091800" cy="23188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