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8" r:id="rId6"/>
    <p:sldId id="267" r:id="rId7"/>
    <p:sldId id="268" r:id="rId8"/>
    <p:sldId id="269" r:id="rId9"/>
    <p:sldId id="270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B7629-773F-48F3-BDB3-9CACB4FB6087}" v="3" dt="2020-09-12T18:17:3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5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28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4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6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89818D8-D9A5-4893-8EDC-C2544C8BFD6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5A67CF-DF4F-40D1-93F9-FD5D4E81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0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arkfun.com/products/1545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Sharp/BotSharp" TargetMode="External"/><Relationship Id="rId2" Type="http://schemas.openxmlformats.org/officeDocument/2006/relationships/hyperlink" Target="https://github.com/mitchellgordon95/DungeonForGoogle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Wheat/HoustonTechFestAssistant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9F1F-D596-427D-BCA4-FB52565A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Let’s talk about Coversational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610A5-2055-4B75-8B74-038647FA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Philip Wheat</a:t>
            </a:r>
          </a:p>
        </p:txBody>
      </p:sp>
    </p:spTree>
    <p:extLst>
      <p:ext uri="{BB962C8B-B14F-4D97-AF65-F5344CB8AC3E}">
        <p14:creationId xmlns:p14="http://schemas.microsoft.com/office/powerpoint/2010/main" val="398569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708-45F2-448D-B037-D6EFF7B5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they be likely to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5E08-0A87-4211-9E2B-9153409E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attention is needed for other tasks.</a:t>
            </a:r>
          </a:p>
          <a:p>
            <a:pPr lvl="1"/>
            <a:r>
              <a:rPr lang="en-US" dirty="0"/>
              <a:t>Transportation.</a:t>
            </a:r>
          </a:p>
          <a:p>
            <a:pPr lvl="1"/>
            <a:r>
              <a:rPr lang="en-US" dirty="0"/>
              <a:t>Hands on work.</a:t>
            </a:r>
          </a:p>
          <a:p>
            <a:pPr lvl="1"/>
            <a:r>
              <a:rPr lang="en-US" dirty="0"/>
              <a:t>Brainstorming/Ideation</a:t>
            </a:r>
          </a:p>
          <a:p>
            <a:pPr lvl="1"/>
            <a:endParaRPr lang="en-US" dirty="0"/>
          </a:p>
          <a:p>
            <a:r>
              <a:rPr lang="en-US" dirty="0"/>
              <a:t>Less likely in social situations for the near term.</a:t>
            </a:r>
          </a:p>
        </p:txBody>
      </p:sp>
    </p:spTree>
    <p:extLst>
      <p:ext uri="{BB962C8B-B14F-4D97-AF65-F5344CB8AC3E}">
        <p14:creationId xmlns:p14="http://schemas.microsoft.com/office/powerpoint/2010/main" val="128880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28FC-47E4-4578-8F6E-D0DD429E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provide this type of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604F-90BD-48EE-A506-66AE3415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Speakers are leading the way.</a:t>
            </a:r>
          </a:p>
          <a:p>
            <a:r>
              <a:rPr lang="en-US" dirty="0"/>
              <a:t>Mobile devices.</a:t>
            </a:r>
          </a:p>
          <a:p>
            <a:r>
              <a:rPr lang="en-US" dirty="0"/>
              <a:t>Smart Environments are the end goal.</a:t>
            </a:r>
          </a:p>
        </p:txBody>
      </p:sp>
    </p:spTree>
    <p:extLst>
      <p:ext uri="{BB962C8B-B14F-4D97-AF65-F5344CB8AC3E}">
        <p14:creationId xmlns:p14="http://schemas.microsoft.com/office/powerpoint/2010/main" val="18546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DF92-58FD-4C6A-9879-C843DAFAF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B993-1361-4BA8-9121-D141670A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47D-96E1-49B7-839F-72663C1C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Platforms are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616-5100-4A83-AF78-AF48C7F1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Assistant/Home</a:t>
            </a:r>
          </a:p>
          <a:p>
            <a:r>
              <a:rPr lang="en-US" dirty="0"/>
              <a:t>Amazon Alexa</a:t>
            </a:r>
          </a:p>
          <a:p>
            <a:r>
              <a:rPr lang="en-US" dirty="0"/>
              <a:t>Microsoft Cortana</a:t>
            </a:r>
          </a:p>
          <a:p>
            <a:r>
              <a:rPr lang="en-US" dirty="0"/>
              <a:t>Apple Siri</a:t>
            </a:r>
          </a:p>
          <a:p>
            <a:r>
              <a:rPr lang="en-US" dirty="0"/>
              <a:t>Custom solutions </a:t>
            </a:r>
          </a:p>
          <a:p>
            <a:pPr lvl="1"/>
            <a:r>
              <a:rPr lang="en-US" dirty="0"/>
              <a:t>(One example) - </a:t>
            </a:r>
            <a:r>
              <a:rPr lang="en-US" dirty="0">
                <a:hlinkClick r:id="rId2"/>
              </a:rPr>
              <a:t>https://www.sparkfun.com/products/15453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9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63E7-A15B-4EFC-96BE-F0BD3448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Infrastructure – what else do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7816-41D7-4DBD-AD08-42C13EC7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you can do some things using just the base services of the main providers, you’re likely going to want to use additional resources for the best offering.</a:t>
            </a:r>
          </a:p>
          <a:p>
            <a:pPr lvl="1"/>
            <a:r>
              <a:rPr lang="en-US" dirty="0"/>
              <a:t>Azure Functions</a:t>
            </a:r>
          </a:p>
          <a:p>
            <a:pPr lvl="1"/>
            <a:r>
              <a:rPr lang="en-US" dirty="0"/>
              <a:t>AWS Lambdas</a:t>
            </a:r>
          </a:p>
          <a:p>
            <a:pPr lvl="1"/>
            <a:r>
              <a:rPr lang="en-US" dirty="0"/>
              <a:t>Google Cloud Functions.</a:t>
            </a:r>
          </a:p>
        </p:txBody>
      </p:sp>
    </p:spTree>
    <p:extLst>
      <p:ext uri="{BB962C8B-B14F-4D97-AF65-F5344CB8AC3E}">
        <p14:creationId xmlns:p14="http://schemas.microsoft.com/office/powerpoint/2010/main" val="358289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10FC-7A4A-46C3-97F2-286828A2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5744-FE09-480D-B5FD-02304245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https://github.com/mitchellgordon95/DungeonForGoogleHome</a:t>
            </a:r>
            <a:endParaRPr lang="en-US" dirty="0"/>
          </a:p>
          <a:p>
            <a:r>
              <a:rPr lang="en-US" dirty="0">
                <a:hlinkClick r:id="rId3"/>
              </a:rPr>
              <a:t>https://github.com/SciSharp/BotSharp</a:t>
            </a:r>
            <a:endParaRPr lang="en-US" dirty="0"/>
          </a:p>
          <a:p>
            <a:r>
              <a:rPr lang="en-US" dirty="0">
                <a:hlinkClick r:id="rId4"/>
              </a:rPr>
              <a:t>https://github.com/PhilWheat/HoustonTechFestAssistantExample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1DD2-7F80-4367-92F7-E37F919E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AB9D-D632-403F-BCDD-F265CC9E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Who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How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Platforms</a:t>
            </a:r>
          </a:p>
          <a:p>
            <a:pPr lvl="1"/>
            <a:r>
              <a:rPr lang="en-US" dirty="0"/>
              <a:t>Infrastructure</a:t>
            </a:r>
          </a:p>
          <a:p>
            <a:pPr lvl="1"/>
            <a:r>
              <a:rPr lang="en-US" dirty="0"/>
              <a:t>Code</a:t>
            </a:r>
          </a:p>
          <a:p>
            <a:r>
              <a:rPr lang="en-US" dirty="0"/>
              <a:t>Questions and </a:t>
            </a:r>
            <a:r>
              <a:rPr lang="en-US" dirty="0" err="1"/>
              <a:t>Wrapup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peaker&#10;&#10;Description automatically generated">
            <a:extLst>
              <a:ext uri="{FF2B5EF4-FFF2-40B4-BE49-F238E27FC236}">
                <a16:creationId xmlns:a16="http://schemas.microsoft.com/office/drawing/2014/main" id="{8F97EACD-34AB-4431-A7D5-E9EB7C5EC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31" y="1176457"/>
            <a:ext cx="3571728" cy="4381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301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2F69CC4F-6FAD-4C70-9E31-3A62A3CA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65" y="760534"/>
            <a:ext cx="9216904" cy="5178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77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D2E8D70-3D26-4B10-A4CE-CA83A759C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1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86025-4703-4EEF-846E-BB7D106DF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75" y="943649"/>
            <a:ext cx="6627602" cy="4970702"/>
          </a:xfrm>
          <a:prstGeom prst="rect">
            <a:avLst/>
          </a:prstGeom>
          <a:ln w="190500" cap="flat" cmpd="thinThick">
            <a:solidFill>
              <a:srgbClr val="FFFFFF"/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4695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A5AF-B117-4669-876D-B7466412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8044-D7F7-4F6B-82D8-BD54C541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that provide two way interaction.</a:t>
            </a:r>
          </a:p>
          <a:p>
            <a:r>
              <a:rPr lang="en-US" dirty="0"/>
              <a:t>Goes beyond simple voice commands</a:t>
            </a:r>
          </a:p>
          <a:p>
            <a:pPr lvl="1"/>
            <a:r>
              <a:rPr lang="en-US" dirty="0"/>
              <a:t>Command – action is not a conversation, but can be a component of it.</a:t>
            </a:r>
          </a:p>
          <a:p>
            <a:pPr lvl="1"/>
            <a:r>
              <a:rPr lang="en-US" dirty="0"/>
              <a:t>We’ll be primarily talking about a 2 party conversation here.</a:t>
            </a:r>
          </a:p>
          <a:p>
            <a:pPr lvl="1"/>
            <a:r>
              <a:rPr lang="en-US" dirty="0"/>
              <a:t>3+ party conversations are an interesting problem as well.</a:t>
            </a:r>
          </a:p>
          <a:p>
            <a:r>
              <a:rPr lang="en-US" dirty="0"/>
              <a:t>Usually is human initiated, but shouldn’t need to be.</a:t>
            </a:r>
          </a:p>
          <a:p>
            <a:r>
              <a:rPr lang="en-US" dirty="0"/>
              <a:t>Does not have to be voice or text only.</a:t>
            </a:r>
          </a:p>
          <a:p>
            <a:r>
              <a:rPr lang="en-US" dirty="0"/>
              <a:t>Often goes by the term “Chatbot”</a:t>
            </a:r>
          </a:p>
        </p:txBody>
      </p:sp>
    </p:spTree>
    <p:extLst>
      <p:ext uri="{BB962C8B-B14F-4D97-AF65-F5344CB8AC3E}">
        <p14:creationId xmlns:p14="http://schemas.microsoft.com/office/powerpoint/2010/main" val="184887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2D1B-7992-4097-A4DF-F9AB7BCF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interested in this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0A7E-D098-4947-956B-4F261376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are becoming ever-present.</a:t>
            </a:r>
          </a:p>
          <a:p>
            <a:r>
              <a:rPr lang="en-US" dirty="0"/>
              <a:t>Visual interfaces are distracting.</a:t>
            </a:r>
          </a:p>
          <a:p>
            <a:r>
              <a:rPr lang="en-US" dirty="0"/>
              <a:t>Screens are either small and limited, or are vulnerable and distracting.</a:t>
            </a:r>
          </a:p>
          <a:p>
            <a:r>
              <a:rPr lang="en-US" dirty="0"/>
              <a:t>Can be more focused on objectives (which can be good or bad, depending on who you are.)</a:t>
            </a:r>
          </a:p>
          <a:p>
            <a:r>
              <a:rPr lang="en-US" dirty="0"/>
              <a:t>Can guide users who are not exactly sure what they need/want.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66C7-F0E3-45DF-9178-138B2E8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target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4DCE-E364-4872-8860-00A1CA22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Everyone!</a:t>
            </a:r>
          </a:p>
          <a:p>
            <a:r>
              <a:rPr lang="en-US" dirty="0"/>
              <a:t>Conversation is natural for the majority of people.</a:t>
            </a:r>
          </a:p>
          <a:p>
            <a:r>
              <a:rPr lang="en-US" dirty="0"/>
              <a:t>Auto-translation services are getting better.</a:t>
            </a:r>
          </a:p>
          <a:p>
            <a:r>
              <a:rPr lang="en-US" dirty="0"/>
              <a:t>Ability to “adjust” the interface means it can be highly personalized.</a:t>
            </a:r>
          </a:p>
          <a:p>
            <a:r>
              <a:rPr lang="en-US" dirty="0"/>
              <a:t>Companies that want to provide a better user experience than a traditional “Press 1 to…” or “Search the FAQ” 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774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FB251EC22C5142971B768ADBFBE79E" ma:contentTypeVersion="0" ma:contentTypeDescription="Create a new document." ma:contentTypeScope="" ma:versionID="94688dba6d2eadd008dbc250fb4a02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1f88785570a49d70235bc0c5fd48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2AE48C-B79D-4854-8EF5-D4C3C5868968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6FA4FC2-EC3E-4560-8CD4-1ACBE59CEE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1DFA83-A3EF-4C5A-87CF-4D19EE6F8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Let’s talk about Coversational Interfaces</vt:lpstr>
      <vt:lpstr>Format of Talk</vt:lpstr>
      <vt:lpstr>PowerPoint Presentation</vt:lpstr>
      <vt:lpstr>PowerPoint Presentation</vt:lpstr>
      <vt:lpstr>PowerPoint Presentation</vt:lpstr>
      <vt:lpstr>PowerPoint Presentation</vt:lpstr>
      <vt:lpstr>What are we talking about?</vt:lpstr>
      <vt:lpstr>Why are we interested in this form?</vt:lpstr>
      <vt:lpstr>Who is the target audience?</vt:lpstr>
      <vt:lpstr>When will they be likely to use this?</vt:lpstr>
      <vt:lpstr>How do we provide this type of interface?</vt:lpstr>
      <vt:lpstr>Questions?</vt:lpstr>
      <vt:lpstr>What Platforms are available?</vt:lpstr>
      <vt:lpstr>Infrastructure – what else do you need?</vt:lpstr>
      <vt:lpstr>Some code to get you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Coversational Interfaces</dc:title>
  <dc:creator>Philip Wheat</dc:creator>
  <cp:lastModifiedBy>Philip Wheat</cp:lastModifiedBy>
  <cp:revision>5</cp:revision>
  <dcterms:created xsi:type="dcterms:W3CDTF">2020-09-12T17:02:34Z</dcterms:created>
  <dcterms:modified xsi:type="dcterms:W3CDTF">2020-09-12T19:31:31Z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0x0101004AFB251EC22C5142971B768ADBFBE79E</vt:lpwstr>
  </property>
</Properties>
</file>