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62" r:id="rId2"/>
    <p:sldId id="284" r:id="rId3"/>
    <p:sldId id="281" r:id="rId4"/>
    <p:sldId id="272" r:id="rId5"/>
    <p:sldId id="273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294"/>
    <a:srgbClr val="70AAB9"/>
    <a:srgbClr val="539C9C"/>
    <a:srgbClr val="279AA5"/>
    <a:srgbClr val="6BBBC2"/>
    <a:srgbClr val="9CC1DD"/>
    <a:srgbClr val="306F9E"/>
    <a:srgbClr val="00B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5" autoAdjust="0"/>
    <p:restoredTop sz="94660"/>
  </p:normalViewPr>
  <p:slideViewPr>
    <p:cSldViewPr>
      <p:cViewPr varScale="1">
        <p:scale>
          <a:sx n="85" d="100"/>
          <a:sy n="85" d="100"/>
        </p:scale>
        <p:origin x="16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0C7-EE65-41B5-BC6E-37348367D53D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7720E-1CAB-4D16-B8BB-CD2237A7B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1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>
            <a:extLst>
              <a:ext uri="{FF2B5EF4-FFF2-40B4-BE49-F238E27FC236}">
                <a16:creationId xmlns:a16="http://schemas.microsoft.com/office/drawing/2014/main" id="{D6B64055-D397-40D1-AD56-2B76029CA13C}"/>
              </a:ext>
            </a:extLst>
          </p:cNvPr>
          <p:cNvGrpSpPr>
            <a:grpSpLocks/>
          </p:cNvGrpSpPr>
          <p:nvPr/>
        </p:nvGrpSpPr>
        <p:grpSpPr bwMode="auto">
          <a:xfrm>
            <a:off x="0" y="2422525"/>
            <a:ext cx="9147175" cy="4435475"/>
            <a:chOff x="0" y="1526"/>
            <a:chExt cx="5762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E58E4E4F-6858-4FE2-BC23-F51AE5DA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A0FC3C5E-5BED-417D-8E75-040DFAED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A27B1B03-0FDC-4A71-ABC7-2865AE77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C963CFA9-30AC-4243-BB0E-4666EE7C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1E6DB08-D12B-4987-8B83-9A4F01F1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35784C6F-E0AC-4D6C-85FD-D5B91DEF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graphicFrame>
          <p:nvGraphicFramePr>
            <p:cNvPr id="11" name="Object 56">
              <a:extLst>
                <a:ext uri="{FF2B5EF4-FFF2-40B4-BE49-F238E27FC236}">
                  <a16:creationId xmlns:a16="http://schemas.microsoft.com/office/drawing/2014/main" id="{AD8BD366-14F9-43F3-91C7-59DB7C8B1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2366"/>
            <a:ext cx="236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4965079" imgH="1676190" progId="Photoshop.Image.9">
                    <p:embed/>
                  </p:oleObj>
                </mc:Choice>
                <mc:Fallback>
                  <p:oleObj name="Image" r:id="rId2" imgW="4965079" imgH="1676190" progId="Photoshop.Image.9">
                    <p:embed/>
                    <p:pic>
                      <p:nvPicPr>
                        <p:cNvPr id="2061" name="Object 56">
                          <a:extLst>
                            <a:ext uri="{FF2B5EF4-FFF2-40B4-BE49-F238E27FC236}">
                              <a16:creationId xmlns:a16="http://schemas.microsoft.com/office/drawing/2014/main" id="{EF53B2A0-9FE1-4EBB-9B78-381099887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366"/>
                          <a:ext cx="2368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2">
            <a:extLst>
              <a:ext uri="{FF2B5EF4-FFF2-40B4-BE49-F238E27FC236}">
                <a16:creationId xmlns:a16="http://schemas.microsoft.com/office/drawing/2014/main" id="{B9FC6DCB-CA61-4721-BA85-4F5FCB206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60350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0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744A83F-B13A-46BC-8D13-8E57EEA17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57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D2BF9-2761-4D46-8BB8-E37ABC0CA7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6D37EC-AA50-4468-AB75-0AE1FD4B4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D94EC-9CB0-4CBC-9A7C-67D250D45B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3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71687" cy="57467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27E6C-068E-4CDD-963F-DDF07B4CE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548F04-F28C-4A30-B9D4-05A7706BDC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8346F-18B0-45FF-BF1A-827B9DC4B0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52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E453CB-5F2B-4A3A-A821-9E3900C83C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2F3C97-C929-4C1E-A073-373E84F437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EE450-E82A-4FE5-8B5C-7377B129016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72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158CF7-2818-4A75-92B3-754349B45E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888C1-18B0-4FEA-84BE-29CB12FE1F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1FF26-07E0-40EB-AA93-DA4B20854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2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CFF781-EF0D-4119-A5DC-E63DD3E4A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682843-2692-4767-8CA0-0464A01FF6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C651E-F5D1-4CEF-9509-D98907F84D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305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6FFED6-1E26-4BF3-B43F-8735B15280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CB2BC3-9216-4E6D-AB08-1E102A4D1B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25D16-7B1E-46EA-A143-109F79AAA4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10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06537C-D7A8-4279-84CE-AE868A6A8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00DAD-8FB3-49C6-AE2B-BD10657EA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44EBD-F3BD-406B-AF6D-8EB211259C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03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BBEF62F-8C64-4AF0-A09D-A6EBEB65F2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22C717-D47C-455E-9EC9-B57A6A86B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93B30-C368-4116-885E-17FFAF6A50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496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745A8E-4505-4B4D-A639-017B592F01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105D11-310E-4086-9716-6D9A27D02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5F83-C9EA-4F7B-A8A9-D8F79DBD8AB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66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76D16-2CC5-4484-810A-0675D42B42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5FA668-016E-474B-B74F-5909EA89A7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D410E-0CA0-4DCE-B9DF-6B3BD1A47B9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1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018E906-DE5D-4D98-A7A4-18FE47758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00A265F-5C65-4C1D-8952-3F17E164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71675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4AA21C5-565E-4323-946E-0296615118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9326FFA-F22B-453C-805F-51DA2A1CE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D809D8EE-0FDF-403F-9BFE-5B6284156633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D0A811-69BC-4EE6-8593-B0E2DC18C6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3" name="Rectangle 15">
              <a:extLst>
                <a:ext uri="{FF2B5EF4-FFF2-40B4-BE49-F238E27FC236}">
                  <a16:creationId xmlns:a16="http://schemas.microsoft.com/office/drawing/2014/main" id="{D9888EA9-A175-4D1A-A29A-513D518A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4" name="Line 13">
              <a:extLst>
                <a:ext uri="{FF2B5EF4-FFF2-40B4-BE49-F238E27FC236}">
                  <a16:creationId xmlns:a16="http://schemas.microsoft.com/office/drawing/2014/main" id="{DCBA9761-CD3F-4568-88EE-EA199E9B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5" name="Rectangle 16">
              <a:extLst>
                <a:ext uri="{FF2B5EF4-FFF2-40B4-BE49-F238E27FC236}">
                  <a16:creationId xmlns:a16="http://schemas.microsoft.com/office/drawing/2014/main" id="{F1FB720A-C39C-4FC7-9032-3CD3CD97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6" name="Rectangle 17">
              <a:extLst>
                <a:ext uri="{FF2B5EF4-FFF2-40B4-BE49-F238E27FC236}">
                  <a16:creationId xmlns:a16="http://schemas.microsoft.com/office/drawing/2014/main" id="{80CE95F3-388F-4C16-9534-9269840E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7" name="Rectangle 18">
              <a:extLst>
                <a:ext uri="{FF2B5EF4-FFF2-40B4-BE49-F238E27FC236}">
                  <a16:creationId xmlns:a16="http://schemas.microsoft.com/office/drawing/2014/main" id="{71CF5320-289B-4646-A792-B4092B08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279A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graphicFrame>
        <p:nvGraphicFramePr>
          <p:cNvPr id="1031" name="Object 27">
            <a:extLst>
              <a:ext uri="{FF2B5EF4-FFF2-40B4-BE49-F238E27FC236}">
                <a16:creationId xmlns:a16="http://schemas.microsoft.com/office/drawing/2014/main" id="{4FF45E3E-0F64-450E-BC33-2238AA29A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763" y="3736975"/>
          <a:ext cx="244476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279365" imgH="1676190" progId="Photoshop.Image.9">
                  <p:embed/>
                </p:oleObj>
              </mc:Choice>
              <mc:Fallback>
                <p:oleObj name="Image" r:id="rId13" imgW="279365" imgH="1676190" progId="Photoshop.Image.9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3736975"/>
                        <a:ext cx="244476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Grafik 13">
            <a:extLst>
              <a:ext uri="{FF2B5EF4-FFF2-40B4-BE49-F238E27FC236}">
                <a16:creationId xmlns:a16="http://schemas.microsoft.com/office/drawing/2014/main" id="{C7F52BDC-C67B-4E60-8AFD-D41B2B7EA7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366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3027-AD25-4ED8-82B3-A11252A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: Cocktails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CA55D6DF-122B-7BF8-59F6-7F79B5D9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0" t="7113"/>
          <a:stretch/>
        </p:blipFill>
        <p:spPr>
          <a:xfrm>
            <a:off x="-11290" y="5184"/>
            <a:ext cx="9155289" cy="8198924"/>
          </a:xfrm>
        </p:spPr>
      </p:pic>
    </p:spTree>
    <p:extLst>
      <p:ext uri="{BB962C8B-B14F-4D97-AF65-F5344CB8AC3E}">
        <p14:creationId xmlns:p14="http://schemas.microsoft.com/office/powerpoint/2010/main" val="51520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69243-FE90-0B6D-A7A9-59F1B531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F0F7D-EDE9-782A-689B-7F09897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8BCD8-87F9-0C5D-AEA9-7088E85A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939"/>
          <a:stretch/>
        </p:blipFill>
        <p:spPr>
          <a:xfrm>
            <a:off x="107504" y="1248080"/>
            <a:ext cx="9036496" cy="4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59A6-328C-77B3-A338-DA2640C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4C368-5EFE-ED4F-F2A5-5772CAB1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1E40E-EE97-5B4C-BD0D-801764E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6" y="1556792"/>
            <a:ext cx="7668344" cy="3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034D7F-7505-8E33-F610-9C2C034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9D1F-40AD-4F6A-0EAB-0EDA64151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6000" dirty="0"/>
              <a:t>Zu untersuchende Fragen</a:t>
            </a:r>
          </a:p>
        </p:txBody>
      </p:sp>
    </p:spTree>
    <p:extLst>
      <p:ext uri="{BB962C8B-B14F-4D97-AF65-F5344CB8AC3E}">
        <p14:creationId xmlns:p14="http://schemas.microsoft.com/office/powerpoint/2010/main" val="126489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1FA13E-186A-60F9-34C3-70B3762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91D5B5-D08E-B8B4-D662-D274B4B9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welcher Kombination von 5/10 Getränken kann ich möglichst viele Cocktail herstellen.</a:t>
            </a:r>
          </a:p>
          <a:p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Welche Flüssigkeiten</a:t>
            </a:r>
          </a:p>
          <a:p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Welche Cocktails kann ich mit den Getränken aus Supermärkten herstellen</a:t>
            </a:r>
          </a:p>
          <a:p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……………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458484"/>
      </p:ext>
    </p:extLst>
  </p:cSld>
  <p:clrMapOvr>
    <a:masterClrMapping/>
  </p:clrMapOvr>
</p:sld>
</file>

<file path=ppt/theme/theme1.xml><?xml version="1.0" encoding="utf-8"?>
<a:theme xmlns:a="http://schemas.openxmlformats.org/drawingml/2006/main" name="12_mathematik_informa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fb12_praesentationsvorlage_4-3-format</Template>
  <TotalTime>0</TotalTime>
  <Words>32</Words>
  <Application>Microsoft Office PowerPoint</Application>
  <PresentationFormat>Bildschirmpräsentation (4:3)</PresentationFormat>
  <Paragraphs>6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12_mathematik_informatik</vt:lpstr>
      <vt:lpstr>Image</vt:lpstr>
      <vt:lpstr>Thema : Cocktails</vt:lpstr>
      <vt:lpstr>PowerPoint-Präsentation</vt:lpstr>
      <vt:lpstr>PowerPoint-Präsentation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Softwaretechnik</dc:title>
  <dc:creator>Phil</dc:creator>
  <cp:lastModifiedBy>Phil</cp:lastModifiedBy>
  <cp:revision>11</cp:revision>
  <dcterms:created xsi:type="dcterms:W3CDTF">2021-10-24T10:48:23Z</dcterms:created>
  <dcterms:modified xsi:type="dcterms:W3CDTF">2023-07-07T17:30:28Z</dcterms:modified>
</cp:coreProperties>
</file>