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5325" y="206800"/>
            <a:ext cx="8667600" cy="475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Data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-GB" sz="1600">
                <a:solidFill>
                  <a:srgbClr val="FFFFFF"/>
                </a:solidFill>
              </a:rPr>
              <a:t>Survey the population of the African Continent.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-GB" sz="1600">
                <a:solidFill>
                  <a:srgbClr val="FFFFFF"/>
                </a:solidFill>
              </a:rPr>
              <a:t>Scrape the internet data to gather relevant historical information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-GB" sz="1600">
                <a:solidFill>
                  <a:srgbClr val="FFFFFF"/>
                </a:solidFill>
              </a:rPr>
              <a:t>historical premiums, claims, trends in market and economic factors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-GB" sz="1600">
                <a:solidFill>
                  <a:srgbClr val="FFFFFF"/>
                </a:solidFill>
              </a:rPr>
              <a:t>We need to make decisions on how we will keep and maintain this data.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A61C00"/>
                </a:solidFill>
              </a:rPr>
              <a:t>Information</a:t>
            </a:r>
            <a:endParaRPr b="1" sz="1600">
              <a:solidFill>
                <a:srgbClr val="A61C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AutoNum type="arabicPeriod"/>
            </a:pPr>
            <a:r>
              <a:rPr b="1" lang="en-GB" sz="1600">
                <a:solidFill>
                  <a:srgbClr val="A61C00"/>
                </a:solidFill>
              </a:rPr>
              <a:t>What specific insurance we are focusing on?</a:t>
            </a:r>
            <a:endParaRPr b="1" sz="1600">
              <a:solidFill>
                <a:srgbClr val="A61C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AutoNum type="arabicPeriod"/>
            </a:pPr>
            <a:r>
              <a:rPr b="1" lang="en-GB" sz="1600">
                <a:solidFill>
                  <a:srgbClr val="A61C00"/>
                </a:solidFill>
              </a:rPr>
              <a:t>What margins are we looking at and what factors </a:t>
            </a:r>
            <a:r>
              <a:rPr b="1" lang="en-GB" sz="1600">
                <a:solidFill>
                  <a:srgbClr val="A61C00"/>
                </a:solidFill>
              </a:rPr>
              <a:t>might affect our margins?</a:t>
            </a:r>
            <a:endParaRPr b="1" sz="1600">
              <a:solidFill>
                <a:srgbClr val="A61C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AutoNum type="arabicPeriod"/>
            </a:pPr>
            <a:r>
              <a:rPr b="1" lang="en-GB" sz="1600">
                <a:solidFill>
                  <a:srgbClr val="A61C00"/>
                </a:solidFill>
              </a:rPr>
              <a:t>Who is the target market?</a:t>
            </a:r>
            <a:endParaRPr b="1" sz="1600">
              <a:solidFill>
                <a:srgbClr val="A61C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AutoNum type="arabicPeriod"/>
            </a:pPr>
            <a:r>
              <a:rPr b="1" lang="en-GB" sz="1600">
                <a:solidFill>
                  <a:srgbClr val="A61C00"/>
                </a:solidFill>
              </a:rPr>
              <a:t>Provide recent and historic trends - analyzing it in a meaningful and informative way.</a:t>
            </a:r>
            <a:endParaRPr b="1" sz="1600">
              <a:solidFill>
                <a:srgbClr val="A61C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600"/>
              <a:buChar char="●"/>
            </a:pPr>
            <a:r>
              <a:rPr b="1" lang="en-GB" sz="1600">
                <a:solidFill>
                  <a:srgbClr val="A61C00"/>
                </a:solidFill>
              </a:rPr>
              <a:t>plotting graphs, insightful tables and visualization</a:t>
            </a:r>
            <a:endParaRPr b="1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Knowledge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Who is our current competitor, How are they doing in the market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What is the industry market share picture like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What tools are in our disposal, and the relevant skills required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What is the implementation strategy and capabilities.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