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87" autoAdjust="0"/>
  </p:normalViewPr>
  <p:slideViewPr>
    <p:cSldViewPr>
      <p:cViewPr varScale="1">
        <p:scale>
          <a:sx n="92" d="100"/>
          <a:sy n="92" d="100"/>
        </p:scale>
        <p:origin x="-21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29FD-00B1-4DF3-A1D3-084230EA329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BA16C-AE1E-4ED2-B7F9-71EC702E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>
                <a:effectLst/>
              </a:rPr>
              <a:t>.NET is a programming framework created by Microsoft that developers can use to create applications more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A16C-AE1E-4ED2-B7F9-71EC702E07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There is just the console</a:t>
            </a:r>
            <a:r>
              <a:rPr lang="en-US" baseline="0" dirty="0" smtClean="0"/>
              <a:t> version with is “windows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”. We’re going to use the more user friendly version “windows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ISE”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A16C-AE1E-4ED2-B7F9-71EC702E0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62D38-38D1-4764-A9B0-FBE1A42948B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096B21-99AE-4CE2-943B-8F6BB4449C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owershell" TargetMode="External"/><Relationship Id="rId2" Type="http://schemas.openxmlformats.org/officeDocument/2006/relationships/hyperlink" Target="https://mva.microsoft.com/en-US/training-courses/getting-started-with-microsoft-powershell-8276?l=r54IrOWy_23049843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&amp; Basics of windows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write one together!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I received six months worth of files from multiple clients. For example, a listing of account numbers and NDCs for outpatient Medicaid claims billed with &gt;= $5,000 in drug charges</a:t>
            </a:r>
          </a:p>
          <a:p>
            <a:r>
              <a:rPr lang="en-US" dirty="0" smtClean="0"/>
              <a:t>I need to reorganize them by month so that I can use the appropriate fee schedule to price the claims.</a:t>
            </a:r>
          </a:p>
          <a:p>
            <a:r>
              <a:rPr lang="en-US" dirty="0" smtClean="0"/>
              <a:t>The files are big and my manager, who works off site, needs only the January files emailed to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Microsoft Virtual Academy | Getting Started with Microsoft PowerShell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Microsoft Developer Network | </a:t>
            </a:r>
            <a:r>
              <a:rPr lang="en-US" dirty="0" err="1" smtClean="0">
                <a:hlinkClick r:id="rId3"/>
              </a:rPr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217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 task-based </a:t>
            </a:r>
            <a:r>
              <a:rPr lang="en-US" dirty="0"/>
              <a:t>command-line shell and scripting </a:t>
            </a:r>
            <a:r>
              <a:rPr lang="en-US" dirty="0" smtClean="0"/>
              <a:t>language built on the .NET Framework</a:t>
            </a:r>
          </a:p>
          <a:p>
            <a:r>
              <a:rPr lang="en-US" dirty="0" smtClean="0"/>
              <a:t>Helps users control </a:t>
            </a:r>
            <a:r>
              <a:rPr lang="en-US" dirty="0"/>
              <a:t>and automate the administration of the Windows operating system and applications that run on </a:t>
            </a:r>
            <a:r>
              <a:rPr lang="en-US" dirty="0" smtClean="0"/>
              <a:t>Windows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features of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Commands (called </a:t>
            </a:r>
            <a:r>
              <a:rPr lang="en-US" dirty="0" err="1" smtClean="0"/>
              <a:t>cmdlets</a:t>
            </a:r>
            <a:r>
              <a:rPr lang="en-US" dirty="0" smtClean="0"/>
              <a:t>) for performing </a:t>
            </a:r>
            <a:r>
              <a:rPr lang="en-US" dirty="0"/>
              <a:t>common system administration tasks, such as managing the registry, services, processes, and event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It has a consistent design! 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err="1"/>
              <a:t>cmdlets</a:t>
            </a:r>
            <a:r>
              <a:rPr lang="en-US" dirty="0"/>
              <a:t> </a:t>
            </a:r>
            <a:r>
              <a:rPr lang="en-US" dirty="0" smtClean="0"/>
              <a:t>and the system use </a:t>
            </a:r>
            <a:r>
              <a:rPr lang="en-US" dirty="0"/>
              <a:t>common syntax and naming conventions, data can be </a:t>
            </a:r>
            <a:r>
              <a:rPr lang="en-US" dirty="0" smtClean="0"/>
              <a:t>easily shared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output from one </a:t>
            </a:r>
            <a:r>
              <a:rPr lang="en-US" dirty="0" err="1"/>
              <a:t>cmdlet</a:t>
            </a:r>
            <a:r>
              <a:rPr lang="en-US" dirty="0"/>
              <a:t> can be used as the input to another </a:t>
            </a:r>
            <a:r>
              <a:rPr lang="en-US" dirty="0" err="1"/>
              <a:t>cmdlet</a:t>
            </a:r>
            <a:r>
              <a:rPr lang="en-US" dirty="0"/>
              <a:t> without reformatting or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Powerful object </a:t>
            </a:r>
            <a:r>
              <a:rPr lang="en-US" dirty="0"/>
              <a:t>manipulation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can be directly manipulated or sent to other tools or </a:t>
            </a:r>
            <a:r>
              <a:rPr lang="en-US" dirty="0" smtClean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3644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 human error!</a:t>
            </a:r>
          </a:p>
          <a:p>
            <a:pPr lvl="1"/>
            <a:r>
              <a:rPr lang="en-US" dirty="0" smtClean="0"/>
              <a:t>Repetitive tasks</a:t>
            </a:r>
          </a:p>
          <a:p>
            <a:pPr lvl="2"/>
            <a:r>
              <a:rPr lang="en-US" dirty="0" smtClean="0"/>
              <a:t>Zipping and unzipping, printing worksheets from Excel documents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rocesses </a:t>
            </a:r>
            <a:r>
              <a:rPr lang="en-US" dirty="0"/>
              <a:t>acting on many files at </a:t>
            </a:r>
            <a:r>
              <a:rPr lang="en-US" dirty="0" smtClean="0"/>
              <a:t>once</a:t>
            </a:r>
          </a:p>
          <a:p>
            <a:r>
              <a:rPr lang="en-US" dirty="0"/>
              <a:t>A</a:t>
            </a:r>
            <a:r>
              <a:rPr lang="en-US" dirty="0" smtClean="0"/>
              <a:t>utomating </a:t>
            </a:r>
            <a:r>
              <a:rPr lang="en-US" dirty="0"/>
              <a:t>and scheduling </a:t>
            </a:r>
            <a:r>
              <a:rPr lang="en-US" dirty="0" smtClean="0"/>
              <a:t>tasks</a:t>
            </a:r>
          </a:p>
          <a:p>
            <a:r>
              <a:rPr lang="en-US" dirty="0"/>
              <a:t>C</a:t>
            </a:r>
            <a:r>
              <a:rPr lang="en-US" dirty="0" smtClean="0"/>
              <a:t>onfiguring </a:t>
            </a:r>
            <a:r>
              <a:rPr lang="en-US" dirty="0"/>
              <a:t>Windows components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4499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access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451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part of Windows 7 and 8</a:t>
            </a:r>
          </a:p>
          <a:p>
            <a:r>
              <a:rPr lang="en-US" dirty="0" smtClean="0"/>
              <a:t>Can be downloaded from Microsoft Scripting Center</a:t>
            </a:r>
          </a:p>
          <a:p>
            <a:r>
              <a:rPr lang="en-US" dirty="0" smtClean="0"/>
              <a:t>Once installed, can be accessed from the Start Menu like any other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96" y="1597325"/>
            <a:ext cx="288410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familiarize ourselves….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39176" cy="512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267200"/>
            <a:ext cx="64008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2057400"/>
            <a:ext cx="64008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31958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2057400"/>
            <a:ext cx="2238376" cy="434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= a comment in the script</a:t>
            </a:r>
          </a:p>
          <a:p>
            <a:r>
              <a:rPr lang="en-US" dirty="0" smtClean="0"/>
              <a:t>$ = a variable in the script we define</a:t>
            </a:r>
          </a:p>
          <a:p>
            <a:r>
              <a:rPr lang="en-US" dirty="0" smtClean="0"/>
              <a:t>{     } = brackets used to group statements together</a:t>
            </a:r>
          </a:p>
          <a:p>
            <a:r>
              <a:rPr lang="en-US" dirty="0" smtClean="0"/>
              <a:t>‘     ‘ = define a string</a:t>
            </a:r>
          </a:p>
          <a:p>
            <a:r>
              <a:rPr lang="en-US" dirty="0" smtClean="0"/>
              <a:t>| = pipe, used to “pump” an output into another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walk through 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say I have a number of </a:t>
            </a:r>
            <a:r>
              <a:rPr lang="en-US" dirty="0"/>
              <a:t>Excel files that needed to have a particular cell updated to a new value (perhaps “Revenue”  in cell C3 was misspelled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Let’s take a look at a script that </a:t>
            </a:r>
            <a:r>
              <a:rPr lang="en-US" dirty="0"/>
              <a:t>will edit all of the Excel files in the specified folder and change the value of that </a:t>
            </a:r>
            <a:r>
              <a:rPr lang="en-US" dirty="0" smtClean="0"/>
              <a:t>cell…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walk through an example…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52996"/>
            <a:ext cx="8382000" cy="38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1317</TotalTime>
  <Words>439</Words>
  <Application>Microsoft Office PowerPoint</Application>
  <PresentationFormat>On-screen Show (4:3)</PresentationFormat>
  <Paragraphs>44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Introduction &amp; Basics of windows powershell</vt:lpstr>
      <vt:lpstr>What is PowerShell?</vt:lpstr>
      <vt:lpstr>What are the features of PowerShell?</vt:lpstr>
      <vt:lpstr>Why should I use PowerShell?</vt:lpstr>
      <vt:lpstr>How can I access PowerShell?</vt:lpstr>
      <vt:lpstr>Let’s familiarize ourselves….</vt:lpstr>
      <vt:lpstr>Familiar Faces</vt:lpstr>
      <vt:lpstr>Let’s walk through an example…</vt:lpstr>
      <vt:lpstr>Let’s walk through an example…</vt:lpstr>
      <vt:lpstr>Now let’s write one together!</vt:lpstr>
      <vt:lpstr>Want more?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Basics of windows powershell</dc:title>
  <dc:creator>Milano,Emily</dc:creator>
  <cp:lastModifiedBy>Milano,Emily</cp:lastModifiedBy>
  <cp:revision>28</cp:revision>
  <dcterms:created xsi:type="dcterms:W3CDTF">2017-03-19T18:03:18Z</dcterms:created>
  <dcterms:modified xsi:type="dcterms:W3CDTF">2017-03-29T18:08:08Z</dcterms:modified>
</cp:coreProperties>
</file>