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1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6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1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9D273160-F64E-4BC6-865E-DA46C8C26B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37561" y="6392797"/>
            <a:ext cx="411301" cy="28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05" tIns="60952" rIns="121905" bIns="60952">
            <a:spAutoFit/>
          </a:bodyPr>
          <a:lstStyle/>
          <a:p>
            <a:pPr algn="l"/>
            <a:fld id="{595752EE-E6A1-4AAE-AFAD-E88170A4DBC4}" type="slidenum">
              <a:rPr lang="de-DE" altLang="de-DE" sz="106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pPr algn="l"/>
              <a:t>‹#›</a:t>
            </a:fld>
            <a:endParaRPr lang="de-DE" altLang="de-DE" sz="106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9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1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28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6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7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9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0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FB4C-6B95-4ACE-9D22-525CEA1618C4}" type="datetimeFigureOut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2022/07/22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B93A-313F-413D-9C08-259ECB4EA2CD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erekzim76@gmail.com" TargetMode="External"/><Relationship Id="rId4" Type="http://schemas.openxmlformats.org/officeDocument/2006/relationships/hyperlink" Target="mailto:derekzim@worldonline.co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9620" cy="108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74" y="-20636"/>
            <a:ext cx="9079345" cy="1082819"/>
          </a:xfrm>
        </p:spPr>
        <p:txBody>
          <a:bodyPr>
            <a:noAutofit/>
          </a:bodyPr>
          <a:lstStyle/>
          <a:p>
            <a:r>
              <a:rPr lang="en-ZA" sz="3600" b="1" spc="300" dirty="0">
                <a:solidFill>
                  <a:srgbClr val="68696E"/>
                </a:solidFill>
                <a:latin typeface="Myriad Pro" panose="020B0503030403020204" pitchFamily="34" charset="0"/>
              </a:rPr>
              <a:t>Derek Zimmerman- Biography</a:t>
            </a:r>
            <a:br>
              <a:rPr lang="en-ZA" sz="3600" b="1" spc="300" dirty="0">
                <a:solidFill>
                  <a:srgbClr val="68696E"/>
                </a:solidFill>
                <a:latin typeface="Myriad Pro" panose="020B0503030403020204" pitchFamily="34" charset="0"/>
              </a:rPr>
            </a:br>
            <a:r>
              <a:rPr lang="en-ZA" sz="3600" b="1" spc="300" dirty="0">
                <a:solidFill>
                  <a:srgbClr val="68696E"/>
                </a:solidFill>
                <a:latin typeface="Myriad Pro" panose="020B0503030403020204" pitchFamily="34" charset="0"/>
              </a:rPr>
              <a:t>‘Deputy Chairperson’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05"/>
          <a:stretch/>
        </p:blipFill>
        <p:spPr>
          <a:xfrm>
            <a:off x="8646160" y="57145"/>
            <a:ext cx="3423920" cy="1028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00F19-FEC7-43FF-8FE5-85BAE667EC01}"/>
              </a:ext>
            </a:extLst>
          </p:cNvPr>
          <p:cNvSpPr txBox="1"/>
          <p:nvPr/>
        </p:nvSpPr>
        <p:spPr>
          <a:xfrm>
            <a:off x="408676" y="1212019"/>
            <a:ext cx="722003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‘Derek has been involved in the Development Finance and Economics realm for the past thirty years, with a strong emphasis on infrastructure, industrial development, renewable energy and the Ocean Economy.</a:t>
            </a:r>
          </a:p>
          <a:p>
            <a:pPr marL="0" marR="0" lvl="0" indent="0" algn="just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Derek lectures Maritime Economics at Nelson Mandela University at a masters level, and is Deputy Chairperson of the MBMC. </a:t>
            </a:r>
          </a:p>
          <a:p>
            <a:pPr marL="0" marR="0" lvl="0" indent="0" algn="just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Projects of relevance to our Maritime Cluster are as follows:</a:t>
            </a:r>
          </a:p>
          <a:p>
            <a:pPr marL="357188" marR="0" lvl="0" indent="-357188" algn="just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South African Ocean economy within the Operation Phakisa framework on behalf of the Department of Forestry, Fisheries and Environment (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DFFE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) in 2022, </a:t>
            </a:r>
          </a:p>
          <a:p>
            <a:pPr marL="357188" marR="0" lvl="0" indent="-357188" algn="just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The Business Plan for the East London Industrial Development Zone, which included rail upgrades, port logistics and development,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357188" marR="0" lvl="0" indent="-357188" algn="just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The Masterplan for the Coega Industrial Development Zone, including Aquaculture and the logistics of the Deepwater Port of Ngqura for the IDZ,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357188" marR="0" lvl="0" indent="-357188" algn="just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The preparation of a number of feasibility study reports and business plans for port infrastructure and developments in SA, Africa and the Middle East,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357188" marR="0" lvl="0" indent="-357188" algn="just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The Feasibility Study and Business Plan for the Waterfront in the Port of Port Elizabeth,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357188" marR="0" lvl="0" indent="-357188" algn="just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The Eastern Cape Ocean Economy and Road Map to highlight commercial opportunities, and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357188" marR="0" lvl="0" indent="-357188" algn="just" defTabSz="91437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The preparation of the maritime cluster support framework for this cluster, the Mandela Bay Maritime Cluster.’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pic>
        <p:nvPicPr>
          <p:cNvPr id="4" name="Picture 3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CD6C3644-40A5-43E6-BA01-3006416E18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53"/>
          <a:stretch/>
        </p:blipFill>
        <p:spPr>
          <a:xfrm>
            <a:off x="8447317" y="1256250"/>
            <a:ext cx="2918623" cy="3933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9CCF23-BFAB-45CE-9FF1-57A8AAAA5A0F}"/>
              </a:ext>
            </a:extLst>
          </p:cNvPr>
          <p:cNvSpPr txBox="1"/>
          <p:nvPr/>
        </p:nvSpPr>
        <p:spPr>
          <a:xfrm>
            <a:off x="7889234" y="5359871"/>
            <a:ext cx="4109822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Derek Zimmerman.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Deputy Chairperson.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Mandela Bay Maritime Cluster. 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2006 The Beaches, Summerstrand, Gqeberha, (Port Elizabeth), South Africa.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Postnet Suite 12, Private Bag X 40106, Walmer, 6065.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P: +27 (0) 41 811 2478 |C: +44 (0) 776 235 9146 |F: +27 (0) 86 618 0289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C: + 27 83 263 6796 (WhatsApp, Signal, Telegram)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E: </a:t>
            </a:r>
            <a:r>
              <a:rPr kumimoji="0" lang="it-IT" sz="10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hlinkClick r:id="rId4"/>
              </a:rPr>
              <a:t>derekzim@worldonline.co.za</a:t>
            </a: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| </a:t>
            </a:r>
            <a:r>
              <a:rPr kumimoji="0" lang="it-IT" sz="10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hlinkClick r:id="rId5"/>
              </a:rPr>
              <a:t>derekzim76@gmail.com</a:t>
            </a: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4290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1_Office Theme</vt:lpstr>
      <vt:lpstr>Derek Zimmerman- Biography ‘Deputy Chairperson’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Derek Zimmerman- Biography</dc:title>
  <dc:creator>Derek Zimmerman</dc:creator>
  <cp:lastModifiedBy>Derek Zimmerman</cp:lastModifiedBy>
  <cp:revision>3</cp:revision>
  <dcterms:created xsi:type="dcterms:W3CDTF">2022-06-26T07:12:24Z</dcterms:created>
  <dcterms:modified xsi:type="dcterms:W3CDTF">2022-07-22T16:22:27Z</dcterms:modified>
</cp:coreProperties>
</file>