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91" r:id="rId5"/>
    <p:sldId id="286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204" autoAdjust="0"/>
  </p:normalViewPr>
  <p:slideViewPr>
    <p:cSldViewPr snapToGrid="0">
      <p:cViewPr varScale="1">
        <p:scale>
          <a:sx n="61" d="100"/>
          <a:sy n="61" d="100"/>
        </p:scale>
        <p:origin x="884" y="84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B88073FB-1E73-9F28-B0D9-1B7DF0D31690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576943"/>
            <a:ext cx="6449786" cy="2785508"/>
          </a:xfrm>
        </p:spPr>
        <p:txBody>
          <a:bodyPr>
            <a:normAutofit/>
          </a:bodyPr>
          <a:lstStyle/>
          <a:p>
            <a:r>
              <a:rPr lang="en-US" dirty="0"/>
              <a:t>Eskom Insights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72" y="3373686"/>
            <a:ext cx="6449785" cy="10295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Enhancing customer experience through insights.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8130D7-7FF1-2555-B3F3-700E6AAAC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70883"/>
              </p:ext>
            </p:extLst>
          </p:nvPr>
        </p:nvGraphicFramePr>
        <p:xfrm>
          <a:off x="3640082" y="2554013"/>
          <a:ext cx="8127999" cy="365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763577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89854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73976660"/>
                    </a:ext>
                  </a:extLst>
                </a:gridCol>
              </a:tblGrid>
              <a:tr h="30223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0519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93520D-B863-81E3-F1BD-844C3C8A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37576"/>
              </p:ext>
            </p:extLst>
          </p:nvPr>
        </p:nvGraphicFramePr>
        <p:xfrm>
          <a:off x="3640083" y="3241992"/>
          <a:ext cx="8127999" cy="32969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721423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490376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27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Raw data from Eskom, including electricity generation data and tweets.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Processed data that provides context and structure.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Insights derived from analysing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8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CSV files containing daily electricity generation figures, JSON files containing tweet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Aggregated daily electricity generation statistics, sentiment analysis results for tweets.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Understanding trends in electricity generation over time, identifying patterns in tweet sentiment related to Eskom.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39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5992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5E47CD6-8075-974B-8285-A2FAC24F306A}"/>
              </a:ext>
            </a:extLst>
          </p:cNvPr>
          <p:cNvSpPr txBox="1"/>
          <p:nvPr/>
        </p:nvSpPr>
        <p:spPr>
          <a:xfrm>
            <a:off x="3640082" y="762236"/>
            <a:ext cx="8466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In this project, the goal is to move from raw data to structured derive insights and understanding and ultimately provide actionable recommendations to improve Eskom's operations and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en-US" dirty="0"/>
              <a:t>Philasande Luthuli</a:t>
            </a:r>
          </a:p>
          <a:p>
            <a:r>
              <a:rPr lang="en-US" dirty="0"/>
              <a:t>Philasande.Luthuli@vodacom.co.com</a:t>
            </a:r>
          </a:p>
          <a:p>
            <a:r>
              <a:rPr lang="en-US" dirty="0"/>
              <a:t>0826586113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{489F1268-E13A-4C2D-A5E3-006C7287BF7C}tf33968143_win32</Template>
  <TotalTime>0</TotalTime>
  <Words>131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Custom</vt:lpstr>
      <vt:lpstr>Eskom Insights Engine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Eskom Insights Engine</dc:title>
  <dc:creator>Philasande Luthuli, Vodacom</dc:creator>
  <cp:lastModifiedBy>Philasande Luthuli, Vodacom</cp:lastModifiedBy>
  <cp:revision>1</cp:revision>
  <dcterms:created xsi:type="dcterms:W3CDTF">2024-04-12T11:50:34Z</dcterms:created>
  <dcterms:modified xsi:type="dcterms:W3CDTF">2024-04-12T12:53:26Z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0359f705-2ba0-454b-9cfc-6ce5bcaac040_Enabled">
    <vt:lpwstr>true</vt:lpwstr>
  </property>
  <property fmtid="{D5CDD505-2E9C-101B-9397-08002B2CF9AE}" pid="4" name="MSIP_Label_0359f705-2ba0-454b-9cfc-6ce5bcaac040_SetDate">
    <vt:lpwstr>2024-04-12T12:53:22Z</vt:lpwstr>
  </property>
  <property fmtid="{D5CDD505-2E9C-101B-9397-08002B2CF9AE}" pid="5" name="MSIP_Label_0359f705-2ba0-454b-9cfc-6ce5bcaac040_Method">
    <vt:lpwstr>Standard</vt:lpwstr>
  </property>
  <property fmtid="{D5CDD505-2E9C-101B-9397-08002B2CF9AE}" pid="6" name="MSIP_Label_0359f705-2ba0-454b-9cfc-6ce5bcaac040_Name">
    <vt:lpwstr>0359f705-2ba0-454b-9cfc-6ce5bcaac040</vt:lpwstr>
  </property>
  <property fmtid="{D5CDD505-2E9C-101B-9397-08002B2CF9AE}" pid="7" name="MSIP_Label_0359f705-2ba0-454b-9cfc-6ce5bcaac040_SiteId">
    <vt:lpwstr>68283f3b-8487-4c86-adb3-a5228f18b893</vt:lpwstr>
  </property>
  <property fmtid="{D5CDD505-2E9C-101B-9397-08002B2CF9AE}" pid="8" name="MSIP_Label_0359f705-2ba0-454b-9cfc-6ce5bcaac040_ActionId">
    <vt:lpwstr>505a2bb4-b467-47fc-a450-955d1eab9d46</vt:lpwstr>
  </property>
  <property fmtid="{D5CDD505-2E9C-101B-9397-08002B2CF9AE}" pid="9" name="MSIP_Label_0359f705-2ba0-454b-9cfc-6ce5bcaac040_ContentBits">
    <vt:lpwstr>2</vt:lpwstr>
  </property>
</Properties>
</file>