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91" r:id="rId5"/>
    <p:sldId id="286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32EF25-A8B1-4BB1-8E78-3CB9964F488F}" v="6" dt="2024-04-12T19:29:20.408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3204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asande Luthuli, Vodacom" userId="cb8a4d2a-305b-4bf2-b84a-a9a8e953c33e" providerId="ADAL" clId="{3F32EF25-A8B1-4BB1-8E78-3CB9964F488F}"/>
    <pc:docChg chg="custSel modSld">
      <pc:chgData name="Philasande Luthuli, Vodacom" userId="cb8a4d2a-305b-4bf2-b84a-a9a8e953c33e" providerId="ADAL" clId="{3F32EF25-A8B1-4BB1-8E78-3CB9964F488F}" dt="2024-04-12T19:30:30.845" v="127" actId="313"/>
      <pc:docMkLst>
        <pc:docMk/>
      </pc:docMkLst>
      <pc:sldChg chg="modSp mod">
        <pc:chgData name="Philasande Luthuli, Vodacom" userId="cb8a4d2a-305b-4bf2-b84a-a9a8e953c33e" providerId="ADAL" clId="{3F32EF25-A8B1-4BB1-8E78-3CB9964F488F}" dt="2024-04-12T19:29:33.353" v="89" actId="313"/>
        <pc:sldMkLst>
          <pc:docMk/>
          <pc:sldMk cId="1418789964" sldId="286"/>
        </pc:sldMkLst>
        <pc:spChg chg="mod">
          <ac:chgData name="Philasande Luthuli, Vodacom" userId="cb8a4d2a-305b-4bf2-b84a-a9a8e953c33e" providerId="ADAL" clId="{3F32EF25-A8B1-4BB1-8E78-3CB9964F488F}" dt="2024-04-12T19:29:33.353" v="89" actId="313"/>
          <ac:spMkLst>
            <pc:docMk/>
            <pc:sldMk cId="1418789964" sldId="286"/>
            <ac:spMk id="13" creationId="{45E47CD6-8075-974B-8285-A2FAC24F306A}"/>
          </ac:spMkLst>
        </pc:spChg>
        <pc:graphicFrameChg chg="mod">
          <ac:chgData name="Philasande Luthuli, Vodacom" userId="cb8a4d2a-305b-4bf2-b84a-a9a8e953c33e" providerId="ADAL" clId="{3F32EF25-A8B1-4BB1-8E78-3CB9964F488F}" dt="2024-04-12T19:29:24.279" v="86" actId="1076"/>
          <ac:graphicFrameMkLst>
            <pc:docMk/>
            <pc:sldMk cId="1418789964" sldId="286"/>
            <ac:graphicFrameMk id="9" creationId="{5C8130D7-7FF1-2555-B3F3-700E6AAAC2E6}"/>
          </ac:graphicFrameMkLst>
        </pc:graphicFrameChg>
        <pc:graphicFrameChg chg="mod modGraphic">
          <ac:chgData name="Philasande Luthuli, Vodacom" userId="cb8a4d2a-305b-4bf2-b84a-a9a8e953c33e" providerId="ADAL" clId="{3F32EF25-A8B1-4BB1-8E78-3CB9964F488F}" dt="2024-04-12T19:29:26.909" v="87" actId="1076"/>
          <ac:graphicFrameMkLst>
            <pc:docMk/>
            <pc:sldMk cId="1418789964" sldId="286"/>
            <ac:graphicFrameMk id="10" creationId="{9693520D-B863-81E3-F1BD-844C3C8A7C1C}"/>
          </ac:graphicFrameMkLst>
        </pc:graphicFrameChg>
      </pc:sldChg>
      <pc:sldChg chg="modSp mod">
        <pc:chgData name="Philasande Luthuli, Vodacom" userId="cb8a4d2a-305b-4bf2-b84a-a9a8e953c33e" providerId="ADAL" clId="{3F32EF25-A8B1-4BB1-8E78-3CB9964F488F}" dt="2024-04-12T19:30:30.845" v="127" actId="313"/>
        <pc:sldMkLst>
          <pc:docMk/>
          <pc:sldMk cId="3003251909" sldId="291"/>
        </pc:sldMkLst>
        <pc:spChg chg="mod">
          <ac:chgData name="Philasande Luthuli, Vodacom" userId="cb8a4d2a-305b-4bf2-b84a-a9a8e953c33e" providerId="ADAL" clId="{3F32EF25-A8B1-4BB1-8E78-3CB9964F488F}" dt="2024-04-12T19:30:30.845" v="127" actId="313"/>
          <ac:spMkLst>
            <pc:docMk/>
            <pc:sldMk cId="3003251909" sldId="291"/>
            <ac:spMk id="2" creationId="{216815C6-3AD0-46E6-A74A-1967BD91AF50}"/>
          </ac:spMkLst>
        </pc:spChg>
        <pc:spChg chg="mod">
          <ac:chgData name="Philasande Luthuli, Vodacom" userId="cb8a4d2a-305b-4bf2-b84a-a9a8e953c33e" providerId="ADAL" clId="{3F32EF25-A8B1-4BB1-8E78-3CB9964F488F}" dt="2024-04-12T19:30:25.864" v="126" actId="20577"/>
          <ac:spMkLst>
            <pc:docMk/>
            <pc:sldMk cId="3003251909" sldId="291"/>
            <ac:spMk id="3" creationId="{1901B20D-4C28-4DA3-ABBD-718C22A5E5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B88073FB-1E73-9F28-B0D9-1B7DF0D31690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576943"/>
            <a:ext cx="6449786" cy="2785508"/>
          </a:xfrm>
        </p:spPr>
        <p:txBody>
          <a:bodyPr>
            <a:normAutofit fontScale="90000"/>
          </a:bodyPr>
          <a:lstStyle/>
          <a:p>
            <a:r>
              <a:rPr lang="en-ZA" dirty="0"/>
              <a:t>analysing insurance data for fraudulent activity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772" y="3373686"/>
            <a:ext cx="6449785" cy="10295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Enhancing insurance claims processing experience through insights.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C8130D7-7FF1-2555-B3F3-700E6AAAC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37299"/>
              </p:ext>
            </p:extLst>
          </p:nvPr>
        </p:nvGraphicFramePr>
        <p:xfrm>
          <a:off x="3640082" y="1917003"/>
          <a:ext cx="8127999" cy="3657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763577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89854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73976660"/>
                    </a:ext>
                  </a:extLst>
                </a:gridCol>
              </a:tblGrid>
              <a:tr h="30223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0519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693520D-B863-81E3-F1BD-844C3C8A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42564"/>
              </p:ext>
            </p:extLst>
          </p:nvPr>
        </p:nvGraphicFramePr>
        <p:xfrm>
          <a:off x="3657598" y="2515298"/>
          <a:ext cx="8110483" cy="4119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721423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49037626"/>
                    </a:ext>
                  </a:extLst>
                </a:gridCol>
                <a:gridCol w="2691817">
                  <a:extLst>
                    <a:ext uri="{9D8B030D-6E8A-4147-A177-3AD203B41FA5}">
                      <a16:colId xmlns:a16="http://schemas.microsoft.com/office/drawing/2014/main" val="37427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Raw data from insurance claims, including policy details, claim amounts, claim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Processed data that provides insights into insurance claims.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Insights derived from </a:t>
                      </a:r>
                      <a:r>
                        <a:rPr lang="en-ZA" dirty="0" err="1"/>
                        <a:t>analyzing</a:t>
                      </a:r>
                      <a:r>
                        <a:rPr lang="en-ZA" dirty="0"/>
                        <a:t> information to detect irregular patterns indicating potential fraud.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48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CSV files containing insurance policy information,.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Aggregated statistics on claim frequency and amounts, classification of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Identification of unusual claim patterns, such as frequent claims from the same individual, claims for non-existent items, or claims filed immediately after policy inception.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39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5992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5E47CD6-8075-974B-8285-A2FAC24F306A}"/>
              </a:ext>
            </a:extLst>
          </p:cNvPr>
          <p:cNvSpPr txBox="1"/>
          <p:nvPr/>
        </p:nvSpPr>
        <p:spPr>
          <a:xfrm>
            <a:off x="3640082" y="598537"/>
            <a:ext cx="84660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/>
              <a:t>In my integrate project, the goal is to progress from raw insurance data (Data) to structured insights , uncover irregular patterns indicative of potential fraud and develop strategies to mitigate fraudulent activity within the insurance industry.</a:t>
            </a: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r>
              <a:rPr lang="en-US" dirty="0"/>
              <a:t>Philasande Luthuli</a:t>
            </a:r>
          </a:p>
          <a:p>
            <a:r>
              <a:rPr lang="en-US" dirty="0"/>
              <a:t>Philasande.Luthuli@vodacom.co.com</a:t>
            </a:r>
          </a:p>
          <a:p>
            <a:r>
              <a:rPr lang="en-US" dirty="0"/>
              <a:t>0826586113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{489F1268-E13A-4C2D-A5E3-006C7287BF7C}tf33968143_win32</Template>
  <TotalTime>0</TotalTime>
  <Words>160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Custom</vt:lpstr>
      <vt:lpstr>analysing insurance data for fraudulent activity detection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Eskom Insights Engine</dc:title>
  <dc:creator>Philasande Luthuli, Vodacom</dc:creator>
  <cp:lastModifiedBy>Philasande Luthuli, Vodacom</cp:lastModifiedBy>
  <cp:revision>1</cp:revision>
  <dcterms:created xsi:type="dcterms:W3CDTF">2024-04-12T11:50:34Z</dcterms:created>
  <dcterms:modified xsi:type="dcterms:W3CDTF">2024-04-12T19:30:37Z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0359f705-2ba0-454b-9cfc-6ce5bcaac040_Enabled">
    <vt:lpwstr>true</vt:lpwstr>
  </property>
  <property fmtid="{D5CDD505-2E9C-101B-9397-08002B2CF9AE}" pid="4" name="MSIP_Label_0359f705-2ba0-454b-9cfc-6ce5bcaac040_SetDate">
    <vt:lpwstr>2024-04-12T12:53:22Z</vt:lpwstr>
  </property>
  <property fmtid="{D5CDD505-2E9C-101B-9397-08002B2CF9AE}" pid="5" name="MSIP_Label_0359f705-2ba0-454b-9cfc-6ce5bcaac040_Method">
    <vt:lpwstr>Standard</vt:lpwstr>
  </property>
  <property fmtid="{D5CDD505-2E9C-101B-9397-08002B2CF9AE}" pid="6" name="MSIP_Label_0359f705-2ba0-454b-9cfc-6ce5bcaac040_Name">
    <vt:lpwstr>0359f705-2ba0-454b-9cfc-6ce5bcaac040</vt:lpwstr>
  </property>
  <property fmtid="{D5CDD505-2E9C-101B-9397-08002B2CF9AE}" pid="7" name="MSIP_Label_0359f705-2ba0-454b-9cfc-6ce5bcaac040_SiteId">
    <vt:lpwstr>68283f3b-8487-4c86-adb3-a5228f18b893</vt:lpwstr>
  </property>
  <property fmtid="{D5CDD505-2E9C-101B-9397-08002B2CF9AE}" pid="8" name="MSIP_Label_0359f705-2ba0-454b-9cfc-6ce5bcaac040_ActionId">
    <vt:lpwstr>505a2bb4-b467-47fc-a450-955d1eab9d46</vt:lpwstr>
  </property>
  <property fmtid="{D5CDD505-2E9C-101B-9397-08002B2CF9AE}" pid="9" name="MSIP_Label_0359f705-2ba0-454b-9cfc-6ce5bcaac040_ContentBits">
    <vt:lpwstr>2</vt:lpwstr>
  </property>
</Properties>
</file>