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96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9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7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4656406"/>
            <a:ext cx="8243668" cy="506437"/>
          </a:xfrm>
        </p:spPr>
        <p:txBody>
          <a:bodyPr>
            <a:normAutofit/>
          </a:bodyPr>
          <a:lstStyle/>
          <a:p>
            <a:r>
              <a:rPr sz="2000" b="1" dirty="0">
                <a:latin typeface="Colonna MT" panose="04020805060202030203" pitchFamily="82" charset="0"/>
              </a:rPr>
              <a:t>Electricity Load Forecasting Using 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5588" y="5022165"/>
            <a:ext cx="8046720" cy="144897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spcBef>
                <a:spcPct val="0"/>
              </a:spcBef>
            </a:pPr>
            <a:r>
              <a:rPr sz="4400" b="1" dirty="0">
                <a:solidFill>
                  <a:schemeClr val="tx1"/>
                </a:solidFill>
                <a:latin typeface="Colonna MT" panose="04020805060202030203" pitchFamily="82" charset="0"/>
                <a:ea typeface="+mj-ea"/>
                <a:cs typeface="+mj-cs"/>
              </a:rPr>
              <a:t>Smart Meter Data Across Rwandan Cities</a:t>
            </a:r>
          </a:p>
          <a:p>
            <a:pPr>
              <a:spcBef>
                <a:spcPct val="0"/>
              </a:spcBef>
            </a:pPr>
            <a:r>
              <a:rPr sz="44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Presented by</a:t>
            </a:r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sz="2800" dirty="0">
                <a:solidFill>
                  <a:schemeClr val="tx1"/>
                </a:solidFill>
                <a:latin typeface="Algerian" panose="04020705040A02060702" pitchFamily="82" charset="0"/>
                <a:ea typeface="+mj-ea"/>
                <a:cs typeface="+mj-cs"/>
              </a:rPr>
              <a:t>Philbert Hakorimana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991"/>
          </a:xfrm>
        </p:spPr>
        <p:txBody>
          <a:bodyPr/>
          <a:lstStyle/>
          <a:p>
            <a:r>
              <a:rPr dirty="0" smtClean="0"/>
              <a:t>Random </a:t>
            </a:r>
            <a:r>
              <a:rPr dirty="0"/>
              <a:t>Forest is effective for electricity load forecasting.</a:t>
            </a:r>
          </a:p>
          <a:p>
            <a:r>
              <a:rPr dirty="0" smtClean="0"/>
              <a:t>Smart </a:t>
            </a:r>
            <a:r>
              <a:rPr dirty="0"/>
              <a:t>meter data enhances prediction accuracy.</a:t>
            </a:r>
          </a:p>
          <a:p>
            <a:r>
              <a:rPr dirty="0" smtClean="0"/>
              <a:t>Provides </a:t>
            </a:r>
            <a:r>
              <a:rPr dirty="0"/>
              <a:t>valuable insights for Rwandan energy sector.</a:t>
            </a:r>
          </a:p>
          <a:p>
            <a:r>
              <a:rPr dirty="0" smtClean="0"/>
              <a:t>Future </a:t>
            </a:r>
            <a:r>
              <a:rPr dirty="0"/>
              <a:t>work: Incorporating deep learning and real-time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7177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Thank you!!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Electricity demand forecasting is critical for grid stability and planning.</a:t>
            </a:r>
          </a:p>
          <a:p>
            <a:r>
              <a:rPr dirty="0" smtClean="0"/>
              <a:t> </a:t>
            </a:r>
            <a:r>
              <a:rPr dirty="0"/>
              <a:t>Smart meters provide detailed consumption data across cities.</a:t>
            </a:r>
          </a:p>
          <a:p>
            <a:r>
              <a:rPr dirty="0" smtClean="0"/>
              <a:t> </a:t>
            </a:r>
            <a:r>
              <a:rPr dirty="0"/>
              <a:t>Random Forest is a machine learning model effective in handling large datasets.</a:t>
            </a:r>
          </a:p>
          <a:p>
            <a:r>
              <a:rPr dirty="0" smtClean="0"/>
              <a:t> </a:t>
            </a:r>
            <a:r>
              <a:rPr dirty="0"/>
              <a:t>Focus: Forecasting electricity load patterns in Rwandan cities.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Rwanda </a:t>
            </a:r>
            <a:r>
              <a:rPr dirty="0"/>
              <a:t>faces increasing electricity demand with urban growth.</a:t>
            </a:r>
          </a:p>
          <a:p>
            <a:r>
              <a:rPr dirty="0" smtClean="0"/>
              <a:t>Inaccurate </a:t>
            </a:r>
            <a:r>
              <a:rPr dirty="0"/>
              <a:t>forecasts lead to blackouts or wastage.</a:t>
            </a:r>
          </a:p>
          <a:p>
            <a:r>
              <a:rPr dirty="0" smtClean="0"/>
              <a:t>Traditional </a:t>
            </a:r>
            <a:r>
              <a:rPr dirty="0"/>
              <a:t>models struggle with nonlinear consumption trends.</a:t>
            </a:r>
          </a:p>
          <a:p>
            <a:r>
              <a:rPr dirty="0" smtClean="0"/>
              <a:t>Need </a:t>
            </a:r>
            <a:r>
              <a:rPr dirty="0"/>
              <a:t>for accurate, scalable, and adaptive forecasting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5345"/>
          </a:xfrm>
        </p:spPr>
        <p:txBody>
          <a:bodyPr/>
          <a:lstStyle/>
          <a:p>
            <a:r>
              <a:rPr dirty="0" smtClean="0"/>
              <a:t>Data </a:t>
            </a:r>
            <a:r>
              <a:rPr dirty="0"/>
              <a:t>Collection: Smart meter readings across Rwandan cities.</a:t>
            </a:r>
          </a:p>
          <a:p>
            <a:r>
              <a:rPr dirty="0" smtClean="0"/>
              <a:t>Preprocessing</a:t>
            </a:r>
            <a:r>
              <a:rPr dirty="0"/>
              <a:t>: Cleaning, handling missing values, normalization.</a:t>
            </a:r>
          </a:p>
          <a:p>
            <a:r>
              <a:rPr dirty="0" smtClean="0"/>
              <a:t>Feature </a:t>
            </a:r>
            <a:r>
              <a:rPr dirty="0"/>
              <a:t>Engineering: Time, weather, holidays, and regional factors.</a:t>
            </a:r>
          </a:p>
          <a:p>
            <a:r>
              <a:rPr dirty="0" smtClean="0"/>
              <a:t>Model</a:t>
            </a:r>
            <a:r>
              <a:rPr dirty="0"/>
              <a:t>: Random Forest Regression.</a:t>
            </a:r>
          </a:p>
          <a:p>
            <a:r>
              <a:rPr dirty="0" smtClean="0"/>
              <a:t>Evaluation</a:t>
            </a:r>
            <a:r>
              <a:rPr dirty="0"/>
              <a:t>: MAE, RMSE, and R² metrics.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8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EE1-54B9-2545-D362-F93B5F27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project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1842868"/>
            <a:ext cx="7289800" cy="42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4055"/>
            <a:ext cx="8229600" cy="46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142"/>
          </a:xfrm>
        </p:spPr>
        <p:txBody>
          <a:bodyPr/>
          <a:lstStyle/>
          <a:p>
            <a:r>
              <a:rPr dirty="0" smtClean="0"/>
              <a:t>Random </a:t>
            </a:r>
            <a:r>
              <a:rPr dirty="0"/>
              <a:t>Forest outperformed traditional forecasting models.</a:t>
            </a:r>
          </a:p>
          <a:p>
            <a:r>
              <a:rPr dirty="0" smtClean="0"/>
              <a:t>Achieved </a:t>
            </a:r>
            <a:r>
              <a:rPr dirty="0"/>
              <a:t>high accuracy with low error rates.</a:t>
            </a:r>
          </a:p>
          <a:p>
            <a:r>
              <a:rPr dirty="0" smtClean="0"/>
              <a:t>Able </a:t>
            </a:r>
            <a:r>
              <a:rPr dirty="0"/>
              <a:t>to capture nonlinear load patterns across different cities.</a:t>
            </a:r>
          </a:p>
          <a:p>
            <a:r>
              <a:rPr dirty="0" smtClean="0"/>
              <a:t>Reliable </a:t>
            </a:r>
            <a:r>
              <a:rPr dirty="0"/>
              <a:t>for short-term and medium-term load forecasting.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Grid </a:t>
            </a:r>
            <a:r>
              <a:rPr dirty="0"/>
              <a:t>load balancing and stability.</a:t>
            </a:r>
          </a:p>
          <a:p>
            <a:r>
              <a:rPr dirty="0" smtClean="0"/>
              <a:t>Optimized </a:t>
            </a:r>
            <a:r>
              <a:rPr dirty="0"/>
              <a:t>energy distribution in urban centers.</a:t>
            </a:r>
          </a:p>
          <a:p>
            <a:r>
              <a:rPr dirty="0" smtClean="0"/>
              <a:t>Support </a:t>
            </a:r>
            <a:r>
              <a:rPr dirty="0"/>
              <a:t>for renewable energy integration.</a:t>
            </a:r>
          </a:p>
          <a:p>
            <a:r>
              <a:rPr dirty="0" smtClean="0"/>
              <a:t>Policy </a:t>
            </a:r>
            <a:r>
              <a:rPr dirty="0"/>
              <a:t>and decision-making for energy planning.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261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Cambria</vt:lpstr>
      <vt:lpstr>Colonna MT</vt:lpstr>
      <vt:lpstr>Tw Cen MT</vt:lpstr>
      <vt:lpstr>Tw Cen MT Condensed</vt:lpstr>
      <vt:lpstr>Wingdings 3</vt:lpstr>
      <vt:lpstr>Integral</vt:lpstr>
      <vt:lpstr>Electricity Load Forecasting Using Random Forest</vt:lpstr>
      <vt:lpstr>Introduction</vt:lpstr>
      <vt:lpstr>Problem Statement</vt:lpstr>
      <vt:lpstr>Methodology</vt:lpstr>
      <vt:lpstr>Implementation of project</vt:lpstr>
      <vt:lpstr>Implementation of project</vt:lpstr>
      <vt:lpstr>Implementation of project</vt:lpstr>
      <vt:lpstr>Results</vt:lpstr>
      <vt:lpstr>Applications</vt:lpstr>
      <vt:lpstr>Conclusion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Load Forecasting Using Random Forest</dc:title>
  <dc:subject/>
  <dc:creator>admin</dc:creator>
  <cp:keywords/>
  <dc:description>generated using python-pptx</dc:description>
  <cp:lastModifiedBy>Ntakirutimana Donath/Rwanda/IT</cp:lastModifiedBy>
  <cp:revision>4</cp:revision>
  <dcterms:created xsi:type="dcterms:W3CDTF">2013-01-27T09:14:16Z</dcterms:created>
  <dcterms:modified xsi:type="dcterms:W3CDTF">2025-09-29T19:43:01Z</dcterms:modified>
  <cp:category/>
</cp:coreProperties>
</file>