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64" d="100"/>
          <a:sy n="64" d="100"/>
        </p:scale>
        <p:origin x="568" y="3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218662"/>
            <a:ext cx="10964254" cy="3210338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Analytics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Capstone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617844"/>
            <a:ext cx="9135454" cy="1655762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Cho Philip Che</a:t>
            </a:r>
          </a:p>
          <a:p>
            <a:pPr algn="l"/>
            <a:r>
              <a:rPr lang="en-US" sz="2800" dirty="0">
                <a:solidFill>
                  <a:srgbClr val="00B0F0"/>
                </a:solidFill>
              </a:rPr>
              <a:t>February 15,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32" y="466863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&lt;Please present your dashboard in the following slides.&gt;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Point 1</a:t>
            </a:r>
          </a:p>
          <a:p>
            <a:r>
              <a:rPr lang="en-US"/>
              <a:t>Point 2</a:t>
            </a:r>
          </a:p>
          <a:p>
            <a:r>
              <a:rPr lang="en-US"/>
              <a:t>Point 3</a:t>
            </a:r>
          </a:p>
          <a:p>
            <a:r>
              <a:rPr lang="en-US"/>
              <a:t>Point 4</a:t>
            </a:r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Point1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Point2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Point3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Point4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Point1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Point2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976</TotalTime>
  <Words>356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Data Analytics Capstone Project 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cho philip che</cp:lastModifiedBy>
  <cp:revision>4</cp:revision>
  <dcterms:created xsi:type="dcterms:W3CDTF">2024-10-30T05:40:03Z</dcterms:created>
  <dcterms:modified xsi:type="dcterms:W3CDTF">2025-02-15T12:59:34Z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