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DE4"/>
    <a:srgbClr val="FC04D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5DB8-5F81-4817-BC42-2EE039F2259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E304-B9A3-4192-A232-247738242B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395536" y="2060848"/>
            <a:ext cx="8280920" cy="576064"/>
            <a:chOff x="323528" y="404664"/>
            <a:chExt cx="8280920" cy="576064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95536" y="503273"/>
              <a:ext cx="8136904" cy="391368"/>
              <a:chOff x="395536" y="503273"/>
              <a:chExt cx="8136904" cy="391368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395536" y="503273"/>
                <a:ext cx="6840760" cy="391368"/>
                <a:chOff x="1547664" y="445344"/>
                <a:chExt cx="6840760" cy="391368"/>
              </a:xfrm>
            </p:grpSpPr>
            <p:sp>
              <p:nvSpPr>
                <p:cNvPr id="2" name="Textfeld 1"/>
                <p:cNvSpPr txBox="1"/>
                <p:nvPr/>
              </p:nvSpPr>
              <p:spPr>
                <a:xfrm>
                  <a:off x="2123728" y="445344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DLA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Textfeld 3"/>
                <p:cNvSpPr txBox="1"/>
                <p:nvPr/>
              </p:nvSpPr>
              <p:spPr>
                <a:xfrm>
                  <a:off x="3347864" y="445344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OLA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Textfeld 4"/>
                <p:cNvSpPr txBox="1"/>
                <p:nvPr/>
              </p:nvSpPr>
              <p:spPr>
                <a:xfrm>
                  <a:off x="4572000" y="467380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Greedy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Textfeld 5"/>
                <p:cNvSpPr txBox="1"/>
                <p:nvPr/>
              </p:nvSpPr>
              <p:spPr>
                <a:xfrm>
                  <a:off x="6084168" y="450000"/>
                  <a:ext cx="1080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Interval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Textfeld 6"/>
                <p:cNvSpPr txBox="1"/>
                <p:nvPr/>
              </p:nvSpPr>
              <p:spPr>
                <a:xfrm>
                  <a:off x="7596336" y="450000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WTP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" name="Rechteck 2"/>
                <p:cNvSpPr/>
                <p:nvPr/>
              </p:nvSpPr>
              <p:spPr>
                <a:xfrm>
                  <a:off x="1547664" y="548680"/>
                  <a:ext cx="566316" cy="184666"/>
                </a:xfrm>
                <a:prstGeom prst="rect">
                  <a:avLst/>
                </a:prstGeom>
                <a:solidFill>
                  <a:srgbClr val="0092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2771800" y="548680"/>
                  <a:ext cx="566316" cy="18466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/>
                <p:cNvSpPr/>
                <p:nvPr/>
              </p:nvSpPr>
              <p:spPr>
                <a:xfrm>
                  <a:off x="4005684" y="548680"/>
                  <a:ext cx="566316" cy="1846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5517852" y="548680"/>
                  <a:ext cx="566316" cy="18466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7030020" y="548680"/>
                  <a:ext cx="566316" cy="184666"/>
                </a:xfrm>
                <a:prstGeom prst="rect">
                  <a:avLst/>
                </a:prstGeom>
                <a:solidFill>
                  <a:srgbClr val="FD4D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feld 21"/>
              <p:cNvSpPr txBox="1"/>
              <p:nvPr/>
            </p:nvSpPr>
            <p:spPr>
              <a:xfrm>
                <a:off x="7740352" y="507600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Opt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7164288" y="608400"/>
                <a:ext cx="566316" cy="1846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323528" y="404664"/>
              <a:ext cx="8280920" cy="5760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8100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user1</dc:creator>
  <cp:lastModifiedBy>user1</cp:lastModifiedBy>
  <cp:revision>3</cp:revision>
  <dcterms:created xsi:type="dcterms:W3CDTF">2018-08-29T15:25:20Z</dcterms:created>
  <dcterms:modified xsi:type="dcterms:W3CDTF">2018-08-30T14:18:38Z</dcterms:modified>
</cp:coreProperties>
</file>