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1578" y="-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2CC1-4A1C-4414-A470-745BFF106112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1101D-7884-485F-B249-BE9A148A3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06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2CC1-4A1C-4414-A470-745BFF106112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1101D-7884-485F-B249-BE9A148A3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00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2CC1-4A1C-4414-A470-745BFF106112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1101D-7884-485F-B249-BE9A148A3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14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2CC1-4A1C-4414-A470-745BFF106112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1101D-7884-485F-B249-BE9A148A3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04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2CC1-4A1C-4414-A470-745BFF106112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1101D-7884-485F-B249-BE9A148A3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15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2CC1-4A1C-4414-A470-745BFF106112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1101D-7884-485F-B249-BE9A148A3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01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2CC1-4A1C-4414-A470-745BFF106112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1101D-7884-485F-B249-BE9A148A3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65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2CC1-4A1C-4414-A470-745BFF106112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1101D-7884-485F-B249-BE9A148A3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3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2CC1-4A1C-4414-A470-745BFF106112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1101D-7884-485F-B249-BE9A148A3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73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2CC1-4A1C-4414-A470-745BFF106112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1101D-7884-485F-B249-BE9A148A3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84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2CC1-4A1C-4414-A470-745BFF106112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1101D-7884-485F-B249-BE9A148A3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63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A2CC1-4A1C-4414-A470-745BFF106112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1101D-7884-485F-B249-BE9A148A3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705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群組 48"/>
          <p:cNvGrpSpPr/>
          <p:nvPr/>
        </p:nvGrpSpPr>
        <p:grpSpPr>
          <a:xfrm>
            <a:off x="-324544" y="-236562"/>
            <a:ext cx="10297144" cy="2485433"/>
            <a:chOff x="-324544" y="-236562"/>
            <a:chExt cx="10297144" cy="2485433"/>
          </a:xfrm>
        </p:grpSpPr>
        <p:sp>
          <p:nvSpPr>
            <p:cNvPr id="11" name="矩形 10"/>
            <p:cNvSpPr/>
            <p:nvPr/>
          </p:nvSpPr>
          <p:spPr>
            <a:xfrm>
              <a:off x="-324544" y="-236562"/>
              <a:ext cx="10297144" cy="1224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899592" y="1491630"/>
              <a:ext cx="504056" cy="50405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5868144" y="1744815"/>
              <a:ext cx="504056" cy="50405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-432556" y="-336034"/>
            <a:ext cx="10297144" cy="2080849"/>
            <a:chOff x="-432556" y="-380578"/>
            <a:chExt cx="10297144" cy="2080849"/>
          </a:xfrm>
        </p:grpSpPr>
        <p:sp>
          <p:nvSpPr>
            <p:cNvPr id="13" name="矩形 12"/>
            <p:cNvSpPr/>
            <p:nvPr/>
          </p:nvSpPr>
          <p:spPr>
            <a:xfrm>
              <a:off x="-432556" y="-380578"/>
              <a:ext cx="10297144" cy="11369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3203848" y="1196215"/>
              <a:ext cx="504056" cy="50405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7668344" y="1139974"/>
              <a:ext cx="504056" cy="50405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-756292" y="-452586"/>
            <a:ext cx="10297144" cy="8280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7" name="群組 36"/>
          <p:cNvGrpSpPr/>
          <p:nvPr/>
        </p:nvGrpSpPr>
        <p:grpSpPr>
          <a:xfrm>
            <a:off x="-981628" y="2211710"/>
            <a:ext cx="10728719" cy="3264625"/>
            <a:chOff x="-684584" y="1935730"/>
            <a:chExt cx="10728719" cy="3264625"/>
          </a:xfrm>
          <a:solidFill>
            <a:schemeClr val="accent6">
              <a:lumMod val="75000"/>
            </a:schemeClr>
          </a:solidFill>
        </p:grpSpPr>
        <p:sp>
          <p:nvSpPr>
            <p:cNvPr id="38" name="等腰三角形 37"/>
            <p:cNvSpPr/>
            <p:nvPr/>
          </p:nvSpPr>
          <p:spPr>
            <a:xfrm>
              <a:off x="-108520" y="2175689"/>
              <a:ext cx="2088232" cy="2952328"/>
            </a:xfrm>
            <a:prstGeom prst="triangl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465919">
              <a:off x="647563" y="2029809"/>
              <a:ext cx="2088232" cy="2952328"/>
            </a:xfrm>
            <a:prstGeom prst="triangl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等腰三角形 39"/>
            <p:cNvSpPr/>
            <p:nvPr/>
          </p:nvSpPr>
          <p:spPr>
            <a:xfrm>
              <a:off x="1475656" y="1995686"/>
              <a:ext cx="2088232" cy="2952328"/>
            </a:xfrm>
            <a:prstGeom prst="triangl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等腰三角形 40"/>
            <p:cNvSpPr/>
            <p:nvPr/>
          </p:nvSpPr>
          <p:spPr>
            <a:xfrm rot="20587380">
              <a:off x="-684584" y="2031690"/>
              <a:ext cx="2088232" cy="2952328"/>
            </a:xfrm>
            <a:prstGeom prst="triangl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1979712" y="2151602"/>
              <a:ext cx="3708412" cy="2952328"/>
            </a:xfrm>
            <a:prstGeom prst="triangl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628895">
              <a:off x="3779912" y="1935730"/>
              <a:ext cx="2088232" cy="2952328"/>
            </a:xfrm>
            <a:prstGeom prst="triangl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等腰三角形 43"/>
            <p:cNvSpPr/>
            <p:nvPr/>
          </p:nvSpPr>
          <p:spPr>
            <a:xfrm rot="21160867">
              <a:off x="4183059" y="2199824"/>
              <a:ext cx="3010131" cy="2952328"/>
            </a:xfrm>
            <a:prstGeom prst="triangl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21160867">
              <a:off x="5288951" y="2248027"/>
              <a:ext cx="3010131" cy="2952328"/>
            </a:xfrm>
            <a:prstGeom prst="triangl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等腰三角形 45"/>
            <p:cNvSpPr/>
            <p:nvPr/>
          </p:nvSpPr>
          <p:spPr>
            <a:xfrm rot="601761">
              <a:off x="6163278" y="2069987"/>
              <a:ext cx="3010131" cy="2952328"/>
            </a:xfrm>
            <a:prstGeom prst="triangl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等腰三角形 46"/>
            <p:cNvSpPr/>
            <p:nvPr/>
          </p:nvSpPr>
          <p:spPr>
            <a:xfrm rot="1279176">
              <a:off x="7034004" y="1937809"/>
              <a:ext cx="3010131" cy="2952328"/>
            </a:xfrm>
            <a:prstGeom prst="triangl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-598040" y="3051541"/>
            <a:ext cx="10728719" cy="3264625"/>
            <a:chOff x="-684584" y="1935730"/>
            <a:chExt cx="10728719" cy="3264625"/>
          </a:xfrm>
        </p:grpSpPr>
        <p:sp>
          <p:nvSpPr>
            <p:cNvPr id="19" name="等腰三角形 18"/>
            <p:cNvSpPr/>
            <p:nvPr/>
          </p:nvSpPr>
          <p:spPr>
            <a:xfrm>
              <a:off x="-108520" y="2175689"/>
              <a:ext cx="2088232" cy="2952328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465919">
              <a:off x="647563" y="2029809"/>
              <a:ext cx="2088232" cy="2952328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1475656" y="1995686"/>
              <a:ext cx="2088232" cy="2952328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20587380">
              <a:off x="-684584" y="2031690"/>
              <a:ext cx="2088232" cy="2952328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1979712" y="2151602"/>
              <a:ext cx="3708412" cy="2952328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628895">
              <a:off x="3779912" y="1935730"/>
              <a:ext cx="2088232" cy="2952328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21160867">
              <a:off x="4183059" y="2199824"/>
              <a:ext cx="3010131" cy="2952328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21160867">
              <a:off x="5288951" y="2248027"/>
              <a:ext cx="3010131" cy="2952328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601761">
              <a:off x="6163278" y="2069987"/>
              <a:ext cx="3010131" cy="2952328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279176">
              <a:off x="7034004" y="1937809"/>
              <a:ext cx="3010131" cy="2952328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-180528" y="3915636"/>
            <a:ext cx="10657184" cy="6576994"/>
            <a:chOff x="-180528" y="3291829"/>
            <a:chExt cx="10657184" cy="6576994"/>
          </a:xfrm>
        </p:grpSpPr>
        <p:sp>
          <p:nvSpPr>
            <p:cNvPr id="4" name="矩形 3"/>
            <p:cNvSpPr/>
            <p:nvPr/>
          </p:nvSpPr>
          <p:spPr>
            <a:xfrm>
              <a:off x="-180528" y="3723877"/>
              <a:ext cx="2160240" cy="549687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691680" y="4371948"/>
              <a:ext cx="2016224" cy="48488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563888" y="3507853"/>
              <a:ext cx="2304256" cy="607293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5292080" y="3939901"/>
              <a:ext cx="1584176" cy="59289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660232" y="4371949"/>
              <a:ext cx="2016224" cy="520884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8460432" y="3291829"/>
              <a:ext cx="2016224" cy="59289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2411760" y="5690536"/>
            <a:ext cx="466717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800" dirty="0" smtClean="0"/>
              <a:t>光害</a:t>
            </a:r>
            <a:endParaRPr lang="en-US" altLang="zh-TW" sz="4800" dirty="0" smtClean="0"/>
          </a:p>
          <a:p>
            <a:pPr algn="ctr"/>
            <a:endParaRPr lang="en-US" altLang="zh-TW" sz="1200" dirty="0" smtClean="0"/>
          </a:p>
          <a:p>
            <a:pPr algn="ctr"/>
            <a:r>
              <a:rPr lang="en-US" altLang="zh-TW" sz="1200" dirty="0" err="1" smtClean="0"/>
              <a:t>Djsfjioewjfkldjfisojfiowjeflkjfioejfoiewjfejklfsjioeof</a:t>
            </a:r>
            <a:endParaRPr lang="en-US" altLang="zh-TW" sz="1200" dirty="0" smtClean="0"/>
          </a:p>
          <a:p>
            <a:pPr algn="ctr"/>
            <a:r>
              <a:rPr lang="en-US" altLang="zh-TW" sz="1200" dirty="0" err="1" smtClean="0"/>
              <a:t>Fjieowfjijfksjfiojljfkdlsjf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jiweojflfjkl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jifjlsjfi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jijfieojf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jifjsljfkljfis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jisjflksdjfiowj</a:t>
            </a:r>
            <a:endParaRPr lang="en-US" altLang="zh-TW" sz="1200" dirty="0" smtClean="0"/>
          </a:p>
          <a:p>
            <a:pPr algn="ctr"/>
            <a:endParaRPr lang="en-US" altLang="zh-TW" sz="1200" dirty="0"/>
          </a:p>
          <a:p>
            <a:pPr algn="ctr"/>
            <a:r>
              <a:rPr lang="en-US" altLang="zh-TW" sz="1200" dirty="0" err="1" smtClean="0"/>
              <a:t>Djsfjioewjfkldjfisojfiowjeflkjfioejfoiewjfejklfsjioeof</a:t>
            </a:r>
            <a:endParaRPr lang="en-US" altLang="zh-TW" sz="1200" dirty="0" smtClean="0"/>
          </a:p>
          <a:p>
            <a:pPr algn="ctr"/>
            <a:r>
              <a:rPr lang="en-US" altLang="zh-TW" sz="1200" dirty="0" err="1" smtClean="0"/>
              <a:t>Fjieowfjijfksjfiojljfkdlsjf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jiweojflfjkl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jifjlsjfi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jijfieojf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jifjsljfkljfis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jisjflksdjfiowj</a:t>
            </a:r>
            <a:endParaRPr lang="zh-TW" altLang="en-US" sz="1200" dirty="0" smtClean="0"/>
          </a:p>
          <a:p>
            <a:pPr algn="ctr"/>
            <a:r>
              <a:rPr lang="en-US" altLang="zh-TW" sz="1200" dirty="0" err="1" smtClean="0"/>
              <a:t>Djsfjioewjfkldjfisojfiowjeflkjfioejfoiewjfejklfsjioeof</a:t>
            </a:r>
            <a:endParaRPr lang="en-US" altLang="zh-TW" sz="1200" dirty="0" smtClean="0"/>
          </a:p>
          <a:p>
            <a:pPr algn="ctr"/>
            <a:r>
              <a:rPr lang="en-US" altLang="zh-TW" sz="1200" dirty="0" err="1" smtClean="0"/>
              <a:t>Fjieowfjijfksjfiojljfkdlsjf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jiweojflfjkl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jifjlsjfi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jijfieojf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jifjsljfkljfis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jisjflksdjfiowj</a:t>
            </a:r>
            <a:endParaRPr lang="zh-TW" altLang="en-US" sz="1200" dirty="0" smtClean="0"/>
          </a:p>
          <a:p>
            <a:pPr algn="ctr"/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421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9.8735E-7 L 0.00017 -0.627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3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89725E-6 L -0.00538 -0.550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-275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66924E-6 L -0.00295 -0.4430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2215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40913E-6 L -0.00018 -0.1413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706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7.89149E-7 L -0.00313 -0.1778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887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32891E-6 L 0.00243 -0.0666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333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9.8735E-7 L 0.00017 -0.6272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3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0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</Words>
  <Application>Microsoft Office PowerPoint</Application>
  <PresentationFormat>如螢幕大小 (16:9)</PresentationFormat>
  <Paragraphs>9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Philina</dc:creator>
  <cp:lastModifiedBy>Philina</cp:lastModifiedBy>
  <cp:revision>2</cp:revision>
  <dcterms:created xsi:type="dcterms:W3CDTF">2017-01-11T01:34:21Z</dcterms:created>
  <dcterms:modified xsi:type="dcterms:W3CDTF">2017-01-11T01:52:47Z</dcterms:modified>
</cp:coreProperties>
</file>