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846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9963-7D99-478F-A285-3D8C681FE56D}" type="datetimeFigureOut">
              <a:rPr lang="zh-TW" altLang="en-US" smtClean="0"/>
              <a:t>2016/12/7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92F9-ACAA-4875-9F05-8AA367303B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76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9963-7D99-478F-A285-3D8C681FE56D}" type="datetimeFigureOut">
              <a:rPr lang="zh-TW" altLang="en-US" smtClean="0"/>
              <a:t>2016/12/7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92F9-ACAA-4875-9F05-8AA367303B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0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9963-7D99-478F-A285-3D8C681FE56D}" type="datetimeFigureOut">
              <a:rPr lang="zh-TW" altLang="en-US" smtClean="0"/>
              <a:t>2016/12/7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92F9-ACAA-4875-9F05-8AA367303B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69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9963-7D99-478F-A285-3D8C681FE56D}" type="datetimeFigureOut">
              <a:rPr lang="zh-TW" altLang="en-US" smtClean="0"/>
              <a:t>2016/12/7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92F9-ACAA-4875-9F05-8AA367303B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833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9963-7D99-478F-A285-3D8C681FE56D}" type="datetimeFigureOut">
              <a:rPr lang="zh-TW" altLang="en-US" smtClean="0"/>
              <a:t>2016/12/7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92F9-ACAA-4875-9F05-8AA367303B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332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9963-7D99-478F-A285-3D8C681FE56D}" type="datetimeFigureOut">
              <a:rPr lang="zh-TW" altLang="en-US" smtClean="0"/>
              <a:t>2016/12/7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92F9-ACAA-4875-9F05-8AA367303B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0850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9963-7D99-478F-A285-3D8C681FE56D}" type="datetimeFigureOut">
              <a:rPr lang="zh-TW" altLang="en-US" smtClean="0"/>
              <a:t>2016/12/7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92F9-ACAA-4875-9F05-8AA367303B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702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9963-7D99-478F-A285-3D8C681FE56D}" type="datetimeFigureOut">
              <a:rPr lang="zh-TW" altLang="en-US" smtClean="0"/>
              <a:t>2016/12/7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92F9-ACAA-4875-9F05-8AA367303B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6249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9963-7D99-478F-A285-3D8C681FE56D}" type="datetimeFigureOut">
              <a:rPr lang="zh-TW" altLang="en-US" smtClean="0"/>
              <a:t>2016/12/7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92F9-ACAA-4875-9F05-8AA367303B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899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9963-7D99-478F-A285-3D8C681FE56D}" type="datetimeFigureOut">
              <a:rPr lang="zh-TW" altLang="en-US" smtClean="0"/>
              <a:t>2016/12/7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92F9-ACAA-4875-9F05-8AA367303B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7253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9963-7D99-478F-A285-3D8C681FE56D}" type="datetimeFigureOut">
              <a:rPr lang="zh-TW" altLang="en-US" smtClean="0"/>
              <a:t>2016/12/7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92F9-ACAA-4875-9F05-8AA367303B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01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A9963-7D99-478F-A285-3D8C681FE56D}" type="datetimeFigureOut">
              <a:rPr lang="zh-TW" altLang="en-US" smtClean="0"/>
              <a:t>2016/12/7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A92F9-ACAA-4875-9F05-8AA367303B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934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Philina\筆記\網頁\Github\Midterm\img\portfolio\fullsize\5744154a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989133"/>
            <a:ext cx="4731553" cy="315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Philina\筆記\網頁\Github\Midterm\img\portfolio\fullsize\571787966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8" t="34311" r="4410" b="16500"/>
          <a:stretch/>
        </p:blipFill>
        <p:spPr bwMode="auto">
          <a:xfrm>
            <a:off x="3679679" y="-23428"/>
            <a:ext cx="5500834" cy="200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Philina\筆記\網頁\Github\Midterm\img\portfolio\fullsize\574425204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45" r="24752"/>
          <a:stretch/>
        </p:blipFill>
        <p:spPr bwMode="auto">
          <a:xfrm>
            <a:off x="7165464" y="1977496"/>
            <a:ext cx="2015048" cy="316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Philina\筆記\網頁\Github\Midterm\img\portfolio\fullsize\5773bb354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70"/>
          <a:stretch/>
        </p:blipFill>
        <p:spPr bwMode="auto">
          <a:xfrm>
            <a:off x="4736938" y="3557103"/>
            <a:ext cx="2427350" cy="160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Philina\筆記\網頁\Github\Midterm\img\portfolio\fullsize\57714afd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136" y="1989133"/>
            <a:ext cx="2427350" cy="156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026"/>
          <a:stretch/>
        </p:blipFill>
        <p:spPr bwMode="auto">
          <a:xfrm>
            <a:off x="0" y="-11791"/>
            <a:ext cx="3679679" cy="198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33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0</Words>
  <Application>Microsoft Office PowerPoint</Application>
  <PresentationFormat>如螢幕大小 (16:9)</PresentationFormat>
  <Paragraphs>0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Philina</dc:creator>
  <cp:lastModifiedBy>Philina</cp:lastModifiedBy>
  <cp:revision>3</cp:revision>
  <dcterms:created xsi:type="dcterms:W3CDTF">2016-12-07T12:48:19Z</dcterms:created>
  <dcterms:modified xsi:type="dcterms:W3CDTF">2016-12-07T14:08:35Z</dcterms:modified>
</cp:coreProperties>
</file>