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56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66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8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0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9F26-56FE-47ED-8596-B2620B652483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E47E7-2752-4786-B1C4-9D8A18304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55520" y="808853"/>
            <a:ext cx="9144000" cy="2387600"/>
          </a:xfrm>
        </p:spPr>
        <p:txBody>
          <a:bodyPr/>
          <a:lstStyle/>
          <a:p>
            <a:r>
              <a:rPr lang="ru-RU" dirty="0" smtClean="0"/>
              <a:t>Разработка программы электронный журнал.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39496" y="4603523"/>
            <a:ext cx="255161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Иван </a:t>
            </a:r>
            <a:r>
              <a:rPr lang="ru-RU" dirty="0" err="1" smtClean="0"/>
              <a:t>Алямкин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группа 405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Руководитель курсового проекта Е.А. Ларионова.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7" y="624110"/>
            <a:ext cx="10816635" cy="1280890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Главная задача проекта – спроектировать базу данных и создать приложение, позволяющие вести электронный журнал учителю.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235" y="624110"/>
            <a:ext cx="10555378" cy="1280890"/>
          </a:xfrm>
        </p:spPr>
        <p:txBody>
          <a:bodyPr/>
          <a:lstStyle/>
          <a:p>
            <a:r>
              <a:rPr lang="ru-RU" dirty="0" smtClean="0"/>
              <a:t>Логическая 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945" y="1763258"/>
            <a:ext cx="5667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577" y="624110"/>
            <a:ext cx="10207035" cy="1280890"/>
          </a:xfrm>
        </p:spPr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разработки информационной системы являются такие продукты компании </a:t>
            </a:r>
            <a:r>
              <a:rPr lang="en-US" dirty="0" smtClean="0"/>
              <a:t>Microsoft, </a:t>
            </a:r>
            <a:r>
              <a:rPr lang="ru-RU" dirty="0" smtClean="0"/>
              <a:t>как </a:t>
            </a:r>
            <a:r>
              <a:rPr lang="en-US" dirty="0" smtClean="0"/>
              <a:t>Visual Studio 2019 </a:t>
            </a:r>
            <a:r>
              <a:rPr lang="ru-RU" dirty="0" smtClean="0"/>
              <a:t>и</a:t>
            </a:r>
            <a:r>
              <a:rPr lang="en-US" dirty="0" smtClean="0"/>
              <a:t> Microsoft SQL server Management Studio 18.</a:t>
            </a:r>
          </a:p>
          <a:p>
            <a:r>
              <a:rPr lang="en-US" dirty="0" smtClean="0"/>
              <a:t>Visual studio 2019 – </a:t>
            </a:r>
            <a:r>
              <a:rPr lang="ru-RU" dirty="0" smtClean="0"/>
              <a:t>Интегрированная среда разработки программного обеспечения, включающая ряд других инструментальных средств.</a:t>
            </a:r>
          </a:p>
          <a:p>
            <a:r>
              <a:rPr lang="en-US" dirty="0" smtClean="0"/>
              <a:t>Microsoft SQL Server Management Studio 18 – </a:t>
            </a:r>
            <a:r>
              <a:rPr lang="ru-RU" dirty="0" smtClean="0"/>
              <a:t>утилита для создание и ведения баз данных.</a:t>
            </a:r>
            <a:endParaRPr lang="ru-RU" dirty="0"/>
          </a:p>
        </p:txBody>
      </p:sp>
      <p:pic>
        <p:nvPicPr>
          <p:cNvPr id="4" name="Picture 2" descr="Visual Studio for Mac: управляйте своей IDE с помощью клавиш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75" y="4366991"/>
            <a:ext cx="3064703" cy="16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Пошаговая инструкция: Особенности работы с SQL Server Managemen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6" y="4564435"/>
            <a:ext cx="3064703" cy="16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Подводя итоги необходимо сказать, что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ru-RU" dirty="0" smtClean="0"/>
              <a:t> Создание приложение и Базы Данных были успешно выполнены, полностью готовы, протестированы и готовы к работе.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</a:t>
            </a:r>
            <a:r>
              <a:rPr lang="ru-RU" dirty="0" smtClean="0"/>
              <a:t> Проблемы возникшие во время создание проекта были полностью решены.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4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0708" y="2836087"/>
            <a:ext cx="8911687" cy="128089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97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Разработка программы электронный журнал.</vt:lpstr>
      <vt:lpstr>Задачи проекта</vt:lpstr>
      <vt:lpstr>Логическая Модель базы данных</vt:lpstr>
      <vt:lpstr>Средства разработки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электронный журнал.</dc:title>
  <dc:creator>Alyamkin Ivan</dc:creator>
  <cp:lastModifiedBy>Alyamkin Ivan</cp:lastModifiedBy>
  <cp:revision>1</cp:revision>
  <dcterms:created xsi:type="dcterms:W3CDTF">2021-02-01T09:51:17Z</dcterms:created>
  <dcterms:modified xsi:type="dcterms:W3CDTF">2021-02-01T09:59:24Z</dcterms:modified>
</cp:coreProperties>
</file>