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59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3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3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3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597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3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2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1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1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2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26.09.2022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4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E8C7-8753-408D-AF72-13E0F7AD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Jumper (WIP)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08672C-163E-4D72-BBAC-A5C5FAE5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2D Puzzle </a:t>
            </a:r>
            <a:r>
              <a:rPr lang="de-AT" dirty="0" err="1"/>
              <a:t>Platformer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7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F67CA-F8B0-4048-9267-F658DC7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u="sng" dirty="0"/>
              <a:t>Zeiteinschätzung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798BE-AD29-475C-ADA0-633865B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200" dirty="0"/>
              <a:t>Programmierung:	140h</a:t>
            </a:r>
          </a:p>
          <a:p>
            <a:endParaRPr lang="de-AT" sz="3200" dirty="0"/>
          </a:p>
          <a:p>
            <a:r>
              <a:rPr lang="de-AT" sz="3200" dirty="0" err="1"/>
              <a:t>Pixelart</a:t>
            </a:r>
            <a:r>
              <a:rPr lang="de-AT" sz="3200" dirty="0"/>
              <a:t>:		60h</a:t>
            </a:r>
          </a:p>
          <a:p>
            <a:endParaRPr lang="de-AT" sz="3200" dirty="0"/>
          </a:p>
          <a:p>
            <a:r>
              <a:rPr lang="de-AT" sz="3200" dirty="0"/>
              <a:t>Leveldesign:		100h</a:t>
            </a:r>
          </a:p>
          <a:p>
            <a:endParaRPr lang="de-AT" sz="3200" dirty="0"/>
          </a:p>
          <a:p>
            <a:r>
              <a:rPr lang="de-AT" sz="3200" dirty="0"/>
              <a:t>Insgesamt:		~300h</a:t>
            </a:r>
          </a:p>
        </p:txBody>
      </p:sp>
    </p:spTree>
    <p:extLst>
      <p:ext uri="{BB962C8B-B14F-4D97-AF65-F5344CB8AC3E}">
        <p14:creationId xmlns:p14="http://schemas.microsoft.com/office/powerpoint/2010/main" val="12862198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D5139-C5F0-4081-A3A7-6CD51175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Arbeitsaufteilung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467EB24-976D-4F16-AE96-9650ADE92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2476"/>
              </p:ext>
            </p:extLst>
          </p:nvPr>
        </p:nvGraphicFramePr>
        <p:xfrm>
          <a:off x="848590" y="3494117"/>
          <a:ext cx="1064721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073">
                  <a:extLst>
                    <a:ext uri="{9D8B030D-6E8A-4147-A177-3AD203B41FA5}">
                      <a16:colId xmlns:a16="http://schemas.microsoft.com/office/drawing/2014/main" val="4256121932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176910055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20762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Art +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Leveldesign + 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 err="1"/>
                        <a:t>Programming</a:t>
                      </a:r>
                      <a:endParaRPr lang="de-A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1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Philip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033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E2192-FCD3-434E-B582-8BF0DE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201AA-9277-449E-9735-321BEB1C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Unity (Game Engine)</a:t>
            </a:r>
          </a:p>
          <a:p>
            <a:endParaRPr lang="de-AT" sz="3200" dirty="0"/>
          </a:p>
          <a:p>
            <a:r>
              <a:rPr lang="de-AT" sz="3200" dirty="0" err="1"/>
              <a:t>Github</a:t>
            </a:r>
            <a:r>
              <a:rPr lang="de-AT" sz="3200" dirty="0"/>
              <a:t> (File Management)</a:t>
            </a:r>
          </a:p>
          <a:p>
            <a:endParaRPr lang="de-AT" sz="3200" dirty="0"/>
          </a:p>
          <a:p>
            <a:r>
              <a:rPr lang="de-AT" sz="3200" dirty="0" err="1"/>
              <a:t>Discord</a:t>
            </a:r>
            <a:r>
              <a:rPr lang="de-AT" sz="3200" dirty="0"/>
              <a:t> (Kommunikation)</a:t>
            </a:r>
          </a:p>
        </p:txBody>
      </p:sp>
    </p:spTree>
    <p:extLst>
      <p:ext uri="{BB962C8B-B14F-4D97-AF65-F5344CB8AC3E}">
        <p14:creationId xmlns:p14="http://schemas.microsoft.com/office/powerpoint/2010/main" val="2910993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0F9F-3793-4D12-89FB-0DABF62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E66F8-CAAF-41EF-A1D1-0721B05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58640" cy="3581400"/>
          </a:xfrm>
        </p:spPr>
        <p:txBody>
          <a:bodyPr>
            <a:noAutofit/>
          </a:bodyPr>
          <a:lstStyle/>
          <a:p>
            <a:r>
              <a:rPr lang="de-AT" sz="3200" dirty="0"/>
              <a:t>Plattformer mit abwechslungsreichen Leveln</a:t>
            </a:r>
          </a:p>
          <a:p>
            <a:r>
              <a:rPr lang="de-AT" sz="3200" dirty="0"/>
              <a:t>Hardcore Mode</a:t>
            </a:r>
          </a:p>
          <a:p>
            <a:endParaRPr lang="de-AT" sz="3200" dirty="0"/>
          </a:p>
          <a:p>
            <a:r>
              <a:rPr lang="de-AT" sz="3200" dirty="0"/>
              <a:t>Teleportation Mechanik</a:t>
            </a:r>
          </a:p>
          <a:p>
            <a:endParaRPr lang="de-AT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94326AD-8E82-4FFB-B1AB-A63D24EE25D2}"/>
              </a:ext>
            </a:extLst>
          </p:cNvPr>
          <p:cNvSpPr txBox="1">
            <a:spLocks/>
          </p:cNvSpPr>
          <p:nvPr/>
        </p:nvSpPr>
        <p:spPr>
          <a:xfrm>
            <a:off x="6614160" y="2286000"/>
            <a:ext cx="435864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200" dirty="0"/>
              <a:t>Zusammenhängende</a:t>
            </a:r>
          </a:p>
          <a:p>
            <a:endParaRPr lang="de-AT" sz="3200" dirty="0"/>
          </a:p>
          <a:p>
            <a:r>
              <a:rPr lang="de-AT" sz="3200" dirty="0"/>
              <a:t>10-20 Level</a:t>
            </a:r>
          </a:p>
          <a:p>
            <a:endParaRPr lang="de-AT" sz="3200" dirty="0"/>
          </a:p>
          <a:p>
            <a:r>
              <a:rPr lang="de-AT" sz="3200" dirty="0"/>
              <a:t>Bosse</a:t>
            </a:r>
          </a:p>
        </p:txBody>
      </p:sp>
    </p:spTree>
    <p:extLst>
      <p:ext uri="{BB962C8B-B14F-4D97-AF65-F5344CB8AC3E}">
        <p14:creationId xmlns:p14="http://schemas.microsoft.com/office/powerpoint/2010/main" val="15324268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67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Zuschneiden</vt:lpstr>
      <vt:lpstr>Jumper (WIP)</vt:lpstr>
      <vt:lpstr>Zeiteinschätzung</vt:lpstr>
      <vt:lpstr>Arbeitsaufteilung</vt:lpstr>
      <vt:lpstr>Ressourcen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Jumper (WIP)</dc:title>
  <dc:creator>Bachl Philip</dc:creator>
  <cp:lastModifiedBy>Bachl Philip</cp:lastModifiedBy>
  <cp:revision>5</cp:revision>
  <dcterms:created xsi:type="dcterms:W3CDTF">2022-09-19T15:06:57Z</dcterms:created>
  <dcterms:modified xsi:type="dcterms:W3CDTF">2022-09-26T14:23:58Z</dcterms:modified>
</cp:coreProperties>
</file>