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0" r:id="rId4"/>
    <p:sldId id="257" r:id="rId5"/>
    <p:sldId id="261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75972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530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634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235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85971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203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70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025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312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619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322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848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3E8C7-8753-408D-AF72-13E0F7AD3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Jumper (WIP)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08672C-163E-4D72-BBAC-A5C5FAE57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2D Puzzle </a:t>
            </a:r>
            <a:r>
              <a:rPr lang="de-AT" dirty="0" err="1"/>
              <a:t>Platformer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3479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C9D8B-8CAB-43AC-844E-AF2DB0AE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7200" dirty="0"/>
              <a:t>Unser 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B279D-A204-4EEC-9D55-762333F9B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3200" dirty="0"/>
              <a:t>Philip Bachl (Projektleiter)</a:t>
            </a:r>
          </a:p>
          <a:p>
            <a:endParaRPr lang="de-AT" sz="3200" dirty="0"/>
          </a:p>
          <a:p>
            <a:r>
              <a:rPr lang="de-DE" sz="3200" dirty="0"/>
              <a:t>D</a:t>
            </a:r>
            <a:r>
              <a:rPr lang="de-AT" sz="3200" dirty="0" err="1"/>
              <a:t>avid</a:t>
            </a:r>
            <a:r>
              <a:rPr lang="de-AT" sz="3200" dirty="0"/>
              <a:t> Pavlov</a:t>
            </a:r>
          </a:p>
          <a:p>
            <a:endParaRPr lang="de-AT" sz="3200" dirty="0"/>
          </a:p>
          <a:p>
            <a:r>
              <a:rPr lang="de-DE" sz="3200" dirty="0"/>
              <a:t>S</a:t>
            </a:r>
            <a:r>
              <a:rPr lang="de-AT" sz="3200" dirty="0" err="1"/>
              <a:t>ebastian</a:t>
            </a:r>
            <a:r>
              <a:rPr lang="de-AT" sz="3200" dirty="0"/>
              <a:t> </a:t>
            </a:r>
            <a:r>
              <a:rPr lang="de-AT" sz="3200" dirty="0" err="1"/>
              <a:t>Kollarits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28827288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2F67CA-F8B0-4048-9267-F658DC72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7200" u="sng" dirty="0"/>
              <a:t>Zeiteinschätzung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0798BE-AD29-475C-ADA0-633865B62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AT" sz="3200" dirty="0"/>
              <a:t>Programmierung:	100h</a:t>
            </a:r>
          </a:p>
          <a:p>
            <a:endParaRPr lang="de-AT" sz="3200" dirty="0"/>
          </a:p>
          <a:p>
            <a:r>
              <a:rPr lang="de-AT" sz="3200" dirty="0" err="1"/>
              <a:t>Pixelart</a:t>
            </a:r>
            <a:r>
              <a:rPr lang="de-AT" sz="3200" dirty="0"/>
              <a:t> + Sound:		60h</a:t>
            </a:r>
          </a:p>
          <a:p>
            <a:endParaRPr lang="de-AT" sz="3200" dirty="0"/>
          </a:p>
          <a:p>
            <a:r>
              <a:rPr lang="de-AT" sz="3200" dirty="0"/>
              <a:t>Leveldesign + Lore:		140h</a:t>
            </a:r>
          </a:p>
          <a:p>
            <a:endParaRPr lang="de-AT" sz="3200" dirty="0"/>
          </a:p>
          <a:p>
            <a:r>
              <a:rPr lang="de-AT" sz="3200" dirty="0"/>
              <a:t>Insgesamt:		~300h</a:t>
            </a:r>
          </a:p>
        </p:txBody>
      </p:sp>
    </p:spTree>
    <p:extLst>
      <p:ext uri="{BB962C8B-B14F-4D97-AF65-F5344CB8AC3E}">
        <p14:creationId xmlns:p14="http://schemas.microsoft.com/office/powerpoint/2010/main" val="128621982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D5139-C5F0-4081-A3A7-6CD511759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7200" dirty="0"/>
              <a:t>Arbeitsaufteilung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2467EB24-976D-4F16-AE96-9650ADE925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802476"/>
              </p:ext>
            </p:extLst>
          </p:nvPr>
        </p:nvGraphicFramePr>
        <p:xfrm>
          <a:off x="848590" y="3494117"/>
          <a:ext cx="10647219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073">
                  <a:extLst>
                    <a:ext uri="{9D8B030D-6E8A-4147-A177-3AD203B41FA5}">
                      <a16:colId xmlns:a16="http://schemas.microsoft.com/office/drawing/2014/main" val="4256121932"/>
                    </a:ext>
                  </a:extLst>
                </a:gridCol>
                <a:gridCol w="3549073">
                  <a:extLst>
                    <a:ext uri="{9D8B030D-6E8A-4147-A177-3AD203B41FA5}">
                      <a16:colId xmlns:a16="http://schemas.microsoft.com/office/drawing/2014/main" val="3176910055"/>
                    </a:ext>
                  </a:extLst>
                </a:gridCol>
                <a:gridCol w="3549073">
                  <a:extLst>
                    <a:ext uri="{9D8B030D-6E8A-4147-A177-3AD203B41FA5}">
                      <a16:colId xmlns:a16="http://schemas.microsoft.com/office/drawing/2014/main" val="3207623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3200" dirty="0"/>
                        <a:t>Art + Sound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200" dirty="0"/>
                        <a:t>Leveldesign + 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200" dirty="0" err="1"/>
                        <a:t>Programming</a:t>
                      </a:r>
                      <a:endParaRPr lang="de-AT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1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3200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200" dirty="0"/>
                        <a:t>Sebastian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200" dirty="0"/>
                        <a:t>Philip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13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10333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E2192-FCD3-434E-B582-8BF0DE65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7200" dirty="0"/>
              <a:t>Ressourcen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2201AA-9277-449E-9735-321BEB1C8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3200" dirty="0"/>
              <a:t>Unity (Game Engine)</a:t>
            </a:r>
          </a:p>
          <a:p>
            <a:endParaRPr lang="de-AT" sz="3200" dirty="0"/>
          </a:p>
          <a:p>
            <a:r>
              <a:rPr lang="de-AT" sz="3200" dirty="0" err="1"/>
              <a:t>Github</a:t>
            </a:r>
            <a:r>
              <a:rPr lang="de-AT" sz="3200" dirty="0"/>
              <a:t> (File Management)</a:t>
            </a:r>
          </a:p>
          <a:p>
            <a:endParaRPr lang="de-AT" sz="3200" dirty="0"/>
          </a:p>
          <a:p>
            <a:r>
              <a:rPr lang="de-AT" sz="3200" dirty="0" err="1"/>
              <a:t>Discord</a:t>
            </a:r>
            <a:r>
              <a:rPr lang="de-AT" sz="3200" dirty="0"/>
              <a:t> (Kommunikation)</a:t>
            </a:r>
          </a:p>
        </p:txBody>
      </p:sp>
    </p:spTree>
    <p:extLst>
      <p:ext uri="{BB962C8B-B14F-4D97-AF65-F5344CB8AC3E}">
        <p14:creationId xmlns:p14="http://schemas.microsoft.com/office/powerpoint/2010/main" val="29109936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C0F9F-3793-4D12-89FB-0DABF621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7200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3E66F8-CAAF-41EF-A1D1-0721B058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358640" cy="3581400"/>
          </a:xfrm>
        </p:spPr>
        <p:txBody>
          <a:bodyPr>
            <a:noAutofit/>
          </a:bodyPr>
          <a:lstStyle/>
          <a:p>
            <a:r>
              <a:rPr lang="de-AT" sz="3200" dirty="0"/>
              <a:t>Plattformer mit abwechslungsreichen Leveln</a:t>
            </a:r>
          </a:p>
          <a:p>
            <a:endParaRPr lang="de-AT" sz="3200" dirty="0"/>
          </a:p>
          <a:p>
            <a:r>
              <a:rPr lang="de-AT" sz="3200" dirty="0"/>
              <a:t>Zusammenhängende Level</a:t>
            </a:r>
          </a:p>
          <a:p>
            <a:endParaRPr lang="de-AT" sz="3200" dirty="0"/>
          </a:p>
          <a:p>
            <a:endParaRPr lang="de-AT" sz="3200" dirty="0"/>
          </a:p>
          <a:p>
            <a:endParaRPr lang="de-AT" sz="32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94326AD-8E82-4FFB-B1AB-A63D24EE25D2}"/>
              </a:ext>
            </a:extLst>
          </p:cNvPr>
          <p:cNvSpPr txBox="1">
            <a:spLocks/>
          </p:cNvSpPr>
          <p:nvPr/>
        </p:nvSpPr>
        <p:spPr>
          <a:xfrm>
            <a:off x="6614160" y="2286000"/>
            <a:ext cx="4358640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3200" dirty="0"/>
              <a:t>Hardcore Mode</a:t>
            </a:r>
          </a:p>
          <a:p>
            <a:endParaRPr lang="de-AT" sz="3200" dirty="0"/>
          </a:p>
          <a:p>
            <a:r>
              <a:rPr lang="de-AT" sz="3200" dirty="0"/>
              <a:t>10-20 Level</a:t>
            </a:r>
          </a:p>
          <a:p>
            <a:endParaRPr lang="de-AT" sz="3200" dirty="0"/>
          </a:p>
          <a:p>
            <a:r>
              <a:rPr lang="de-AT" sz="3200" dirty="0"/>
              <a:t>Bosse</a:t>
            </a:r>
          </a:p>
        </p:txBody>
      </p:sp>
    </p:spTree>
    <p:extLst>
      <p:ext uri="{BB962C8B-B14F-4D97-AF65-F5344CB8AC3E}">
        <p14:creationId xmlns:p14="http://schemas.microsoft.com/office/powerpoint/2010/main" val="153242689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F5E59-E244-4C72-A8A9-AEF22B05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200" dirty="0"/>
              <a:t>Betrachtungsobjekte</a:t>
            </a:r>
            <a:endParaRPr lang="de-AT" sz="7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AF83A-564D-487A-8460-04F4056D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z="3200" dirty="0"/>
              <a:t>Teleportation</a:t>
            </a:r>
          </a:p>
          <a:p>
            <a:pPr lvl="0"/>
            <a:endParaRPr lang="de-AT" sz="3200" dirty="0"/>
          </a:p>
          <a:p>
            <a:pPr lvl="0"/>
            <a:r>
              <a:rPr lang="de-DE" sz="3200" dirty="0"/>
              <a:t>Positionswechsel mit speziellen Objekten</a:t>
            </a:r>
          </a:p>
          <a:p>
            <a:pPr lvl="0"/>
            <a:endParaRPr lang="de-AT" sz="3200" dirty="0"/>
          </a:p>
          <a:p>
            <a:pPr lvl="0"/>
            <a:r>
              <a:rPr lang="de-DE" sz="3200" dirty="0"/>
              <a:t>dystopisches Setting</a:t>
            </a:r>
            <a:endParaRPr lang="de-AT" sz="3200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5572788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Zuschneiden">
  <a:themeElements>
    <a:clrScheme name="Zuschnei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Zuschnei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uschnei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91</Words>
  <Application>Microsoft Office PowerPoint</Application>
  <PresentationFormat>Breitbild</PresentationFormat>
  <Paragraphs>45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Franklin Gothic Book</vt:lpstr>
      <vt:lpstr>Zuschneiden</vt:lpstr>
      <vt:lpstr>Jumper (WIP)</vt:lpstr>
      <vt:lpstr>Unser Team</vt:lpstr>
      <vt:lpstr>Zeiteinschätzung</vt:lpstr>
      <vt:lpstr>Arbeitsaufteilung</vt:lpstr>
      <vt:lpstr>Ressourcen</vt:lpstr>
      <vt:lpstr>Ziele</vt:lpstr>
      <vt:lpstr>Betrachtungsobjekte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Jumper (WIP)</dc:title>
  <dc:creator>Bachl Philip</dc:creator>
  <cp:lastModifiedBy>Bachl Philip</cp:lastModifiedBy>
  <cp:revision>10</cp:revision>
  <dcterms:created xsi:type="dcterms:W3CDTF">2022-09-19T15:06:57Z</dcterms:created>
  <dcterms:modified xsi:type="dcterms:W3CDTF">2022-09-27T12:41:13Z</dcterms:modified>
</cp:coreProperties>
</file>