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56" r:id="rId3"/>
    <p:sldId id="258" r:id="rId4"/>
    <p:sldId id="259" r:id="rId5"/>
    <p:sldId id="260" r:id="rId6"/>
    <p:sldId id="261" r:id="rId7"/>
    <p:sldId id="263" r:id="rId8"/>
    <p:sldId id="264" r:id="rId9"/>
    <p:sldId id="262" r:id="rId10"/>
    <p:sldId id="265" r:id="rId11"/>
    <p:sldId id="266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9C55"/>
    <a:srgbClr val="ED9EC1"/>
    <a:srgbClr val="E2E2E2"/>
    <a:srgbClr val="FF1717"/>
    <a:srgbClr val="01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DF621-3920-4498-8E1B-00A148E05F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4925E7-417E-4FDF-9B27-D1D273ED6D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822ECD-CAED-41AF-991F-8C10EAEED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33246-EF09-4F4C-B5E8-07CB6917BF4B}" type="datetimeFigureOut">
              <a:rPr lang="en-GB" smtClean="0"/>
              <a:t>07/09/2021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78A93E-DDA1-4F97-A558-887CFCE56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3A0813-7F79-4B4E-88A2-2AE075AF3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AF510-18DA-4088-8BFA-7B91F4E354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2277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84501-63A7-4447-B3FD-28FE7CC95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495016-99A7-4518-A4EC-4A22023507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8B7863-EBE4-401C-BADA-E8606453D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33246-EF09-4F4C-B5E8-07CB6917BF4B}" type="datetimeFigureOut">
              <a:rPr lang="en-GB" smtClean="0"/>
              <a:t>07/09/2021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44F66-9580-48C1-997B-534D1DACB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EB6596-34FD-4594-BBA7-091315628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AF510-18DA-4088-8BFA-7B91F4E354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1540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E1B7A4-714F-40D3-9F06-E396969BB3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6C9FEC-7608-4965-9C42-A55274D181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DFCC1-CBE3-45FA-83ED-558DE95AE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33246-EF09-4F4C-B5E8-07CB6917BF4B}" type="datetimeFigureOut">
              <a:rPr lang="en-GB" smtClean="0"/>
              <a:t>07/09/2021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58A2B2-950A-42B1-91DC-B92E69AB2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FF3D5C-4A11-477E-86CF-6CC1E67FF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AF510-18DA-4088-8BFA-7B91F4E354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0686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C7432-5F43-41B2-8CFB-0CE0E539F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F6DE0-A49D-47D5-8999-A72FF4A915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0A6E06-00DD-4995-AEF1-D50AC1257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33246-EF09-4F4C-B5E8-07CB6917BF4B}" type="datetimeFigureOut">
              <a:rPr lang="en-GB" smtClean="0"/>
              <a:t>07/09/2021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78C9B9-90A0-47E3-9DC1-2EA4C5E29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04F61E-B303-4DC3-AD05-156695838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AF510-18DA-4088-8BFA-7B91F4E354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6597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77BEC-AAAC-4B6E-B593-3F14A9E4A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8357-BEF5-4443-A30E-34D92AA6C6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304968-D6A7-46F7-A028-629328E83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33246-EF09-4F4C-B5E8-07CB6917BF4B}" type="datetimeFigureOut">
              <a:rPr lang="en-GB" smtClean="0"/>
              <a:t>07/09/2021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EEDFFE-3077-4B3D-AF67-05362C4F5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8F8862-2FA8-4225-B7CE-B99CFB110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AF510-18DA-4088-8BFA-7B91F4E354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5371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32F7-006A-43F3-B990-D6596BC24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73B945-4021-4D0C-B3CC-454A9C9FF5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FF904B-CF4E-45C7-A22B-1707A1A911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079903-CC07-446F-8D77-57337AD58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33246-EF09-4F4C-B5E8-07CB6917BF4B}" type="datetimeFigureOut">
              <a:rPr lang="en-GB" smtClean="0"/>
              <a:t>07/09/2021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DF2F49-CE2A-45C7-86D4-029C3D6A4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AC4602-0A92-45C9-886E-FD748357A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AF510-18DA-4088-8BFA-7B91F4E354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2678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CA751-8275-4C35-BAF9-93594E95C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281447-CAC4-441E-B89F-E0243133B8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85F4E5-5876-4621-9F07-9A485BDAD0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E28E7D-65A6-4476-ACD5-48E3EAD153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1DB7D3-BD55-433A-A2F1-2A35FB9A26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900154-2230-4BDA-836B-2D2C510B3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33246-EF09-4F4C-B5E8-07CB6917BF4B}" type="datetimeFigureOut">
              <a:rPr lang="en-GB" smtClean="0"/>
              <a:t>07/09/2021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6B0F91-2694-4596-8821-6901B10E1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DDB4C3-629B-4E05-BD5D-746CC2273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AF510-18DA-4088-8BFA-7B91F4E354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0399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F3C1A-5E0C-433D-B749-A89DC41D8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9606B3-BBF6-4BD8-AE7A-90D98E6A9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33246-EF09-4F4C-B5E8-07CB6917BF4B}" type="datetimeFigureOut">
              <a:rPr lang="en-GB" smtClean="0"/>
              <a:t>07/09/2021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780244-FD22-48D0-8891-7EF5B6D70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AD5062-80B3-4E36-B52C-07FF730B9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AF510-18DA-4088-8BFA-7B91F4E354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3797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D34D17-6E8F-46AC-BED8-65F2BAC88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33246-EF09-4F4C-B5E8-07CB6917BF4B}" type="datetimeFigureOut">
              <a:rPr lang="en-GB" smtClean="0"/>
              <a:t>07/09/2021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6058F5-DDB9-4C57-85F7-21D64864E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DB2C4C-86B3-4813-A7FB-DF53053DD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AF510-18DA-4088-8BFA-7B91F4E354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7036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4B95D-1EB5-44A3-86A2-7DC7B2218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4FE71-7A01-48FF-A975-FB479912E0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265A29-522A-4A0C-BB88-8A4B19148E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7B1630-2E65-4323-AB85-5C77E5141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33246-EF09-4F4C-B5E8-07CB6917BF4B}" type="datetimeFigureOut">
              <a:rPr lang="en-GB" smtClean="0"/>
              <a:t>07/09/2021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D76885-4ED2-4669-810C-B14220E22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8941BB-7613-4AD4-A88B-81F1A21E0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AF510-18DA-4088-8BFA-7B91F4E354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3787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E5DB1-BC5E-491B-9EB7-CFFEF9E0D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F9C3D3-8954-4106-8975-5C5F5CF274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F8B0B4-7424-4D57-B488-17192BB41C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799664-43D0-4C0C-9516-A9203C588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33246-EF09-4F4C-B5E8-07CB6917BF4B}" type="datetimeFigureOut">
              <a:rPr lang="en-GB" smtClean="0"/>
              <a:t>07/09/2021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568806-44F1-461C-8746-7BF8FFE90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59EAD6-1373-4B58-B97F-B17004332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AF510-18DA-4088-8BFA-7B91F4E354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5732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C5231C-130B-4D18-B515-5FEF757B2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5C0989-1A4F-48C6-B150-AECD52E098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E8A7F4-4C7D-46B4-B939-F871D62CFD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633246-EF09-4F4C-B5E8-07CB6917BF4B}" type="datetimeFigureOut">
              <a:rPr lang="en-GB" smtClean="0"/>
              <a:t>07/09/2021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073B96-322B-4269-9259-748648329F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2C7897-CEC5-483F-9AA3-57CBA39F9C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5AF510-18DA-4088-8BFA-7B91F4E354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8124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7" Type="http://schemas.openxmlformats.org/officeDocument/2006/relationships/image" Target="../media/image18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F5A1353-B171-405B-9042-89C89E7645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239" y="-49050"/>
            <a:ext cx="11583521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1B45084-1B7C-4837-9577-4B58F52EC4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7821" y="943150"/>
            <a:ext cx="762039" cy="32386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8F95479-C134-4A77-96EE-F3705D97E6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135" y="4918584"/>
            <a:ext cx="762039" cy="323867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B433D8BE-11F8-459B-AAC0-58BB9FE8C068}"/>
              </a:ext>
            </a:extLst>
          </p:cNvPr>
          <p:cNvSpPr/>
          <p:nvPr/>
        </p:nvSpPr>
        <p:spPr>
          <a:xfrm>
            <a:off x="2379306" y="2062066"/>
            <a:ext cx="4590661" cy="4569764"/>
          </a:xfrm>
          <a:prstGeom prst="rect">
            <a:avLst/>
          </a:prstGeom>
          <a:solidFill>
            <a:schemeClr val="bg1">
              <a:alpha val="9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4D3987-EE3D-4CEA-803C-35A4E30D93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5606" y="1915050"/>
            <a:ext cx="762000" cy="6286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95D9FD5-41DB-4A96-A8A8-E000B30D5D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68456" y="2675100"/>
            <a:ext cx="876300" cy="7048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B41E0BC-8D08-47B9-9E1C-EE5C4FD144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82743" y="3511350"/>
            <a:ext cx="847725" cy="5810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A51BFE1-B8D0-425D-A902-B4A97A643F1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92281" y="4299459"/>
            <a:ext cx="695325" cy="6191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BA8E485-360E-4FB5-A1F7-1D7B40D06DFD}"/>
              </a:ext>
            </a:extLst>
          </p:cNvPr>
          <p:cNvSpPr txBox="1"/>
          <p:nvPr/>
        </p:nvSpPr>
        <p:spPr>
          <a:xfrm>
            <a:off x="8173616" y="2039761"/>
            <a:ext cx="1504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round, yellow</a:t>
            </a:r>
            <a:endParaRPr lang="en-GB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0BACC1E-C435-4673-8778-6C16301B6094}"/>
              </a:ext>
            </a:extLst>
          </p:cNvPr>
          <p:cNvSpPr txBox="1"/>
          <p:nvPr/>
        </p:nvSpPr>
        <p:spPr>
          <a:xfrm>
            <a:off x="8173616" y="2865060"/>
            <a:ext cx="1504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round, green</a:t>
            </a:r>
            <a:endParaRPr lang="en-GB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63F52B-A7C8-4538-A4C4-13111C9D9CC1}"/>
              </a:ext>
            </a:extLst>
          </p:cNvPr>
          <p:cNvSpPr txBox="1"/>
          <p:nvPr/>
        </p:nvSpPr>
        <p:spPr>
          <a:xfrm>
            <a:off x="8173616" y="3668011"/>
            <a:ext cx="1819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wrinkled, yellow</a:t>
            </a:r>
            <a:endParaRPr lang="en-GB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F2BEFE5-14C6-4D80-B9B9-D67DD4A79E9C}"/>
              </a:ext>
            </a:extLst>
          </p:cNvPr>
          <p:cNvSpPr txBox="1"/>
          <p:nvPr/>
        </p:nvSpPr>
        <p:spPr>
          <a:xfrm>
            <a:off x="8173616" y="4505761"/>
            <a:ext cx="1819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wrinkled, green</a:t>
            </a:r>
            <a:endParaRPr lang="en-GB"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56F6C30-EC7F-4D0A-8CD3-5F46D9535988}"/>
              </a:ext>
            </a:extLst>
          </p:cNvPr>
          <p:cNvSpPr/>
          <p:nvPr/>
        </p:nvSpPr>
        <p:spPr>
          <a:xfrm>
            <a:off x="1812022" y="759934"/>
            <a:ext cx="2332139" cy="3894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48B5589-B66B-44E8-8007-8B75FD3F2001}"/>
              </a:ext>
            </a:extLst>
          </p:cNvPr>
          <p:cNvSpPr/>
          <p:nvPr/>
        </p:nvSpPr>
        <p:spPr>
          <a:xfrm>
            <a:off x="421674" y="2975824"/>
            <a:ext cx="1102488" cy="9063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59035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0E7B0F0-6796-4E17-8ADB-9F6FA0358107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2967134" y="2646487"/>
            <a:ext cx="1281404" cy="1"/>
          </a:xfrm>
          <a:prstGeom prst="straightConnector1">
            <a:avLst/>
          </a:prstGeom>
          <a:ln w="50800">
            <a:solidFill>
              <a:srgbClr val="01CC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2F362B2-6AA9-4C60-8F34-773593C88007}"/>
              </a:ext>
            </a:extLst>
          </p:cNvPr>
          <p:cNvSpPr txBox="1"/>
          <p:nvPr/>
        </p:nvSpPr>
        <p:spPr>
          <a:xfrm>
            <a:off x="4248538" y="2461821"/>
            <a:ext cx="139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 antigen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41C5BD6-9767-4DF1-A7A1-A8A1546661C7}"/>
              </a:ext>
            </a:extLst>
          </p:cNvPr>
          <p:cNvCxnSpPr>
            <a:cxnSpLocks/>
          </p:cNvCxnSpPr>
          <p:nvPr/>
        </p:nvCxnSpPr>
        <p:spPr>
          <a:xfrm flipV="1">
            <a:off x="4943668" y="1707502"/>
            <a:ext cx="0" cy="754321"/>
          </a:xfrm>
          <a:prstGeom prst="straightConnector1">
            <a:avLst/>
          </a:prstGeom>
          <a:ln w="50800">
            <a:solidFill>
              <a:srgbClr val="01CC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250348A-9FD9-48E5-BB9E-02BA275FD461}"/>
              </a:ext>
            </a:extLst>
          </p:cNvPr>
          <p:cNvCxnSpPr>
            <a:cxnSpLocks/>
          </p:cNvCxnSpPr>
          <p:nvPr/>
        </p:nvCxnSpPr>
        <p:spPr>
          <a:xfrm>
            <a:off x="4943668" y="2969653"/>
            <a:ext cx="0" cy="715938"/>
          </a:xfrm>
          <a:prstGeom prst="straightConnector1">
            <a:avLst/>
          </a:prstGeom>
          <a:ln w="50800">
            <a:solidFill>
              <a:srgbClr val="01CC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D5B66ED-CFAA-4486-ABD7-F877D58B1EE4}"/>
              </a:ext>
            </a:extLst>
          </p:cNvPr>
          <p:cNvSpPr txBox="1"/>
          <p:nvPr/>
        </p:nvSpPr>
        <p:spPr>
          <a:xfrm>
            <a:off x="2912705" y="2831153"/>
            <a:ext cx="13902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rgbClr val="179C55"/>
                </a:solidFill>
              </a:rPr>
              <a:t>Fut1 gene</a:t>
            </a:r>
            <a:endParaRPr lang="en-GB" sz="1600" i="1" dirty="0">
              <a:solidFill>
                <a:srgbClr val="179C55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2F4619F-5FBB-4321-A9FC-C578CE1387AE}"/>
              </a:ext>
            </a:extLst>
          </p:cNvPr>
          <p:cNvSpPr txBox="1"/>
          <p:nvPr/>
        </p:nvSpPr>
        <p:spPr>
          <a:xfrm>
            <a:off x="5080517" y="1899996"/>
            <a:ext cx="139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solidFill>
                  <a:srgbClr val="179C55"/>
                </a:solidFill>
              </a:rPr>
              <a:t>I</a:t>
            </a:r>
            <a:r>
              <a:rPr lang="en-US" i="1" baseline="30000" dirty="0">
                <a:solidFill>
                  <a:srgbClr val="179C55"/>
                </a:solidFill>
              </a:rPr>
              <a:t>A </a:t>
            </a:r>
            <a:r>
              <a:rPr lang="en-US" i="1" dirty="0">
                <a:solidFill>
                  <a:srgbClr val="179C55"/>
                </a:solidFill>
              </a:rPr>
              <a:t>allele</a:t>
            </a:r>
            <a:endParaRPr lang="en-GB" i="1" baseline="30000" dirty="0">
              <a:solidFill>
                <a:srgbClr val="179C55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0B57EB0-1508-4A8B-9547-162E9CA69987}"/>
              </a:ext>
            </a:extLst>
          </p:cNvPr>
          <p:cNvSpPr txBox="1"/>
          <p:nvPr/>
        </p:nvSpPr>
        <p:spPr>
          <a:xfrm>
            <a:off x="5127168" y="3059668"/>
            <a:ext cx="139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solidFill>
                  <a:srgbClr val="179C55"/>
                </a:solidFill>
              </a:rPr>
              <a:t>I</a:t>
            </a:r>
            <a:r>
              <a:rPr lang="en-US" i="1" baseline="30000" dirty="0">
                <a:solidFill>
                  <a:srgbClr val="179C55"/>
                </a:solidFill>
              </a:rPr>
              <a:t>B </a:t>
            </a:r>
            <a:r>
              <a:rPr lang="en-US" i="1" dirty="0">
                <a:solidFill>
                  <a:srgbClr val="179C55"/>
                </a:solidFill>
              </a:rPr>
              <a:t>allele</a:t>
            </a:r>
            <a:endParaRPr lang="en-GB" i="1" baseline="30000" dirty="0">
              <a:solidFill>
                <a:srgbClr val="179C55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D201DD5-926F-4277-A973-05A59F9A7F7D}"/>
              </a:ext>
            </a:extLst>
          </p:cNvPr>
          <p:cNvSpPr txBox="1"/>
          <p:nvPr/>
        </p:nvSpPr>
        <p:spPr>
          <a:xfrm>
            <a:off x="5206746" y="779935"/>
            <a:ext cx="139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 antigen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DC402856-11E8-4026-B862-027885000D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0589" y="4041827"/>
            <a:ext cx="526157" cy="478633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4CFD119D-4D99-4E81-93C3-4D1FD31F02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3775" y="950498"/>
            <a:ext cx="600075" cy="62865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763BFE71-5A97-4D76-B3B6-6F346043023F}"/>
              </a:ext>
            </a:extLst>
          </p:cNvPr>
          <p:cNvSpPr txBox="1"/>
          <p:nvPr/>
        </p:nvSpPr>
        <p:spPr>
          <a:xfrm>
            <a:off x="5232916" y="4607408"/>
            <a:ext cx="139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 antigen</a:t>
            </a:r>
          </a:p>
        </p:txBody>
      </p:sp>
    </p:spTree>
    <p:extLst>
      <p:ext uri="{BB962C8B-B14F-4D97-AF65-F5344CB8AC3E}">
        <p14:creationId xmlns:p14="http://schemas.microsoft.com/office/powerpoint/2010/main" val="30156877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4" descr="Flower without stem with solid fill">
            <a:extLst>
              <a:ext uri="{FF2B5EF4-FFF2-40B4-BE49-F238E27FC236}">
                <a16:creationId xmlns:a16="http://schemas.microsoft.com/office/drawing/2014/main" id="{151ADB95-52DE-44FA-A010-D4E78AA477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22837" y="1065537"/>
            <a:ext cx="2026920" cy="2026920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02F1858-DD84-4CEA-B955-5708D57A33AE}"/>
              </a:ext>
            </a:extLst>
          </p:cNvPr>
          <p:cNvCxnSpPr>
            <a:cxnSpLocks/>
          </p:cNvCxnSpPr>
          <p:nvPr/>
        </p:nvCxnSpPr>
        <p:spPr>
          <a:xfrm flipH="1">
            <a:off x="6312957" y="2640563"/>
            <a:ext cx="611137" cy="1063690"/>
          </a:xfrm>
          <a:prstGeom prst="straightConnector1">
            <a:avLst/>
          </a:prstGeom>
          <a:ln w="31750">
            <a:solidFill>
              <a:srgbClr val="179C5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Flower without stem with solid fill">
            <a:extLst>
              <a:ext uri="{FF2B5EF4-FFF2-40B4-BE49-F238E27FC236}">
                <a16:creationId xmlns:a16="http://schemas.microsoft.com/office/drawing/2014/main" id="{93CBF7D6-2334-4459-A886-FB167A5BFB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72865" y="1065537"/>
            <a:ext cx="2026920" cy="2026920"/>
          </a:xfr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349B580-6686-47C5-B4D5-B2FCF1EEABDF}"/>
              </a:ext>
            </a:extLst>
          </p:cNvPr>
          <p:cNvCxnSpPr/>
          <p:nvPr/>
        </p:nvCxnSpPr>
        <p:spPr>
          <a:xfrm>
            <a:off x="5234473" y="2640563"/>
            <a:ext cx="541177" cy="1063690"/>
          </a:xfrm>
          <a:prstGeom prst="straightConnector1">
            <a:avLst/>
          </a:prstGeom>
          <a:ln w="31750">
            <a:solidFill>
              <a:srgbClr val="179C5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Content Placeholder 4" descr="Flower without stem with solid fill">
            <a:extLst>
              <a:ext uri="{FF2B5EF4-FFF2-40B4-BE49-F238E27FC236}">
                <a16:creationId xmlns:a16="http://schemas.microsoft.com/office/drawing/2014/main" id="{5B1A61CE-D5CF-45AB-B213-BBE116FD686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082540" y="3443289"/>
            <a:ext cx="2026920" cy="20269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42760A3-135E-438C-AAF5-E9F2CFDE6D8A}"/>
              </a:ext>
            </a:extLst>
          </p:cNvPr>
          <p:cNvSpPr txBox="1"/>
          <p:nvPr/>
        </p:nvSpPr>
        <p:spPr>
          <a:xfrm>
            <a:off x="3135086" y="1614196"/>
            <a:ext cx="895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Red</a:t>
            </a:r>
          </a:p>
          <a:p>
            <a:r>
              <a:rPr lang="en-US" i="1" dirty="0"/>
              <a:t>RR</a:t>
            </a:r>
            <a:endParaRPr lang="en-GB" i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BEC5D5-1C76-4DB7-9654-F313E07BCAC1}"/>
              </a:ext>
            </a:extLst>
          </p:cNvPr>
          <p:cNvSpPr txBox="1"/>
          <p:nvPr/>
        </p:nvSpPr>
        <p:spPr>
          <a:xfrm>
            <a:off x="8549757" y="1614196"/>
            <a:ext cx="895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White</a:t>
            </a:r>
          </a:p>
          <a:p>
            <a:r>
              <a:rPr lang="en-US" i="1" dirty="0" err="1"/>
              <a:t>rr</a:t>
            </a:r>
            <a:endParaRPr lang="en-GB" i="1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9229836-10D4-4135-885F-E902F2FB9F58}"/>
              </a:ext>
            </a:extLst>
          </p:cNvPr>
          <p:cNvSpPr/>
          <p:nvPr/>
        </p:nvSpPr>
        <p:spPr>
          <a:xfrm>
            <a:off x="5306243" y="2957512"/>
            <a:ext cx="469407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9C7DC07-6770-4107-B517-7E46EBF465D0}"/>
              </a:ext>
            </a:extLst>
          </p:cNvPr>
          <p:cNvSpPr/>
          <p:nvPr/>
        </p:nvSpPr>
        <p:spPr>
          <a:xfrm>
            <a:off x="6421488" y="2941278"/>
            <a:ext cx="469407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27BDF00-4125-4798-BA9B-2BC663851105}"/>
              </a:ext>
            </a:extLst>
          </p:cNvPr>
          <p:cNvSpPr txBox="1"/>
          <p:nvPr/>
        </p:nvSpPr>
        <p:spPr>
          <a:xfrm>
            <a:off x="5391986" y="3001446"/>
            <a:ext cx="297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R</a:t>
            </a:r>
            <a:endParaRPr lang="en-GB" i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E137726-C53F-480E-AFF1-2CB6B83B0906}"/>
              </a:ext>
            </a:extLst>
          </p:cNvPr>
          <p:cNvSpPr txBox="1"/>
          <p:nvPr/>
        </p:nvSpPr>
        <p:spPr>
          <a:xfrm>
            <a:off x="6522837" y="2985212"/>
            <a:ext cx="895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r</a:t>
            </a:r>
            <a:endParaRPr lang="en-GB" i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DAD842D-6F49-41F6-8B5C-200E90D13A5F}"/>
              </a:ext>
            </a:extLst>
          </p:cNvPr>
          <p:cNvSpPr txBox="1"/>
          <p:nvPr/>
        </p:nvSpPr>
        <p:spPr>
          <a:xfrm>
            <a:off x="7109460" y="4126773"/>
            <a:ext cx="895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Pink</a:t>
            </a:r>
          </a:p>
          <a:p>
            <a:r>
              <a:rPr lang="en-US" i="1" dirty="0"/>
              <a:t>Rr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33902770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E94DC29C-10BB-44B0-BF02-82F9B5B5BB1A}"/>
              </a:ext>
            </a:extLst>
          </p:cNvPr>
          <p:cNvGrpSpPr/>
          <p:nvPr/>
        </p:nvGrpSpPr>
        <p:grpSpPr>
          <a:xfrm>
            <a:off x="2087915" y="1134342"/>
            <a:ext cx="6489534" cy="5080925"/>
            <a:chOff x="2361986" y="770008"/>
            <a:chExt cx="6489534" cy="5080925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3B2F425-E762-488D-B6B8-50642304541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07769" y="770008"/>
              <a:ext cx="1131570" cy="1027565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6D0154B-6000-4530-A68B-FC7F228455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23600" y="3045122"/>
              <a:ext cx="1181848" cy="102600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E685562-0DE3-4960-B5C7-CD4B8ADCB872}"/>
                </a:ext>
              </a:extLst>
            </p:cNvPr>
            <p:cNvSpPr txBox="1"/>
            <p:nvPr/>
          </p:nvSpPr>
          <p:spPr>
            <a:xfrm>
              <a:off x="6984442" y="1170351"/>
              <a:ext cx="18670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I</a:t>
              </a:r>
              <a:r>
                <a:rPr lang="en-US" i="1" baseline="30000" dirty="0"/>
                <a:t>A</a:t>
              </a:r>
              <a:r>
                <a:rPr lang="en-US" i="1" dirty="0"/>
                <a:t>I</a:t>
              </a:r>
              <a:r>
                <a:rPr lang="en-US" i="1" baseline="30000" dirty="0"/>
                <a:t>A </a:t>
              </a:r>
              <a:r>
                <a:rPr lang="en-US" i="1" dirty="0"/>
                <a:t>fut1</a:t>
              </a:r>
              <a:r>
                <a:rPr lang="en-US" i="1" baseline="30000" dirty="0"/>
                <a:t>H</a:t>
              </a:r>
              <a:r>
                <a:rPr lang="en-US" i="1" dirty="0"/>
                <a:t> </a:t>
              </a:r>
              <a:r>
                <a:rPr lang="en-US" i="1" dirty="0" err="1"/>
                <a:t>fut1</a:t>
              </a:r>
              <a:r>
                <a:rPr lang="en-US" i="1" baseline="30000" dirty="0" err="1"/>
                <a:t>h</a:t>
              </a:r>
              <a:r>
                <a:rPr lang="en-US" i="1" dirty="0"/>
                <a:t> </a:t>
              </a:r>
              <a:endParaRPr lang="en-GB" i="1" baseline="30000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69F0C63-0EB0-4361-9D22-5E23BB6BE410}"/>
                </a:ext>
              </a:extLst>
            </p:cNvPr>
            <p:cNvSpPr txBox="1"/>
            <p:nvPr/>
          </p:nvSpPr>
          <p:spPr>
            <a:xfrm>
              <a:off x="2361986" y="4164051"/>
              <a:ext cx="14688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/>
                <a:t>I</a:t>
              </a:r>
              <a:r>
                <a:rPr lang="en-US" i="1" baseline="30000" dirty="0"/>
                <a:t>B</a:t>
              </a:r>
              <a:r>
                <a:rPr lang="en-US" i="1" dirty="0"/>
                <a:t>I</a:t>
              </a:r>
              <a:r>
                <a:rPr lang="en-US" i="1" baseline="30000" dirty="0"/>
                <a:t>B </a:t>
              </a:r>
            </a:p>
            <a:p>
              <a:pPr algn="ctr"/>
              <a:r>
                <a:rPr lang="en-US" i="1" dirty="0"/>
                <a:t>fut1</a:t>
              </a:r>
              <a:r>
                <a:rPr lang="en-US" i="1" baseline="30000" dirty="0"/>
                <a:t>H</a:t>
              </a:r>
              <a:r>
                <a:rPr lang="en-US" i="1" dirty="0"/>
                <a:t> </a:t>
              </a:r>
              <a:r>
                <a:rPr lang="en-US" i="1" dirty="0" err="1"/>
                <a:t>fut1</a:t>
              </a:r>
              <a:r>
                <a:rPr lang="en-US" i="1" baseline="30000" dirty="0" err="1"/>
                <a:t>h</a:t>
              </a:r>
              <a:endParaRPr lang="en-GB" i="1" baseline="30000" dirty="0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4BACF76-2C30-48E8-A50F-221ECE2F0160}"/>
                </a:ext>
              </a:extLst>
            </p:cNvPr>
            <p:cNvGrpSpPr/>
            <p:nvPr/>
          </p:nvGrpSpPr>
          <p:grpSpPr>
            <a:xfrm>
              <a:off x="3881538" y="1936322"/>
              <a:ext cx="4202832" cy="3914611"/>
              <a:chOff x="3881538" y="1936322"/>
              <a:chExt cx="4202832" cy="3914611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85DC5BEA-7690-4059-B01E-6AF2CC5E0E0C}"/>
                  </a:ext>
                </a:extLst>
              </p:cNvPr>
              <p:cNvSpPr/>
              <p:nvPr/>
            </p:nvSpPr>
            <p:spPr>
              <a:xfrm>
                <a:off x="4455795" y="2250933"/>
                <a:ext cx="3600000" cy="3600000"/>
              </a:xfrm>
              <a:prstGeom prst="rect">
                <a:avLst/>
              </a:prstGeom>
              <a:noFill/>
              <a:ln w="444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i="1"/>
              </a:p>
            </p:txBody>
          </p: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3F45092D-125F-40AA-A82D-5339369C7D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16063" y="2250933"/>
                <a:ext cx="0" cy="3600000"/>
              </a:xfrm>
              <a:prstGeom prst="line">
                <a:avLst/>
              </a:prstGeom>
              <a:ln w="444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983EDE9C-355E-4F5B-A5CB-86019D962CB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455795" y="4072567"/>
                <a:ext cx="3628575" cy="0"/>
              </a:xfrm>
              <a:prstGeom prst="line">
                <a:avLst/>
              </a:prstGeom>
              <a:ln w="444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38CBF7C7-BB51-4726-912C-927558EB4332}"/>
                  </a:ext>
                </a:extLst>
              </p:cNvPr>
              <p:cNvSpPr/>
              <p:nvPr/>
            </p:nvSpPr>
            <p:spPr>
              <a:xfrm>
                <a:off x="4455795" y="1936322"/>
                <a:ext cx="1860268" cy="278261"/>
              </a:xfrm>
              <a:prstGeom prst="rect">
                <a:avLst/>
              </a:prstGeom>
              <a:noFill/>
              <a:ln w="444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i="1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DA37434A-26A4-4BC8-A59D-D5CA0CA36D5E}"/>
                  </a:ext>
                </a:extLst>
              </p:cNvPr>
              <p:cNvSpPr/>
              <p:nvPr/>
            </p:nvSpPr>
            <p:spPr>
              <a:xfrm>
                <a:off x="6316063" y="1937958"/>
                <a:ext cx="1739732" cy="278261"/>
              </a:xfrm>
              <a:prstGeom prst="rect">
                <a:avLst/>
              </a:prstGeom>
              <a:noFill/>
              <a:ln w="444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i="1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0FE6397D-EC6D-44B7-9E83-3D050AC5B80B}"/>
                  </a:ext>
                </a:extLst>
              </p:cNvPr>
              <p:cNvSpPr/>
              <p:nvPr/>
            </p:nvSpPr>
            <p:spPr>
              <a:xfrm rot="16200000">
                <a:off x="3269628" y="4684820"/>
                <a:ext cx="1778367" cy="553855"/>
              </a:xfrm>
              <a:prstGeom prst="rect">
                <a:avLst/>
              </a:prstGeom>
              <a:noFill/>
              <a:ln w="444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i="1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2BFFF0C-0E7A-4F98-8AEC-14C9A5D1C983}"/>
                  </a:ext>
                </a:extLst>
              </p:cNvPr>
              <p:cNvSpPr/>
              <p:nvPr/>
            </p:nvSpPr>
            <p:spPr>
              <a:xfrm rot="16200000">
                <a:off x="3270342" y="2862126"/>
                <a:ext cx="1778367" cy="555976"/>
              </a:xfrm>
              <a:prstGeom prst="rect">
                <a:avLst/>
              </a:prstGeom>
              <a:noFill/>
              <a:ln w="444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i="1"/>
              </a:p>
            </p:txBody>
          </p:sp>
        </p:grp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FF9D6004-D1B0-4D67-B5C1-8F1949C2A2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36510" y="4655596"/>
              <a:ext cx="1129048" cy="1026000"/>
            </a:xfrm>
            <a:prstGeom prst="rect">
              <a:avLst/>
            </a:prstGeom>
          </p:spPr>
        </p:pic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8162E806-DBF5-4E61-92BC-809A37CAF8F9}"/>
                </a:ext>
              </a:extLst>
            </p:cNvPr>
            <p:cNvGrpSpPr/>
            <p:nvPr/>
          </p:nvGrpSpPr>
          <p:grpSpPr>
            <a:xfrm>
              <a:off x="4740554" y="2271867"/>
              <a:ext cx="1272078" cy="1614352"/>
              <a:chOff x="6615389" y="2177214"/>
              <a:chExt cx="1272078" cy="1614352"/>
            </a:xfrm>
          </p:grpSpPr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4DB6DF76-72FE-49B9-881F-E91C4B7011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615389" y="2765566"/>
                <a:ext cx="1175004" cy="1026000"/>
              </a:xfrm>
              <a:prstGeom prst="rect">
                <a:avLst/>
              </a:prstGeom>
            </p:spPr>
          </p:pic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676E7AA-E043-410E-A436-7ED442A58361}"/>
                  </a:ext>
                </a:extLst>
              </p:cNvPr>
              <p:cNvSpPr txBox="1"/>
              <p:nvPr/>
            </p:nvSpPr>
            <p:spPr>
              <a:xfrm>
                <a:off x="6642635" y="2177214"/>
                <a:ext cx="124483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i="1" dirty="0"/>
                  <a:t>I</a:t>
                </a:r>
                <a:r>
                  <a:rPr lang="en-US" i="1" baseline="30000" dirty="0"/>
                  <a:t>A</a:t>
                </a:r>
                <a:r>
                  <a:rPr lang="en-US" i="1" dirty="0"/>
                  <a:t>I</a:t>
                </a:r>
                <a:r>
                  <a:rPr lang="en-US" i="1" baseline="30000" dirty="0"/>
                  <a:t>B</a:t>
                </a:r>
              </a:p>
              <a:p>
                <a:pPr algn="ctr"/>
                <a:r>
                  <a:rPr lang="en-US" i="1" dirty="0"/>
                  <a:t>fut1</a:t>
                </a:r>
                <a:r>
                  <a:rPr lang="en-US" i="1" baseline="30000" dirty="0"/>
                  <a:t>H</a:t>
                </a:r>
                <a:r>
                  <a:rPr lang="en-US" i="1" dirty="0"/>
                  <a:t> </a:t>
                </a:r>
                <a:r>
                  <a:rPr lang="en-US" i="1" dirty="0" err="1"/>
                  <a:t>fut1</a:t>
                </a:r>
                <a:r>
                  <a:rPr lang="en-US" i="1" baseline="30000" dirty="0" err="1"/>
                  <a:t>H</a:t>
                </a:r>
                <a:endParaRPr lang="en-GB" i="1" baseline="30000" dirty="0"/>
              </a:p>
            </p:txBody>
          </p: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2101EEE-DD9E-44F7-A044-7219D15FDBC6}"/>
                </a:ext>
              </a:extLst>
            </p:cNvPr>
            <p:cNvSpPr txBox="1"/>
            <p:nvPr/>
          </p:nvSpPr>
          <p:spPr>
            <a:xfrm>
              <a:off x="5040029" y="1897789"/>
              <a:ext cx="10401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I</a:t>
              </a:r>
              <a:r>
                <a:rPr lang="en-US" i="1" baseline="30000" dirty="0"/>
                <a:t>A </a:t>
              </a:r>
              <a:r>
                <a:rPr lang="en-US" i="1" dirty="0"/>
                <a:t>fut1</a:t>
              </a:r>
              <a:r>
                <a:rPr lang="en-US" i="1" baseline="30000" dirty="0"/>
                <a:t>H</a:t>
              </a:r>
              <a:endParaRPr lang="en-GB" i="1" baseline="30000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487553F-72E6-486C-A707-265FE11F25BF}"/>
                </a:ext>
              </a:extLst>
            </p:cNvPr>
            <p:cNvSpPr txBox="1"/>
            <p:nvPr/>
          </p:nvSpPr>
          <p:spPr>
            <a:xfrm>
              <a:off x="6787871" y="1893027"/>
              <a:ext cx="10401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I</a:t>
              </a:r>
              <a:r>
                <a:rPr lang="en-US" i="1" baseline="30000" dirty="0"/>
                <a:t>A </a:t>
              </a:r>
              <a:r>
                <a:rPr lang="en-US" i="1" dirty="0"/>
                <a:t>fut1</a:t>
              </a:r>
              <a:r>
                <a:rPr lang="en-US" i="1" baseline="30000" dirty="0"/>
                <a:t>h</a:t>
              </a:r>
              <a:endParaRPr lang="en-GB" i="1" baseline="30000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D31922D-6028-44C5-9F0F-CC6FBEF43A0B}"/>
                </a:ext>
              </a:extLst>
            </p:cNvPr>
            <p:cNvSpPr txBox="1"/>
            <p:nvPr/>
          </p:nvSpPr>
          <p:spPr>
            <a:xfrm>
              <a:off x="3763523" y="2780600"/>
              <a:ext cx="7984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/>
                <a:t>I</a:t>
              </a:r>
              <a:r>
                <a:rPr lang="en-US" i="1" baseline="30000" dirty="0"/>
                <a:t>B </a:t>
              </a:r>
              <a:r>
                <a:rPr lang="en-US" i="1" dirty="0"/>
                <a:t>fut1</a:t>
              </a:r>
              <a:r>
                <a:rPr lang="en-US" i="1" baseline="30000" dirty="0"/>
                <a:t>H</a:t>
              </a:r>
              <a:endParaRPr lang="en-GB" i="1" baseline="30000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A0128AF-865D-494E-BE2C-DEC2880BC1B3}"/>
                </a:ext>
              </a:extLst>
            </p:cNvPr>
            <p:cNvSpPr txBox="1"/>
            <p:nvPr/>
          </p:nvSpPr>
          <p:spPr>
            <a:xfrm>
              <a:off x="3763523" y="4558965"/>
              <a:ext cx="7984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/>
                <a:t>I</a:t>
              </a:r>
              <a:r>
                <a:rPr lang="en-US" i="1" baseline="30000" dirty="0"/>
                <a:t>B </a:t>
              </a:r>
              <a:r>
                <a:rPr lang="en-US" i="1" dirty="0"/>
                <a:t>fut1</a:t>
              </a:r>
              <a:r>
                <a:rPr lang="en-US" i="1" baseline="30000" dirty="0"/>
                <a:t>h</a:t>
              </a:r>
              <a:endParaRPr lang="en-GB" i="1" baseline="30000" dirty="0"/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7E557B8C-B328-4A41-9851-16FDD04E74AD}"/>
                </a:ext>
              </a:extLst>
            </p:cNvPr>
            <p:cNvGrpSpPr/>
            <p:nvPr/>
          </p:nvGrpSpPr>
          <p:grpSpPr>
            <a:xfrm>
              <a:off x="4701152" y="4111004"/>
              <a:ext cx="1272078" cy="1614352"/>
              <a:chOff x="6615389" y="2177214"/>
              <a:chExt cx="1272078" cy="1614352"/>
            </a:xfrm>
          </p:grpSpPr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41614141-5C33-4F87-A26F-E1C17A93E8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615389" y="2765566"/>
                <a:ext cx="1175004" cy="1026000"/>
              </a:xfrm>
              <a:prstGeom prst="rect">
                <a:avLst/>
              </a:prstGeom>
            </p:spPr>
          </p:pic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EAC0343-D3D5-4394-84FF-3370923CAA9A}"/>
                  </a:ext>
                </a:extLst>
              </p:cNvPr>
              <p:cNvSpPr txBox="1"/>
              <p:nvPr/>
            </p:nvSpPr>
            <p:spPr>
              <a:xfrm>
                <a:off x="6642635" y="2177214"/>
                <a:ext cx="124483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i="1" dirty="0"/>
                  <a:t>I</a:t>
                </a:r>
                <a:r>
                  <a:rPr lang="en-US" i="1" baseline="30000" dirty="0"/>
                  <a:t>A</a:t>
                </a:r>
                <a:r>
                  <a:rPr lang="en-US" i="1" dirty="0"/>
                  <a:t>I</a:t>
                </a:r>
                <a:r>
                  <a:rPr lang="en-US" i="1" baseline="30000" dirty="0"/>
                  <a:t>B</a:t>
                </a:r>
              </a:p>
              <a:p>
                <a:pPr algn="ctr"/>
                <a:r>
                  <a:rPr lang="en-US" i="1" dirty="0"/>
                  <a:t>fut1</a:t>
                </a:r>
                <a:r>
                  <a:rPr lang="en-US" i="1" baseline="30000" dirty="0"/>
                  <a:t>H</a:t>
                </a:r>
                <a:r>
                  <a:rPr lang="en-US" i="1" dirty="0"/>
                  <a:t> </a:t>
                </a:r>
                <a:r>
                  <a:rPr lang="en-US" i="1" dirty="0" err="1"/>
                  <a:t>fut1</a:t>
                </a:r>
                <a:r>
                  <a:rPr lang="en-US" i="1" baseline="30000" dirty="0" err="1"/>
                  <a:t>h</a:t>
                </a:r>
                <a:endParaRPr lang="en-GB" i="1" baseline="30000" dirty="0"/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9164397A-02F9-45D7-AA13-CE3C553A1F9F}"/>
                </a:ext>
              </a:extLst>
            </p:cNvPr>
            <p:cNvGrpSpPr/>
            <p:nvPr/>
          </p:nvGrpSpPr>
          <p:grpSpPr>
            <a:xfrm>
              <a:off x="6596866" y="2288470"/>
              <a:ext cx="1272078" cy="1614352"/>
              <a:chOff x="6615389" y="2177214"/>
              <a:chExt cx="1272078" cy="1614352"/>
            </a:xfrm>
          </p:grpSpPr>
          <p:pic>
            <p:nvPicPr>
              <p:cNvPr id="28" name="Picture 27">
                <a:extLst>
                  <a:ext uri="{FF2B5EF4-FFF2-40B4-BE49-F238E27FC236}">
                    <a16:creationId xmlns:a16="http://schemas.microsoft.com/office/drawing/2014/main" id="{C035A5F8-B8D3-4719-AD6D-93E26E93293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615389" y="2765566"/>
                <a:ext cx="1175004" cy="1026000"/>
              </a:xfrm>
              <a:prstGeom prst="rect">
                <a:avLst/>
              </a:prstGeom>
            </p:spPr>
          </p:pic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640C89D-F717-434F-9D88-6127D1DA34B1}"/>
                  </a:ext>
                </a:extLst>
              </p:cNvPr>
              <p:cNvSpPr txBox="1"/>
              <p:nvPr/>
            </p:nvSpPr>
            <p:spPr>
              <a:xfrm>
                <a:off x="6642635" y="2177214"/>
                <a:ext cx="124483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i="1" dirty="0"/>
                  <a:t>I</a:t>
                </a:r>
                <a:r>
                  <a:rPr lang="en-US" i="1" baseline="30000" dirty="0"/>
                  <a:t>A</a:t>
                </a:r>
                <a:r>
                  <a:rPr lang="en-US" i="1" dirty="0"/>
                  <a:t>I</a:t>
                </a:r>
                <a:r>
                  <a:rPr lang="en-US" i="1" baseline="30000" dirty="0"/>
                  <a:t>B</a:t>
                </a:r>
              </a:p>
              <a:p>
                <a:pPr algn="ctr"/>
                <a:r>
                  <a:rPr lang="en-US" i="1" dirty="0"/>
                  <a:t>fut1</a:t>
                </a:r>
                <a:r>
                  <a:rPr lang="en-US" i="1" baseline="30000" dirty="0"/>
                  <a:t>H</a:t>
                </a:r>
                <a:r>
                  <a:rPr lang="en-US" i="1" dirty="0"/>
                  <a:t> </a:t>
                </a:r>
                <a:r>
                  <a:rPr lang="en-US" i="1" dirty="0" err="1"/>
                  <a:t>fut1</a:t>
                </a:r>
                <a:r>
                  <a:rPr lang="en-US" i="1" baseline="30000" dirty="0" err="1"/>
                  <a:t>h</a:t>
                </a:r>
                <a:endParaRPr lang="en-GB" i="1" baseline="30000" dirty="0"/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C08313D-79AA-4814-9C4D-4F55C9678D4A}"/>
                </a:ext>
              </a:extLst>
            </p:cNvPr>
            <p:cNvSpPr txBox="1"/>
            <p:nvPr/>
          </p:nvSpPr>
          <p:spPr>
            <a:xfrm>
              <a:off x="6578618" y="4065948"/>
              <a:ext cx="124483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/>
                <a:t>I</a:t>
              </a:r>
              <a:r>
                <a:rPr lang="en-US" i="1" baseline="30000" dirty="0"/>
                <a:t>A</a:t>
              </a:r>
              <a:r>
                <a:rPr lang="en-US" i="1" dirty="0"/>
                <a:t>I</a:t>
              </a:r>
              <a:r>
                <a:rPr lang="en-US" i="1" baseline="30000" dirty="0"/>
                <a:t>B</a:t>
              </a:r>
            </a:p>
            <a:p>
              <a:pPr algn="ctr"/>
              <a:r>
                <a:rPr lang="en-US" i="1" dirty="0"/>
                <a:t>fut1</a:t>
              </a:r>
              <a:r>
                <a:rPr lang="en-US" i="1" baseline="30000" dirty="0"/>
                <a:t>h</a:t>
              </a:r>
              <a:r>
                <a:rPr lang="en-US" i="1" dirty="0"/>
                <a:t> </a:t>
              </a:r>
              <a:r>
                <a:rPr lang="en-US" i="1" dirty="0" err="1"/>
                <a:t>fut1</a:t>
              </a:r>
              <a:r>
                <a:rPr lang="en-US" i="1" baseline="30000" dirty="0" err="1"/>
                <a:t>h</a:t>
              </a:r>
              <a:endParaRPr lang="en-GB" i="1" baseline="30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80746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F5A1353-B171-405B-9042-89C89E7645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239" y="-49050"/>
            <a:ext cx="11583521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1B45084-1B7C-4837-9577-4B58F52EC4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7821" y="943150"/>
            <a:ext cx="762039" cy="32386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8F95479-C134-4A77-96EE-F3705D97E6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135" y="4918584"/>
            <a:ext cx="762039" cy="323867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FDA9F1A3-FFA8-4F41-8180-3D73CF25EA97}"/>
              </a:ext>
            </a:extLst>
          </p:cNvPr>
          <p:cNvSpPr/>
          <p:nvPr/>
        </p:nvSpPr>
        <p:spPr>
          <a:xfrm>
            <a:off x="4694990" y="4343893"/>
            <a:ext cx="2289140" cy="2298750"/>
          </a:xfrm>
          <a:prstGeom prst="rect">
            <a:avLst/>
          </a:prstGeom>
          <a:solidFill>
            <a:schemeClr val="bg1">
              <a:alpha val="9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433D8BE-11F8-459B-AAC0-58BB9FE8C068}"/>
              </a:ext>
            </a:extLst>
          </p:cNvPr>
          <p:cNvSpPr/>
          <p:nvPr/>
        </p:nvSpPr>
        <p:spPr>
          <a:xfrm>
            <a:off x="5832129" y="3194517"/>
            <a:ext cx="1152000" cy="1149375"/>
          </a:xfrm>
          <a:prstGeom prst="rect">
            <a:avLst/>
          </a:prstGeom>
          <a:solidFill>
            <a:schemeClr val="bg1">
              <a:alpha val="9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835FBD6-BBC6-4046-8802-749ADF162EBE}"/>
              </a:ext>
            </a:extLst>
          </p:cNvPr>
          <p:cNvSpPr/>
          <p:nvPr/>
        </p:nvSpPr>
        <p:spPr>
          <a:xfrm>
            <a:off x="3516122" y="5493267"/>
            <a:ext cx="1205734" cy="1149375"/>
          </a:xfrm>
          <a:prstGeom prst="rect">
            <a:avLst/>
          </a:prstGeom>
          <a:solidFill>
            <a:schemeClr val="bg1">
              <a:alpha val="9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0BAE1FE-472D-49F5-A608-DC66AE0CBBBD}"/>
              </a:ext>
            </a:extLst>
          </p:cNvPr>
          <p:cNvSpPr/>
          <p:nvPr/>
        </p:nvSpPr>
        <p:spPr>
          <a:xfrm>
            <a:off x="3607011" y="3248776"/>
            <a:ext cx="1023956" cy="1040855"/>
          </a:xfrm>
          <a:prstGeom prst="rect">
            <a:avLst/>
          </a:prstGeom>
          <a:solidFill>
            <a:schemeClr val="bg1">
              <a:alpha val="9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2AB389E-4BE1-4EB9-8053-4B236D2B1F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5606" y="1915050"/>
            <a:ext cx="762000" cy="6286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4BDE347-0186-4B27-A8BA-4F4FDF7ECB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68456" y="2675100"/>
            <a:ext cx="876300" cy="7048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766FD09-40EF-4E2A-9EC4-08A7842D60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82743" y="3511350"/>
            <a:ext cx="847725" cy="5810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838E58A-8509-422F-9C13-C4536B2DEFE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92281" y="4299459"/>
            <a:ext cx="695325" cy="6191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9D387EC-1A64-4B21-AE68-4024FC457154}"/>
              </a:ext>
            </a:extLst>
          </p:cNvPr>
          <p:cNvSpPr txBox="1"/>
          <p:nvPr/>
        </p:nvSpPr>
        <p:spPr>
          <a:xfrm>
            <a:off x="8173616" y="2039761"/>
            <a:ext cx="1504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round, yellow</a:t>
            </a:r>
            <a:endParaRPr lang="en-GB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B9BA739-C492-4542-8BB8-BD6F87499862}"/>
              </a:ext>
            </a:extLst>
          </p:cNvPr>
          <p:cNvSpPr txBox="1"/>
          <p:nvPr/>
        </p:nvSpPr>
        <p:spPr>
          <a:xfrm>
            <a:off x="8173616" y="2865060"/>
            <a:ext cx="1504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round, green</a:t>
            </a:r>
            <a:endParaRPr lang="en-GB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8BA9164-3E77-4935-9258-86A4E2310F78}"/>
              </a:ext>
            </a:extLst>
          </p:cNvPr>
          <p:cNvSpPr txBox="1"/>
          <p:nvPr/>
        </p:nvSpPr>
        <p:spPr>
          <a:xfrm>
            <a:off x="8173616" y="3668011"/>
            <a:ext cx="1819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wrinkled, yellow</a:t>
            </a:r>
            <a:endParaRPr lang="en-GB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52BED99-BA2D-4C10-BAE5-B35C4FD74703}"/>
              </a:ext>
            </a:extLst>
          </p:cNvPr>
          <p:cNvSpPr txBox="1"/>
          <p:nvPr/>
        </p:nvSpPr>
        <p:spPr>
          <a:xfrm>
            <a:off x="8173616" y="4505761"/>
            <a:ext cx="1819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wrinkled, green</a:t>
            </a:r>
            <a:endParaRPr lang="en-GB" b="1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3475687-5C76-4351-B953-EAA781275A2B}"/>
              </a:ext>
            </a:extLst>
          </p:cNvPr>
          <p:cNvSpPr/>
          <p:nvPr/>
        </p:nvSpPr>
        <p:spPr>
          <a:xfrm>
            <a:off x="1812022" y="759934"/>
            <a:ext cx="2332139" cy="3894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D7BCB9B-1F57-45E7-A1C6-D6C8B2F8B2C6}"/>
              </a:ext>
            </a:extLst>
          </p:cNvPr>
          <p:cNvSpPr/>
          <p:nvPr/>
        </p:nvSpPr>
        <p:spPr>
          <a:xfrm>
            <a:off x="421674" y="2975824"/>
            <a:ext cx="1102488" cy="9063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644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F5A1353-B171-405B-9042-89C89E7645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239" y="-49050"/>
            <a:ext cx="11583521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1B45084-1B7C-4837-9577-4B58F52EC4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7821" y="943150"/>
            <a:ext cx="762039" cy="32386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8F95479-C134-4A77-96EE-F3705D97E6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135" y="4918584"/>
            <a:ext cx="762039" cy="323867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FDA9F1A3-FFA8-4F41-8180-3D73CF25EA97}"/>
              </a:ext>
            </a:extLst>
          </p:cNvPr>
          <p:cNvSpPr/>
          <p:nvPr/>
        </p:nvSpPr>
        <p:spPr>
          <a:xfrm>
            <a:off x="2351314" y="2045139"/>
            <a:ext cx="4632815" cy="1149375"/>
          </a:xfrm>
          <a:prstGeom prst="rect">
            <a:avLst/>
          </a:prstGeom>
          <a:solidFill>
            <a:schemeClr val="bg1">
              <a:alpha val="9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433D8BE-11F8-459B-AAC0-58BB9FE8C068}"/>
              </a:ext>
            </a:extLst>
          </p:cNvPr>
          <p:cNvSpPr/>
          <p:nvPr/>
        </p:nvSpPr>
        <p:spPr>
          <a:xfrm>
            <a:off x="4685520" y="3187411"/>
            <a:ext cx="1152000" cy="1149375"/>
          </a:xfrm>
          <a:prstGeom prst="rect">
            <a:avLst/>
          </a:prstGeom>
          <a:solidFill>
            <a:schemeClr val="bg1">
              <a:alpha val="9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835FBD6-BBC6-4046-8802-749ADF162EBE}"/>
              </a:ext>
            </a:extLst>
          </p:cNvPr>
          <p:cNvSpPr/>
          <p:nvPr/>
        </p:nvSpPr>
        <p:spPr>
          <a:xfrm>
            <a:off x="3476429" y="4343889"/>
            <a:ext cx="1205734" cy="1149375"/>
          </a:xfrm>
          <a:prstGeom prst="rect">
            <a:avLst/>
          </a:prstGeom>
          <a:solidFill>
            <a:schemeClr val="bg1">
              <a:alpha val="9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0BAE1FE-472D-49F5-A608-DC66AE0CBBBD}"/>
              </a:ext>
            </a:extLst>
          </p:cNvPr>
          <p:cNvSpPr/>
          <p:nvPr/>
        </p:nvSpPr>
        <p:spPr>
          <a:xfrm>
            <a:off x="4682163" y="4343889"/>
            <a:ext cx="2301966" cy="2298754"/>
          </a:xfrm>
          <a:prstGeom prst="rect">
            <a:avLst/>
          </a:prstGeom>
          <a:solidFill>
            <a:schemeClr val="bg1">
              <a:alpha val="9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99397A4-1016-487C-A838-036919637866}"/>
              </a:ext>
            </a:extLst>
          </p:cNvPr>
          <p:cNvSpPr/>
          <p:nvPr/>
        </p:nvSpPr>
        <p:spPr>
          <a:xfrm rot="5400000">
            <a:off x="1233445" y="4343891"/>
            <a:ext cx="3448128" cy="1149375"/>
          </a:xfrm>
          <a:prstGeom prst="rect">
            <a:avLst/>
          </a:prstGeom>
          <a:solidFill>
            <a:schemeClr val="bg1">
              <a:alpha val="9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85125B6-258F-4425-ADEC-EF7BD441B3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5606" y="1915050"/>
            <a:ext cx="762000" cy="6286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12BF24D-A4F7-4804-8C0B-4E5481F306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68456" y="2675100"/>
            <a:ext cx="876300" cy="7048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BC6A20F-7058-48A5-9033-E6A33DF74E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82743" y="3511350"/>
            <a:ext cx="847725" cy="5810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6F2F225-8883-464C-ACD3-12575123938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92281" y="4299459"/>
            <a:ext cx="695325" cy="61912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46C3ECF-B123-45B3-AD35-FDE01FDD9715}"/>
              </a:ext>
            </a:extLst>
          </p:cNvPr>
          <p:cNvSpPr txBox="1"/>
          <p:nvPr/>
        </p:nvSpPr>
        <p:spPr>
          <a:xfrm>
            <a:off x="8173616" y="2039761"/>
            <a:ext cx="1504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round, yellow</a:t>
            </a:r>
            <a:endParaRPr lang="en-GB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0604493-EBF6-4430-82DC-D3F88F02DFBD}"/>
              </a:ext>
            </a:extLst>
          </p:cNvPr>
          <p:cNvSpPr txBox="1"/>
          <p:nvPr/>
        </p:nvSpPr>
        <p:spPr>
          <a:xfrm>
            <a:off x="8173616" y="2865060"/>
            <a:ext cx="1504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round, green</a:t>
            </a:r>
            <a:endParaRPr lang="en-GB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EC37FFB-A37E-4A7B-ABD9-87223DFE4044}"/>
              </a:ext>
            </a:extLst>
          </p:cNvPr>
          <p:cNvSpPr txBox="1"/>
          <p:nvPr/>
        </p:nvSpPr>
        <p:spPr>
          <a:xfrm>
            <a:off x="8173616" y="3668011"/>
            <a:ext cx="1819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wrinkled, yellow</a:t>
            </a:r>
            <a:endParaRPr lang="en-GB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3C15A23-8D9F-49B8-8022-215427E98466}"/>
              </a:ext>
            </a:extLst>
          </p:cNvPr>
          <p:cNvSpPr txBox="1"/>
          <p:nvPr/>
        </p:nvSpPr>
        <p:spPr>
          <a:xfrm>
            <a:off x="8173616" y="4505761"/>
            <a:ext cx="1819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wrinkled, green</a:t>
            </a:r>
            <a:endParaRPr lang="en-GB" b="1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D49889D-1D64-486B-AAD3-8F6F459FC480}"/>
              </a:ext>
            </a:extLst>
          </p:cNvPr>
          <p:cNvSpPr/>
          <p:nvPr/>
        </p:nvSpPr>
        <p:spPr>
          <a:xfrm>
            <a:off x="1812022" y="759934"/>
            <a:ext cx="2332139" cy="3894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7C5C7D7-14F3-4224-89D0-F96A0BEABA36}"/>
              </a:ext>
            </a:extLst>
          </p:cNvPr>
          <p:cNvSpPr/>
          <p:nvPr/>
        </p:nvSpPr>
        <p:spPr>
          <a:xfrm>
            <a:off x="421674" y="2975824"/>
            <a:ext cx="1102488" cy="9063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2621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F5A1353-B171-405B-9042-89C89E7645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239" y="-49050"/>
            <a:ext cx="11583521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1B45084-1B7C-4837-9577-4B58F52EC4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7821" y="943150"/>
            <a:ext cx="762039" cy="32386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8F95479-C134-4A77-96EE-F3705D97E6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135" y="4918584"/>
            <a:ext cx="762039" cy="323867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FDA9F1A3-FFA8-4F41-8180-3D73CF25EA97}"/>
              </a:ext>
            </a:extLst>
          </p:cNvPr>
          <p:cNvSpPr/>
          <p:nvPr/>
        </p:nvSpPr>
        <p:spPr>
          <a:xfrm>
            <a:off x="2351314" y="2045139"/>
            <a:ext cx="4632815" cy="1149375"/>
          </a:xfrm>
          <a:prstGeom prst="rect">
            <a:avLst/>
          </a:prstGeom>
          <a:solidFill>
            <a:schemeClr val="bg1">
              <a:alpha val="9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433D8BE-11F8-459B-AAC0-58BB9FE8C068}"/>
              </a:ext>
            </a:extLst>
          </p:cNvPr>
          <p:cNvSpPr/>
          <p:nvPr/>
        </p:nvSpPr>
        <p:spPr>
          <a:xfrm>
            <a:off x="3532197" y="3194514"/>
            <a:ext cx="3451932" cy="1149375"/>
          </a:xfrm>
          <a:prstGeom prst="rect">
            <a:avLst/>
          </a:prstGeom>
          <a:solidFill>
            <a:schemeClr val="bg1">
              <a:alpha val="9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835FBD6-BBC6-4046-8802-749ADF162EBE}"/>
              </a:ext>
            </a:extLst>
          </p:cNvPr>
          <p:cNvSpPr/>
          <p:nvPr/>
        </p:nvSpPr>
        <p:spPr>
          <a:xfrm>
            <a:off x="3476429" y="4343889"/>
            <a:ext cx="1205734" cy="2298754"/>
          </a:xfrm>
          <a:prstGeom prst="rect">
            <a:avLst/>
          </a:prstGeom>
          <a:solidFill>
            <a:schemeClr val="bg1">
              <a:alpha val="9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0BAE1FE-472D-49F5-A608-DC66AE0CBBBD}"/>
              </a:ext>
            </a:extLst>
          </p:cNvPr>
          <p:cNvSpPr/>
          <p:nvPr/>
        </p:nvSpPr>
        <p:spPr>
          <a:xfrm>
            <a:off x="5879860" y="5534602"/>
            <a:ext cx="1039881" cy="1108041"/>
          </a:xfrm>
          <a:prstGeom prst="rect">
            <a:avLst/>
          </a:prstGeom>
          <a:solidFill>
            <a:schemeClr val="bg1">
              <a:alpha val="9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99397A4-1016-487C-A838-036919637866}"/>
              </a:ext>
            </a:extLst>
          </p:cNvPr>
          <p:cNvSpPr/>
          <p:nvPr/>
        </p:nvSpPr>
        <p:spPr>
          <a:xfrm rot="5400000">
            <a:off x="1233445" y="4343891"/>
            <a:ext cx="3448128" cy="1149375"/>
          </a:xfrm>
          <a:prstGeom prst="rect">
            <a:avLst/>
          </a:prstGeom>
          <a:solidFill>
            <a:schemeClr val="bg1">
              <a:alpha val="9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E72F111-17FC-4C0D-9F27-D5278883CD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5606" y="1915050"/>
            <a:ext cx="762000" cy="6286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74281FD-39FB-4035-A51B-44D0A9EC6A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68456" y="2675100"/>
            <a:ext cx="876300" cy="7048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D51E477-D56D-4DC6-BE15-7B5F61B51C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82743" y="3511350"/>
            <a:ext cx="847725" cy="5810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C6AA64A-6BF8-4AA2-A888-69ECAFD5D22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92281" y="4299459"/>
            <a:ext cx="695325" cy="61912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98FA20A-E1F6-4038-93A7-B6C4FDDD1C45}"/>
              </a:ext>
            </a:extLst>
          </p:cNvPr>
          <p:cNvSpPr txBox="1"/>
          <p:nvPr/>
        </p:nvSpPr>
        <p:spPr>
          <a:xfrm>
            <a:off x="8173616" y="2039761"/>
            <a:ext cx="1504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round, yellow</a:t>
            </a:r>
            <a:endParaRPr lang="en-GB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16D3E42-1605-4E70-A741-E18E8B04A7A0}"/>
              </a:ext>
            </a:extLst>
          </p:cNvPr>
          <p:cNvSpPr txBox="1"/>
          <p:nvPr/>
        </p:nvSpPr>
        <p:spPr>
          <a:xfrm>
            <a:off x="8173616" y="2865060"/>
            <a:ext cx="1504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round, green</a:t>
            </a:r>
            <a:endParaRPr lang="en-GB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900730A-D129-4B3C-823F-5C8E5D4B83A9}"/>
              </a:ext>
            </a:extLst>
          </p:cNvPr>
          <p:cNvSpPr txBox="1"/>
          <p:nvPr/>
        </p:nvSpPr>
        <p:spPr>
          <a:xfrm>
            <a:off x="8173616" y="3668011"/>
            <a:ext cx="1819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wrinkled, yellow</a:t>
            </a:r>
            <a:endParaRPr lang="en-GB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6A96424-CF3E-4125-8331-1AC817D64D34}"/>
              </a:ext>
            </a:extLst>
          </p:cNvPr>
          <p:cNvSpPr txBox="1"/>
          <p:nvPr/>
        </p:nvSpPr>
        <p:spPr>
          <a:xfrm>
            <a:off x="8173616" y="4505761"/>
            <a:ext cx="1819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wrinkled, green</a:t>
            </a:r>
            <a:endParaRPr lang="en-GB" b="1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40AB0CB-ECA2-4011-85A0-494A6181876E}"/>
              </a:ext>
            </a:extLst>
          </p:cNvPr>
          <p:cNvSpPr/>
          <p:nvPr/>
        </p:nvSpPr>
        <p:spPr>
          <a:xfrm>
            <a:off x="1812022" y="759934"/>
            <a:ext cx="2332139" cy="3894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178E9F5-6DF2-45D8-A4EA-598AE3BE146B}"/>
              </a:ext>
            </a:extLst>
          </p:cNvPr>
          <p:cNvSpPr/>
          <p:nvPr/>
        </p:nvSpPr>
        <p:spPr>
          <a:xfrm>
            <a:off x="421674" y="2975824"/>
            <a:ext cx="1102488" cy="9063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2645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F5A1353-B171-405B-9042-89C89E7645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239" y="-49050"/>
            <a:ext cx="11583521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1B45084-1B7C-4837-9577-4B58F52EC4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7821" y="943150"/>
            <a:ext cx="762039" cy="32386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8F95479-C134-4A77-96EE-F3705D97E6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135" y="4918584"/>
            <a:ext cx="762039" cy="323867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FDA9F1A3-FFA8-4F41-8180-3D73CF25EA97}"/>
              </a:ext>
            </a:extLst>
          </p:cNvPr>
          <p:cNvSpPr/>
          <p:nvPr/>
        </p:nvSpPr>
        <p:spPr>
          <a:xfrm>
            <a:off x="2351314" y="2045139"/>
            <a:ext cx="4632815" cy="1149375"/>
          </a:xfrm>
          <a:prstGeom prst="rect">
            <a:avLst/>
          </a:prstGeom>
          <a:solidFill>
            <a:schemeClr val="bg1">
              <a:alpha val="9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433D8BE-11F8-459B-AAC0-58BB9FE8C068}"/>
              </a:ext>
            </a:extLst>
          </p:cNvPr>
          <p:cNvSpPr/>
          <p:nvPr/>
        </p:nvSpPr>
        <p:spPr>
          <a:xfrm>
            <a:off x="3532197" y="3194514"/>
            <a:ext cx="3451932" cy="1149375"/>
          </a:xfrm>
          <a:prstGeom prst="rect">
            <a:avLst/>
          </a:prstGeom>
          <a:solidFill>
            <a:schemeClr val="bg1">
              <a:alpha val="9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835FBD6-BBC6-4046-8802-749ADF162EBE}"/>
              </a:ext>
            </a:extLst>
          </p:cNvPr>
          <p:cNvSpPr/>
          <p:nvPr/>
        </p:nvSpPr>
        <p:spPr>
          <a:xfrm>
            <a:off x="3476428" y="4343889"/>
            <a:ext cx="2308552" cy="2298754"/>
          </a:xfrm>
          <a:prstGeom prst="rect">
            <a:avLst/>
          </a:prstGeom>
          <a:solidFill>
            <a:schemeClr val="bg1">
              <a:alpha val="9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0BAE1FE-472D-49F5-A608-DC66AE0CBBBD}"/>
              </a:ext>
            </a:extLst>
          </p:cNvPr>
          <p:cNvSpPr/>
          <p:nvPr/>
        </p:nvSpPr>
        <p:spPr>
          <a:xfrm>
            <a:off x="5784980" y="4328481"/>
            <a:ext cx="1199150" cy="1149376"/>
          </a:xfrm>
          <a:prstGeom prst="rect">
            <a:avLst/>
          </a:prstGeom>
          <a:solidFill>
            <a:schemeClr val="bg1">
              <a:alpha val="9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99397A4-1016-487C-A838-036919637866}"/>
              </a:ext>
            </a:extLst>
          </p:cNvPr>
          <p:cNvSpPr/>
          <p:nvPr/>
        </p:nvSpPr>
        <p:spPr>
          <a:xfrm rot="5400000">
            <a:off x="1233445" y="4343891"/>
            <a:ext cx="3448128" cy="1149375"/>
          </a:xfrm>
          <a:prstGeom prst="rect">
            <a:avLst/>
          </a:prstGeom>
          <a:solidFill>
            <a:schemeClr val="bg1">
              <a:alpha val="9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C40727A-386D-4FF4-8181-47F42A484F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5606" y="1915050"/>
            <a:ext cx="762000" cy="6286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B144CA1-BA0F-45DE-A8B9-9972E9498B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68456" y="2675100"/>
            <a:ext cx="876300" cy="7048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A1E01AD-7EF1-4F14-8912-0804AFEE64B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82743" y="3511350"/>
            <a:ext cx="847725" cy="5810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B402ACA-7A40-49D0-87A4-4694AC78670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92281" y="4299459"/>
            <a:ext cx="695325" cy="61912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302BD30-6D55-49CC-9062-72341C1E4D07}"/>
              </a:ext>
            </a:extLst>
          </p:cNvPr>
          <p:cNvSpPr txBox="1"/>
          <p:nvPr/>
        </p:nvSpPr>
        <p:spPr>
          <a:xfrm>
            <a:off x="8173616" y="2039761"/>
            <a:ext cx="1504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round, yellow</a:t>
            </a:r>
            <a:endParaRPr lang="en-GB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AFCEFD6-0A5A-47FB-BD32-6A1414AD5969}"/>
              </a:ext>
            </a:extLst>
          </p:cNvPr>
          <p:cNvSpPr txBox="1"/>
          <p:nvPr/>
        </p:nvSpPr>
        <p:spPr>
          <a:xfrm>
            <a:off x="8173616" y="2865060"/>
            <a:ext cx="1504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round, green</a:t>
            </a:r>
            <a:endParaRPr lang="en-GB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0BAFF50-27DC-4D7F-86A5-4F092A399642}"/>
              </a:ext>
            </a:extLst>
          </p:cNvPr>
          <p:cNvSpPr txBox="1"/>
          <p:nvPr/>
        </p:nvSpPr>
        <p:spPr>
          <a:xfrm>
            <a:off x="8173616" y="3668011"/>
            <a:ext cx="1819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wrinkled, yellow</a:t>
            </a:r>
            <a:endParaRPr lang="en-GB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ADDD629-93D0-4A08-9F8C-691773CD66D4}"/>
              </a:ext>
            </a:extLst>
          </p:cNvPr>
          <p:cNvSpPr txBox="1"/>
          <p:nvPr/>
        </p:nvSpPr>
        <p:spPr>
          <a:xfrm>
            <a:off x="8173616" y="4505761"/>
            <a:ext cx="1819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wrinkled, green</a:t>
            </a:r>
            <a:endParaRPr lang="en-GB" b="1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6B16155-B6A0-45C9-9D87-F9EFE3D4D9F9}"/>
              </a:ext>
            </a:extLst>
          </p:cNvPr>
          <p:cNvSpPr/>
          <p:nvPr/>
        </p:nvSpPr>
        <p:spPr>
          <a:xfrm>
            <a:off x="1812022" y="759934"/>
            <a:ext cx="2332139" cy="3894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65F5E9C-E57D-4190-89DD-2B496EE24009}"/>
              </a:ext>
            </a:extLst>
          </p:cNvPr>
          <p:cNvSpPr/>
          <p:nvPr/>
        </p:nvSpPr>
        <p:spPr>
          <a:xfrm>
            <a:off x="421674" y="2975824"/>
            <a:ext cx="1102488" cy="9063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8873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82654E26-0016-4BE2-A6B4-A9E7EB2EFF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7769" y="770008"/>
            <a:ext cx="1131570" cy="102756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61B27BE-0AEE-49AF-A0C8-5CE1307FCF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1167" y="3068003"/>
            <a:ext cx="1181848" cy="10260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4056C6A-9019-46CA-9B74-6E1CE329FD6F}"/>
              </a:ext>
            </a:extLst>
          </p:cNvPr>
          <p:cNvSpPr txBox="1"/>
          <p:nvPr/>
        </p:nvSpPr>
        <p:spPr>
          <a:xfrm>
            <a:off x="7015665" y="1143003"/>
            <a:ext cx="1040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AO</a:t>
            </a:r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A0BB87B-2F74-409F-85B6-A6AF932FE2D7}"/>
              </a:ext>
            </a:extLst>
          </p:cNvPr>
          <p:cNvSpPr txBox="1"/>
          <p:nvPr/>
        </p:nvSpPr>
        <p:spPr>
          <a:xfrm>
            <a:off x="3144774" y="4302997"/>
            <a:ext cx="1040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</a:t>
            </a:r>
            <a:endParaRPr lang="en-GB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C572D35-3F4C-4D29-88B1-145FD1584B3D}"/>
              </a:ext>
            </a:extLst>
          </p:cNvPr>
          <p:cNvGrpSpPr/>
          <p:nvPr/>
        </p:nvGrpSpPr>
        <p:grpSpPr>
          <a:xfrm>
            <a:off x="4158539" y="1936322"/>
            <a:ext cx="3925831" cy="3914611"/>
            <a:chOff x="4158539" y="1936322"/>
            <a:chExt cx="3925831" cy="3914611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2F7DC44-B922-4D13-8929-694A5EB0F5F2}"/>
                </a:ext>
              </a:extLst>
            </p:cNvPr>
            <p:cNvSpPr/>
            <p:nvPr/>
          </p:nvSpPr>
          <p:spPr>
            <a:xfrm>
              <a:off x="4455795" y="2250933"/>
              <a:ext cx="3600000" cy="3600000"/>
            </a:xfrm>
            <a:prstGeom prst="rect">
              <a:avLst/>
            </a:prstGeom>
            <a:noFill/>
            <a:ln w="444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2ACA58C-ACFE-46C3-880E-479701129F3F}"/>
                </a:ext>
              </a:extLst>
            </p:cNvPr>
            <p:cNvCxnSpPr>
              <a:cxnSpLocks/>
            </p:cNvCxnSpPr>
            <p:nvPr/>
          </p:nvCxnSpPr>
          <p:spPr>
            <a:xfrm>
              <a:off x="6316063" y="2250933"/>
              <a:ext cx="0" cy="3600000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84AACD2-0E8F-42E1-9E78-C6B3D247B32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55795" y="4072567"/>
              <a:ext cx="3628575" cy="0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1BA0B7C-1EDC-483F-8281-49A9B3046BC0}"/>
                </a:ext>
              </a:extLst>
            </p:cNvPr>
            <p:cNvSpPr/>
            <p:nvPr/>
          </p:nvSpPr>
          <p:spPr>
            <a:xfrm>
              <a:off x="4455795" y="1936322"/>
              <a:ext cx="1860268" cy="278261"/>
            </a:xfrm>
            <a:prstGeom prst="rect">
              <a:avLst/>
            </a:prstGeom>
            <a:noFill/>
            <a:ln w="444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5EE13B1-D9FD-4945-A98F-92A177FC9884}"/>
                </a:ext>
              </a:extLst>
            </p:cNvPr>
            <p:cNvSpPr/>
            <p:nvPr/>
          </p:nvSpPr>
          <p:spPr>
            <a:xfrm>
              <a:off x="6316063" y="1937958"/>
              <a:ext cx="1739732" cy="278261"/>
            </a:xfrm>
            <a:prstGeom prst="rect">
              <a:avLst/>
            </a:prstGeom>
            <a:noFill/>
            <a:ln w="444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D5DF165-1625-4C99-811C-EC5F56F644B5}"/>
                </a:ext>
              </a:extLst>
            </p:cNvPr>
            <p:cNvSpPr/>
            <p:nvPr/>
          </p:nvSpPr>
          <p:spPr>
            <a:xfrm rot="16200000">
              <a:off x="3407955" y="4823149"/>
              <a:ext cx="1778367" cy="277200"/>
            </a:xfrm>
            <a:prstGeom prst="rect">
              <a:avLst/>
            </a:prstGeom>
            <a:noFill/>
            <a:ln w="444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996C47A-41FF-4082-A578-5961A9F9F85D}"/>
                </a:ext>
              </a:extLst>
            </p:cNvPr>
            <p:cNvSpPr/>
            <p:nvPr/>
          </p:nvSpPr>
          <p:spPr>
            <a:xfrm rot="16200000">
              <a:off x="3409200" y="3000986"/>
              <a:ext cx="1778367" cy="278261"/>
            </a:xfrm>
            <a:prstGeom prst="rect">
              <a:avLst/>
            </a:prstGeom>
            <a:noFill/>
            <a:ln w="444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BC586DF6-937D-4575-9F7B-4BD759995A0A}"/>
              </a:ext>
            </a:extLst>
          </p:cNvPr>
          <p:cNvGrpSpPr/>
          <p:nvPr/>
        </p:nvGrpSpPr>
        <p:grpSpPr>
          <a:xfrm>
            <a:off x="4830793" y="4164051"/>
            <a:ext cx="1357210" cy="1390024"/>
            <a:chOff x="4798250" y="2263897"/>
            <a:chExt cx="1357210" cy="139002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2B5BA07-1A16-488F-8A4D-2894AC9522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98250" y="2626356"/>
              <a:ext cx="1131570" cy="1027565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4121370-728E-48AC-BE05-D404AE4F2A47}"/>
                </a:ext>
              </a:extLst>
            </p:cNvPr>
            <p:cNvSpPr txBox="1"/>
            <p:nvPr/>
          </p:nvSpPr>
          <p:spPr>
            <a:xfrm>
              <a:off x="5115330" y="2263897"/>
              <a:ext cx="10401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AO</a:t>
              </a:r>
              <a:endParaRPr lang="en-GB" dirty="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8C63FC76-2563-4013-A5CC-CDF478D12AE7}"/>
              </a:ext>
            </a:extLst>
          </p:cNvPr>
          <p:cNvGrpSpPr/>
          <p:nvPr/>
        </p:nvGrpSpPr>
        <p:grpSpPr>
          <a:xfrm>
            <a:off x="6513690" y="2361249"/>
            <a:ext cx="1374687" cy="1413507"/>
            <a:chOff x="4789617" y="4146762"/>
            <a:chExt cx="1374687" cy="1413507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EE212F45-87A0-4542-8629-7062BE0010B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89617" y="4534269"/>
              <a:ext cx="1181848" cy="1026000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7E2EC8A-5416-4485-B8EF-D1040EE70D1E}"/>
                </a:ext>
              </a:extLst>
            </p:cNvPr>
            <p:cNvSpPr txBox="1"/>
            <p:nvPr/>
          </p:nvSpPr>
          <p:spPr>
            <a:xfrm>
              <a:off x="5124174" y="4146762"/>
              <a:ext cx="10401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BO</a:t>
              </a:r>
              <a:endParaRPr lang="en-GB" dirty="0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F22DF087-0761-4D7D-A005-306CE69FDD4D}"/>
              </a:ext>
            </a:extLst>
          </p:cNvPr>
          <p:cNvGrpSpPr/>
          <p:nvPr/>
        </p:nvGrpSpPr>
        <p:grpSpPr>
          <a:xfrm>
            <a:off x="6636510" y="4206741"/>
            <a:ext cx="1388062" cy="1362043"/>
            <a:chOff x="6636510" y="4206741"/>
            <a:chExt cx="1388062" cy="1362043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354E0DBA-BB13-495F-A235-2A4C0BF87C0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36510" y="4542784"/>
              <a:ext cx="1129048" cy="1026000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55EB748-2296-4AAC-89D2-53F9F9832D3F}"/>
                </a:ext>
              </a:extLst>
            </p:cNvPr>
            <p:cNvSpPr txBox="1"/>
            <p:nvPr/>
          </p:nvSpPr>
          <p:spPr>
            <a:xfrm>
              <a:off x="6984442" y="4206741"/>
              <a:ext cx="10401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OO</a:t>
              </a:r>
              <a:endParaRPr lang="en-GB" dirty="0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AA3E230E-2D27-4EC3-BDF0-3112C9E96104}"/>
              </a:ext>
            </a:extLst>
          </p:cNvPr>
          <p:cNvGrpSpPr/>
          <p:nvPr/>
        </p:nvGrpSpPr>
        <p:grpSpPr>
          <a:xfrm>
            <a:off x="4760268" y="2357056"/>
            <a:ext cx="1389469" cy="1424488"/>
            <a:chOff x="6635103" y="2262403"/>
            <a:chExt cx="1389469" cy="1424488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5343707-812D-47F6-A03D-01FDE3505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635103" y="2660891"/>
              <a:ext cx="1175004" cy="1026000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ABEA53E-A1FB-43C2-9EDB-F6D7CE21C82D}"/>
                </a:ext>
              </a:extLst>
            </p:cNvPr>
            <p:cNvSpPr txBox="1"/>
            <p:nvPr/>
          </p:nvSpPr>
          <p:spPr>
            <a:xfrm>
              <a:off x="6984442" y="2262403"/>
              <a:ext cx="10401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AB</a:t>
              </a:r>
              <a:endParaRPr lang="en-GB" dirty="0"/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A05838A3-DEC4-4975-B629-AD5064DD3BB9}"/>
              </a:ext>
            </a:extLst>
          </p:cNvPr>
          <p:cNvSpPr txBox="1"/>
          <p:nvPr/>
        </p:nvSpPr>
        <p:spPr>
          <a:xfrm>
            <a:off x="5229952" y="1898002"/>
            <a:ext cx="1040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endParaRPr lang="en-GB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9298CF-1334-4228-90C0-769BC7E32E93}"/>
              </a:ext>
            </a:extLst>
          </p:cNvPr>
          <p:cNvSpPr txBox="1"/>
          <p:nvPr/>
        </p:nvSpPr>
        <p:spPr>
          <a:xfrm>
            <a:off x="7015665" y="1892962"/>
            <a:ext cx="1040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</a:t>
            </a:r>
            <a:endParaRPr lang="en-GB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4A736BF-9D50-4865-8B7B-70DED09A4A2A}"/>
              </a:ext>
            </a:extLst>
          </p:cNvPr>
          <p:cNvSpPr txBox="1"/>
          <p:nvPr/>
        </p:nvSpPr>
        <p:spPr>
          <a:xfrm>
            <a:off x="4144774" y="2863661"/>
            <a:ext cx="1040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endParaRPr lang="en-GB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AADADDB-27B3-4A6A-AECF-8E5AFF1B70E7}"/>
              </a:ext>
            </a:extLst>
          </p:cNvPr>
          <p:cNvSpPr txBox="1"/>
          <p:nvPr/>
        </p:nvSpPr>
        <p:spPr>
          <a:xfrm>
            <a:off x="4135079" y="4770932"/>
            <a:ext cx="1040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</a:t>
            </a:r>
            <a:endParaRPr lang="en-GB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CE5C69D-5D2C-4375-A638-F91A21ADDFFD}"/>
              </a:ext>
            </a:extLst>
          </p:cNvPr>
          <p:cNvSpPr txBox="1"/>
          <p:nvPr/>
        </p:nvSpPr>
        <p:spPr>
          <a:xfrm>
            <a:off x="9727843" y="4526510"/>
            <a:ext cx="139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 antigen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3C6F0A47-C828-4ACD-A7F1-8D033A1B9A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04734" y="5282233"/>
            <a:ext cx="526157" cy="478633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16B35907-07A1-427C-9957-CABF9A7D7F7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96621" y="4445045"/>
            <a:ext cx="600075" cy="628650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92D0B5C2-0EDC-43D2-9BAC-E2E7AD22B617}"/>
              </a:ext>
            </a:extLst>
          </p:cNvPr>
          <p:cNvSpPr txBox="1"/>
          <p:nvPr/>
        </p:nvSpPr>
        <p:spPr>
          <a:xfrm>
            <a:off x="9628070" y="5341602"/>
            <a:ext cx="139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 antigen</a:t>
            </a:r>
          </a:p>
        </p:txBody>
      </p:sp>
    </p:spTree>
    <p:extLst>
      <p:ext uri="{BB962C8B-B14F-4D97-AF65-F5344CB8AC3E}">
        <p14:creationId xmlns:p14="http://schemas.microsoft.com/office/powerpoint/2010/main" val="197370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82654E26-0016-4BE2-A6B4-A9E7EB2EFF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7769" y="770008"/>
            <a:ext cx="1131570" cy="102756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61B27BE-0AEE-49AF-A0C8-5CE1307FCF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1167" y="3068003"/>
            <a:ext cx="1181848" cy="10260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4056C6A-9019-46CA-9B74-6E1CE329FD6F}"/>
              </a:ext>
            </a:extLst>
          </p:cNvPr>
          <p:cNvSpPr txBox="1"/>
          <p:nvPr/>
        </p:nvSpPr>
        <p:spPr>
          <a:xfrm>
            <a:off x="7015665" y="1143003"/>
            <a:ext cx="1040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I</a:t>
            </a:r>
            <a:r>
              <a:rPr lang="en-US" i="1" baseline="30000" dirty="0"/>
              <a:t>A</a:t>
            </a:r>
            <a:r>
              <a:rPr lang="en-US" i="1" dirty="0"/>
              <a:t>I</a:t>
            </a:r>
            <a:r>
              <a:rPr lang="en-US" i="1" baseline="30000" dirty="0"/>
              <a:t>O</a:t>
            </a:r>
            <a:endParaRPr lang="en-GB" i="1" baseline="30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A0BB87B-2F74-409F-85B6-A6AF932FE2D7}"/>
              </a:ext>
            </a:extLst>
          </p:cNvPr>
          <p:cNvSpPr txBox="1"/>
          <p:nvPr/>
        </p:nvSpPr>
        <p:spPr>
          <a:xfrm>
            <a:off x="3144774" y="4302997"/>
            <a:ext cx="1040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I</a:t>
            </a:r>
            <a:r>
              <a:rPr lang="en-US" i="1" baseline="30000" dirty="0"/>
              <a:t>B</a:t>
            </a:r>
            <a:r>
              <a:rPr lang="en-US" i="1" dirty="0"/>
              <a:t>I</a:t>
            </a:r>
            <a:r>
              <a:rPr lang="en-US" i="1" baseline="30000" dirty="0"/>
              <a:t>O</a:t>
            </a:r>
            <a:endParaRPr lang="en-GB" i="1" baseline="3000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C572D35-3F4C-4D29-88B1-145FD1584B3D}"/>
              </a:ext>
            </a:extLst>
          </p:cNvPr>
          <p:cNvGrpSpPr/>
          <p:nvPr/>
        </p:nvGrpSpPr>
        <p:grpSpPr>
          <a:xfrm>
            <a:off x="4037121" y="1936322"/>
            <a:ext cx="4047249" cy="3914611"/>
            <a:chOff x="4037121" y="1936322"/>
            <a:chExt cx="4047249" cy="3914611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2F7DC44-B922-4D13-8929-694A5EB0F5F2}"/>
                </a:ext>
              </a:extLst>
            </p:cNvPr>
            <p:cNvSpPr/>
            <p:nvPr/>
          </p:nvSpPr>
          <p:spPr>
            <a:xfrm>
              <a:off x="4455795" y="2250933"/>
              <a:ext cx="3600000" cy="3600000"/>
            </a:xfrm>
            <a:prstGeom prst="rect">
              <a:avLst/>
            </a:prstGeom>
            <a:noFill/>
            <a:ln w="444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i="1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2ACA58C-ACFE-46C3-880E-479701129F3F}"/>
                </a:ext>
              </a:extLst>
            </p:cNvPr>
            <p:cNvCxnSpPr>
              <a:cxnSpLocks/>
            </p:cNvCxnSpPr>
            <p:nvPr/>
          </p:nvCxnSpPr>
          <p:spPr>
            <a:xfrm>
              <a:off x="6316063" y="2250933"/>
              <a:ext cx="0" cy="3600000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84AACD2-0E8F-42E1-9E78-C6B3D247B32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55795" y="4072567"/>
              <a:ext cx="3628575" cy="0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1BA0B7C-1EDC-483F-8281-49A9B3046BC0}"/>
                </a:ext>
              </a:extLst>
            </p:cNvPr>
            <p:cNvSpPr/>
            <p:nvPr/>
          </p:nvSpPr>
          <p:spPr>
            <a:xfrm>
              <a:off x="4455795" y="1936322"/>
              <a:ext cx="1860268" cy="278261"/>
            </a:xfrm>
            <a:prstGeom prst="rect">
              <a:avLst/>
            </a:prstGeom>
            <a:noFill/>
            <a:ln w="444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i="1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5EE13B1-D9FD-4945-A98F-92A177FC9884}"/>
                </a:ext>
              </a:extLst>
            </p:cNvPr>
            <p:cNvSpPr/>
            <p:nvPr/>
          </p:nvSpPr>
          <p:spPr>
            <a:xfrm>
              <a:off x="6316063" y="1937958"/>
              <a:ext cx="1739732" cy="278261"/>
            </a:xfrm>
            <a:prstGeom prst="rect">
              <a:avLst/>
            </a:prstGeom>
            <a:noFill/>
            <a:ln w="444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i="1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D5DF165-1625-4C99-811C-EC5F56F644B5}"/>
                </a:ext>
              </a:extLst>
            </p:cNvPr>
            <p:cNvSpPr/>
            <p:nvPr/>
          </p:nvSpPr>
          <p:spPr>
            <a:xfrm rot="16200000">
              <a:off x="3347246" y="4762440"/>
              <a:ext cx="1778367" cy="398617"/>
            </a:xfrm>
            <a:prstGeom prst="rect">
              <a:avLst/>
            </a:prstGeom>
            <a:noFill/>
            <a:ln w="444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i="1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996C47A-41FF-4082-A578-5961A9F9F85D}"/>
                </a:ext>
              </a:extLst>
            </p:cNvPr>
            <p:cNvSpPr/>
            <p:nvPr/>
          </p:nvSpPr>
          <p:spPr>
            <a:xfrm rot="16200000">
              <a:off x="3348258" y="2940042"/>
              <a:ext cx="1778367" cy="400144"/>
            </a:xfrm>
            <a:prstGeom prst="rect">
              <a:avLst/>
            </a:prstGeom>
            <a:noFill/>
            <a:ln w="444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i="1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BC586DF6-937D-4575-9F7B-4BD759995A0A}"/>
              </a:ext>
            </a:extLst>
          </p:cNvPr>
          <p:cNvGrpSpPr/>
          <p:nvPr/>
        </p:nvGrpSpPr>
        <p:grpSpPr>
          <a:xfrm>
            <a:off x="4830793" y="4164051"/>
            <a:ext cx="1357210" cy="1390024"/>
            <a:chOff x="4798250" y="2263897"/>
            <a:chExt cx="1357210" cy="139002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2B5BA07-1A16-488F-8A4D-2894AC9522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98250" y="2626356"/>
              <a:ext cx="1131570" cy="1027565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4121370-728E-48AC-BE05-D404AE4F2A47}"/>
                </a:ext>
              </a:extLst>
            </p:cNvPr>
            <p:cNvSpPr txBox="1"/>
            <p:nvPr/>
          </p:nvSpPr>
          <p:spPr>
            <a:xfrm>
              <a:off x="5115330" y="2263897"/>
              <a:ext cx="10401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I</a:t>
              </a:r>
              <a:r>
                <a:rPr lang="en-US" i="1" baseline="30000" dirty="0"/>
                <a:t>A</a:t>
              </a:r>
              <a:r>
                <a:rPr lang="en-US" i="1" dirty="0"/>
                <a:t>I</a:t>
              </a:r>
              <a:r>
                <a:rPr lang="en-US" i="1" baseline="30000" dirty="0"/>
                <a:t>O</a:t>
              </a:r>
              <a:endParaRPr lang="en-GB" i="1" baseline="30000" dirty="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8C63FC76-2563-4013-A5CC-CDF478D12AE7}"/>
              </a:ext>
            </a:extLst>
          </p:cNvPr>
          <p:cNvGrpSpPr/>
          <p:nvPr/>
        </p:nvGrpSpPr>
        <p:grpSpPr>
          <a:xfrm>
            <a:off x="6513690" y="2361249"/>
            <a:ext cx="1374687" cy="1413507"/>
            <a:chOff x="4789617" y="4146762"/>
            <a:chExt cx="1374687" cy="1413507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EE212F45-87A0-4542-8629-7062BE0010B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89617" y="4534269"/>
              <a:ext cx="1181848" cy="1026000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7E2EC8A-5416-4485-B8EF-D1040EE70D1E}"/>
                </a:ext>
              </a:extLst>
            </p:cNvPr>
            <p:cNvSpPr txBox="1"/>
            <p:nvPr/>
          </p:nvSpPr>
          <p:spPr>
            <a:xfrm>
              <a:off x="5124174" y="4146762"/>
              <a:ext cx="10401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I</a:t>
              </a:r>
              <a:r>
                <a:rPr lang="en-US" i="1" baseline="30000" dirty="0"/>
                <a:t>B</a:t>
              </a:r>
              <a:r>
                <a:rPr lang="en-US" i="1" dirty="0"/>
                <a:t>I</a:t>
              </a:r>
              <a:r>
                <a:rPr lang="en-US" i="1" baseline="30000" dirty="0"/>
                <a:t>O</a:t>
              </a:r>
              <a:endParaRPr lang="en-GB" i="1" baseline="30000" dirty="0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F22DF087-0761-4D7D-A005-306CE69FDD4D}"/>
              </a:ext>
            </a:extLst>
          </p:cNvPr>
          <p:cNvGrpSpPr/>
          <p:nvPr/>
        </p:nvGrpSpPr>
        <p:grpSpPr>
          <a:xfrm>
            <a:off x="6636510" y="4206741"/>
            <a:ext cx="1388062" cy="1362043"/>
            <a:chOff x="6636510" y="4206741"/>
            <a:chExt cx="1388062" cy="1362043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354E0DBA-BB13-495F-A235-2A4C0BF87C0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36510" y="4542784"/>
              <a:ext cx="1129048" cy="1026000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55EB748-2296-4AAC-89D2-53F9F9832D3F}"/>
                </a:ext>
              </a:extLst>
            </p:cNvPr>
            <p:cNvSpPr txBox="1"/>
            <p:nvPr/>
          </p:nvSpPr>
          <p:spPr>
            <a:xfrm>
              <a:off x="6984442" y="4206741"/>
              <a:ext cx="10401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I</a:t>
              </a:r>
              <a:r>
                <a:rPr lang="en-US" i="1" baseline="30000" dirty="0"/>
                <a:t>O</a:t>
              </a:r>
              <a:r>
                <a:rPr lang="en-US" i="1" dirty="0"/>
                <a:t>I</a:t>
              </a:r>
              <a:r>
                <a:rPr lang="en-US" i="1" baseline="30000" dirty="0"/>
                <a:t>O</a:t>
              </a:r>
              <a:endParaRPr lang="en-GB" i="1" baseline="30000" dirty="0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AA3E230E-2D27-4EC3-BDF0-3112C9E96104}"/>
              </a:ext>
            </a:extLst>
          </p:cNvPr>
          <p:cNvGrpSpPr/>
          <p:nvPr/>
        </p:nvGrpSpPr>
        <p:grpSpPr>
          <a:xfrm>
            <a:off x="4760268" y="2357056"/>
            <a:ext cx="1389469" cy="1424488"/>
            <a:chOff x="6635103" y="2262403"/>
            <a:chExt cx="1389469" cy="1424488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5343707-812D-47F6-A03D-01FDE3505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635103" y="2660891"/>
              <a:ext cx="1175004" cy="1026000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ABEA53E-A1FB-43C2-9EDB-F6D7CE21C82D}"/>
                </a:ext>
              </a:extLst>
            </p:cNvPr>
            <p:cNvSpPr txBox="1"/>
            <p:nvPr/>
          </p:nvSpPr>
          <p:spPr>
            <a:xfrm>
              <a:off x="6984442" y="2262403"/>
              <a:ext cx="10401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I</a:t>
              </a:r>
              <a:r>
                <a:rPr lang="en-US" i="1" baseline="30000" dirty="0"/>
                <a:t>A</a:t>
              </a:r>
              <a:r>
                <a:rPr lang="en-US" i="1" dirty="0"/>
                <a:t>I</a:t>
              </a:r>
              <a:r>
                <a:rPr lang="en-US" i="1" baseline="30000" dirty="0"/>
                <a:t>B</a:t>
              </a:r>
              <a:endParaRPr lang="en-GB" i="1" baseline="30000" dirty="0"/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A05838A3-DEC4-4975-B629-AD5064DD3BB9}"/>
              </a:ext>
            </a:extLst>
          </p:cNvPr>
          <p:cNvSpPr txBox="1"/>
          <p:nvPr/>
        </p:nvSpPr>
        <p:spPr>
          <a:xfrm>
            <a:off x="5229952" y="1898002"/>
            <a:ext cx="1040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I</a:t>
            </a:r>
            <a:r>
              <a:rPr lang="en-US" i="1" baseline="30000" dirty="0"/>
              <a:t>A</a:t>
            </a:r>
            <a:endParaRPr lang="en-GB" i="1" baseline="300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9298CF-1334-4228-90C0-769BC7E32E93}"/>
              </a:ext>
            </a:extLst>
          </p:cNvPr>
          <p:cNvSpPr txBox="1"/>
          <p:nvPr/>
        </p:nvSpPr>
        <p:spPr>
          <a:xfrm>
            <a:off x="7015665" y="1892962"/>
            <a:ext cx="1040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I</a:t>
            </a:r>
            <a:r>
              <a:rPr lang="en-US" i="1" baseline="30000" dirty="0"/>
              <a:t>O</a:t>
            </a:r>
            <a:endParaRPr lang="en-GB" i="1" baseline="300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4A736BF-9D50-4865-8B7B-70DED09A4A2A}"/>
              </a:ext>
            </a:extLst>
          </p:cNvPr>
          <p:cNvSpPr txBox="1"/>
          <p:nvPr/>
        </p:nvSpPr>
        <p:spPr>
          <a:xfrm>
            <a:off x="4057607" y="2913178"/>
            <a:ext cx="1040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I</a:t>
            </a:r>
            <a:r>
              <a:rPr lang="en-US" i="1" baseline="30000" dirty="0"/>
              <a:t>B</a:t>
            </a:r>
            <a:endParaRPr lang="en-GB" i="1" baseline="300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AADADDB-27B3-4A6A-AECF-8E5AFF1B70E7}"/>
              </a:ext>
            </a:extLst>
          </p:cNvPr>
          <p:cNvSpPr txBox="1"/>
          <p:nvPr/>
        </p:nvSpPr>
        <p:spPr>
          <a:xfrm>
            <a:off x="4037120" y="4774815"/>
            <a:ext cx="1040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I</a:t>
            </a:r>
            <a:r>
              <a:rPr lang="en-US" i="1" baseline="30000" dirty="0"/>
              <a:t>O</a:t>
            </a:r>
            <a:endParaRPr lang="en-GB" i="1" baseline="300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4EBD8F8-AA7D-473B-A25F-11692AFAFA78}"/>
              </a:ext>
            </a:extLst>
          </p:cNvPr>
          <p:cNvSpPr txBox="1"/>
          <p:nvPr/>
        </p:nvSpPr>
        <p:spPr>
          <a:xfrm>
            <a:off x="9727843" y="4526510"/>
            <a:ext cx="139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 antigen</a:t>
            </a: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2A16CD56-1BAE-4B00-B8F5-7017B4C211D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04734" y="5282233"/>
            <a:ext cx="526157" cy="478633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73447608-21BD-467C-AB02-CC53A4FC3EB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96621" y="4445045"/>
            <a:ext cx="600075" cy="628650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A7C47536-5ACB-446F-BCCC-E1F6F5674FF5}"/>
              </a:ext>
            </a:extLst>
          </p:cNvPr>
          <p:cNvSpPr txBox="1"/>
          <p:nvPr/>
        </p:nvSpPr>
        <p:spPr>
          <a:xfrm>
            <a:off x="9628070" y="5341602"/>
            <a:ext cx="139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 antigen</a:t>
            </a:r>
          </a:p>
        </p:txBody>
      </p:sp>
    </p:spTree>
    <p:extLst>
      <p:ext uri="{BB962C8B-B14F-4D97-AF65-F5344CB8AC3E}">
        <p14:creationId xmlns:p14="http://schemas.microsoft.com/office/powerpoint/2010/main" val="1946839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82654E26-0016-4BE2-A6B4-A9E7EB2EFF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7769" y="770008"/>
            <a:ext cx="1131570" cy="102756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61B27BE-0AEE-49AF-A0C8-5CE1307FCF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3600" y="3045122"/>
            <a:ext cx="1181848" cy="10260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4056C6A-9019-46CA-9B74-6E1CE329FD6F}"/>
              </a:ext>
            </a:extLst>
          </p:cNvPr>
          <p:cNvSpPr txBox="1"/>
          <p:nvPr/>
        </p:nvSpPr>
        <p:spPr>
          <a:xfrm>
            <a:off x="6984442" y="1170351"/>
            <a:ext cx="1867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I</a:t>
            </a:r>
            <a:r>
              <a:rPr lang="en-US" i="1" baseline="30000" dirty="0"/>
              <a:t>A</a:t>
            </a:r>
            <a:r>
              <a:rPr lang="en-US" i="1" dirty="0"/>
              <a:t>I</a:t>
            </a:r>
            <a:r>
              <a:rPr lang="en-US" i="1" baseline="30000" dirty="0"/>
              <a:t>A </a:t>
            </a:r>
            <a:r>
              <a:rPr lang="en-US" i="1" dirty="0"/>
              <a:t>fut1</a:t>
            </a:r>
            <a:r>
              <a:rPr lang="en-US" i="1" baseline="30000" dirty="0"/>
              <a:t>H</a:t>
            </a:r>
            <a:r>
              <a:rPr lang="en-US" i="1" dirty="0"/>
              <a:t> </a:t>
            </a:r>
            <a:r>
              <a:rPr lang="en-US" i="1" dirty="0" err="1"/>
              <a:t>fut1</a:t>
            </a:r>
            <a:r>
              <a:rPr lang="en-US" i="1" baseline="30000" dirty="0" err="1"/>
              <a:t>h</a:t>
            </a:r>
            <a:r>
              <a:rPr lang="en-US" i="1" dirty="0"/>
              <a:t> </a:t>
            </a:r>
            <a:endParaRPr lang="en-GB" i="1" baseline="30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A0BB87B-2F74-409F-85B6-A6AF932FE2D7}"/>
              </a:ext>
            </a:extLst>
          </p:cNvPr>
          <p:cNvSpPr txBox="1"/>
          <p:nvPr/>
        </p:nvSpPr>
        <p:spPr>
          <a:xfrm>
            <a:off x="2361986" y="4164051"/>
            <a:ext cx="1468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I</a:t>
            </a:r>
            <a:r>
              <a:rPr lang="en-US" i="1" baseline="30000" dirty="0"/>
              <a:t>B</a:t>
            </a:r>
            <a:r>
              <a:rPr lang="en-US" i="1" dirty="0"/>
              <a:t>I</a:t>
            </a:r>
            <a:r>
              <a:rPr lang="en-US" i="1" baseline="30000" dirty="0"/>
              <a:t>B </a:t>
            </a:r>
          </a:p>
          <a:p>
            <a:pPr algn="ctr"/>
            <a:r>
              <a:rPr lang="en-US" i="1" dirty="0"/>
              <a:t>fut1</a:t>
            </a:r>
            <a:r>
              <a:rPr lang="en-US" i="1" baseline="30000" dirty="0"/>
              <a:t>H</a:t>
            </a:r>
            <a:r>
              <a:rPr lang="en-US" i="1" dirty="0"/>
              <a:t> </a:t>
            </a:r>
            <a:r>
              <a:rPr lang="en-US" i="1" dirty="0" err="1"/>
              <a:t>fut1</a:t>
            </a:r>
            <a:r>
              <a:rPr lang="en-US" i="1" baseline="30000" dirty="0" err="1"/>
              <a:t>h</a:t>
            </a:r>
            <a:endParaRPr lang="en-GB" i="1" baseline="3000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C572D35-3F4C-4D29-88B1-145FD1584B3D}"/>
              </a:ext>
            </a:extLst>
          </p:cNvPr>
          <p:cNvGrpSpPr/>
          <p:nvPr/>
        </p:nvGrpSpPr>
        <p:grpSpPr>
          <a:xfrm>
            <a:off x="3881538" y="1936322"/>
            <a:ext cx="4202832" cy="3914611"/>
            <a:chOff x="3881538" y="1936322"/>
            <a:chExt cx="4202832" cy="3914611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2F7DC44-B922-4D13-8929-694A5EB0F5F2}"/>
                </a:ext>
              </a:extLst>
            </p:cNvPr>
            <p:cNvSpPr/>
            <p:nvPr/>
          </p:nvSpPr>
          <p:spPr>
            <a:xfrm>
              <a:off x="4455795" y="2250933"/>
              <a:ext cx="3600000" cy="3600000"/>
            </a:xfrm>
            <a:prstGeom prst="rect">
              <a:avLst/>
            </a:prstGeom>
            <a:noFill/>
            <a:ln w="444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i="1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2ACA58C-ACFE-46C3-880E-479701129F3F}"/>
                </a:ext>
              </a:extLst>
            </p:cNvPr>
            <p:cNvCxnSpPr>
              <a:cxnSpLocks/>
            </p:cNvCxnSpPr>
            <p:nvPr/>
          </p:nvCxnSpPr>
          <p:spPr>
            <a:xfrm>
              <a:off x="6316063" y="2250933"/>
              <a:ext cx="0" cy="3600000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84AACD2-0E8F-42E1-9E78-C6B3D247B32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55795" y="4072567"/>
              <a:ext cx="3628575" cy="0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1BA0B7C-1EDC-483F-8281-49A9B3046BC0}"/>
                </a:ext>
              </a:extLst>
            </p:cNvPr>
            <p:cNvSpPr/>
            <p:nvPr/>
          </p:nvSpPr>
          <p:spPr>
            <a:xfrm>
              <a:off x="4455795" y="1936322"/>
              <a:ext cx="1860268" cy="278261"/>
            </a:xfrm>
            <a:prstGeom prst="rect">
              <a:avLst/>
            </a:prstGeom>
            <a:noFill/>
            <a:ln w="444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i="1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5EE13B1-D9FD-4945-A98F-92A177FC9884}"/>
                </a:ext>
              </a:extLst>
            </p:cNvPr>
            <p:cNvSpPr/>
            <p:nvPr/>
          </p:nvSpPr>
          <p:spPr>
            <a:xfrm>
              <a:off x="6316063" y="1937958"/>
              <a:ext cx="1739732" cy="278261"/>
            </a:xfrm>
            <a:prstGeom prst="rect">
              <a:avLst/>
            </a:prstGeom>
            <a:noFill/>
            <a:ln w="444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i="1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D5DF165-1625-4C99-811C-EC5F56F644B5}"/>
                </a:ext>
              </a:extLst>
            </p:cNvPr>
            <p:cNvSpPr/>
            <p:nvPr/>
          </p:nvSpPr>
          <p:spPr>
            <a:xfrm rot="16200000">
              <a:off x="3269628" y="4684820"/>
              <a:ext cx="1778367" cy="553855"/>
            </a:xfrm>
            <a:prstGeom prst="rect">
              <a:avLst/>
            </a:prstGeom>
            <a:noFill/>
            <a:ln w="444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i="1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996C47A-41FF-4082-A578-5961A9F9F85D}"/>
                </a:ext>
              </a:extLst>
            </p:cNvPr>
            <p:cNvSpPr/>
            <p:nvPr/>
          </p:nvSpPr>
          <p:spPr>
            <a:xfrm rot="16200000">
              <a:off x="3270342" y="2862126"/>
              <a:ext cx="1778367" cy="555976"/>
            </a:xfrm>
            <a:prstGeom prst="rect">
              <a:avLst/>
            </a:prstGeom>
            <a:noFill/>
            <a:ln w="444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i="1"/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354E0DBA-BB13-495F-A235-2A4C0BF87C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6510" y="4655596"/>
            <a:ext cx="1129048" cy="1026000"/>
          </a:xfrm>
          <a:prstGeom prst="rect">
            <a:avLst/>
          </a:prstGeom>
        </p:spPr>
      </p:pic>
      <p:grpSp>
        <p:nvGrpSpPr>
          <p:cNvPr id="36" name="Group 35">
            <a:extLst>
              <a:ext uri="{FF2B5EF4-FFF2-40B4-BE49-F238E27FC236}">
                <a16:creationId xmlns:a16="http://schemas.microsoft.com/office/drawing/2014/main" id="{AA3E230E-2D27-4EC3-BDF0-3112C9E96104}"/>
              </a:ext>
            </a:extLst>
          </p:cNvPr>
          <p:cNvGrpSpPr/>
          <p:nvPr/>
        </p:nvGrpSpPr>
        <p:grpSpPr>
          <a:xfrm>
            <a:off x="4740554" y="2271867"/>
            <a:ext cx="1272078" cy="1614352"/>
            <a:chOff x="6615389" y="2177214"/>
            <a:chExt cx="1272078" cy="161435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5343707-812D-47F6-A03D-01FDE3505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615389" y="2765566"/>
              <a:ext cx="1175004" cy="1026000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ABEA53E-A1FB-43C2-9EDB-F6D7CE21C82D}"/>
                </a:ext>
              </a:extLst>
            </p:cNvPr>
            <p:cNvSpPr txBox="1"/>
            <p:nvPr/>
          </p:nvSpPr>
          <p:spPr>
            <a:xfrm>
              <a:off x="6642635" y="2177214"/>
              <a:ext cx="124483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/>
                <a:t>I</a:t>
              </a:r>
              <a:r>
                <a:rPr lang="en-US" i="1" baseline="30000" dirty="0"/>
                <a:t>A</a:t>
              </a:r>
              <a:r>
                <a:rPr lang="en-US" i="1" dirty="0"/>
                <a:t>I</a:t>
              </a:r>
              <a:r>
                <a:rPr lang="en-US" i="1" baseline="30000" dirty="0"/>
                <a:t>B</a:t>
              </a:r>
            </a:p>
            <a:p>
              <a:pPr algn="ctr"/>
              <a:r>
                <a:rPr lang="en-US" i="1" dirty="0"/>
                <a:t>fut1</a:t>
              </a:r>
              <a:r>
                <a:rPr lang="en-US" i="1" baseline="30000" dirty="0"/>
                <a:t>H</a:t>
              </a:r>
              <a:r>
                <a:rPr lang="en-US" i="1" dirty="0"/>
                <a:t> </a:t>
              </a:r>
              <a:r>
                <a:rPr lang="en-US" i="1" dirty="0" err="1"/>
                <a:t>fut1</a:t>
              </a:r>
              <a:r>
                <a:rPr lang="en-US" i="1" baseline="30000" dirty="0" err="1"/>
                <a:t>H</a:t>
              </a:r>
              <a:endParaRPr lang="en-GB" i="1" baseline="30000" dirty="0"/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A05838A3-DEC4-4975-B629-AD5064DD3BB9}"/>
              </a:ext>
            </a:extLst>
          </p:cNvPr>
          <p:cNvSpPr txBox="1"/>
          <p:nvPr/>
        </p:nvSpPr>
        <p:spPr>
          <a:xfrm>
            <a:off x="5040029" y="1897789"/>
            <a:ext cx="1040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I</a:t>
            </a:r>
            <a:r>
              <a:rPr lang="en-US" i="1" baseline="30000" dirty="0"/>
              <a:t>A </a:t>
            </a:r>
            <a:r>
              <a:rPr lang="en-US" i="1" dirty="0"/>
              <a:t>fut1</a:t>
            </a:r>
            <a:r>
              <a:rPr lang="en-US" i="1" baseline="30000" dirty="0"/>
              <a:t>H</a:t>
            </a:r>
            <a:endParaRPr lang="en-GB" i="1" baseline="300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9298CF-1334-4228-90C0-769BC7E32E93}"/>
              </a:ext>
            </a:extLst>
          </p:cNvPr>
          <p:cNvSpPr txBox="1"/>
          <p:nvPr/>
        </p:nvSpPr>
        <p:spPr>
          <a:xfrm>
            <a:off x="6787871" y="1893027"/>
            <a:ext cx="1040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I</a:t>
            </a:r>
            <a:r>
              <a:rPr lang="en-US" i="1" baseline="30000" dirty="0"/>
              <a:t>A </a:t>
            </a:r>
            <a:r>
              <a:rPr lang="en-US" i="1" dirty="0"/>
              <a:t>fut1</a:t>
            </a:r>
            <a:r>
              <a:rPr lang="en-US" i="1" baseline="30000" dirty="0"/>
              <a:t>h</a:t>
            </a:r>
            <a:endParaRPr lang="en-GB" i="1" baseline="300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4A736BF-9D50-4865-8B7B-70DED09A4A2A}"/>
              </a:ext>
            </a:extLst>
          </p:cNvPr>
          <p:cNvSpPr txBox="1"/>
          <p:nvPr/>
        </p:nvSpPr>
        <p:spPr>
          <a:xfrm>
            <a:off x="3763523" y="2780600"/>
            <a:ext cx="7984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I</a:t>
            </a:r>
            <a:r>
              <a:rPr lang="en-US" i="1" baseline="30000" dirty="0"/>
              <a:t>B </a:t>
            </a:r>
            <a:r>
              <a:rPr lang="en-US" i="1" dirty="0"/>
              <a:t>fut1</a:t>
            </a:r>
            <a:r>
              <a:rPr lang="en-US" i="1" baseline="30000" dirty="0"/>
              <a:t>H</a:t>
            </a:r>
            <a:endParaRPr lang="en-GB" i="1" baseline="300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233DECE-C8B2-4BB3-B912-9331369478A8}"/>
              </a:ext>
            </a:extLst>
          </p:cNvPr>
          <p:cNvSpPr txBox="1"/>
          <p:nvPr/>
        </p:nvSpPr>
        <p:spPr>
          <a:xfrm>
            <a:off x="3763523" y="4558965"/>
            <a:ext cx="7984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I</a:t>
            </a:r>
            <a:r>
              <a:rPr lang="en-US" i="1" baseline="30000" dirty="0"/>
              <a:t>B </a:t>
            </a:r>
            <a:r>
              <a:rPr lang="en-US" i="1" dirty="0"/>
              <a:t>fut1</a:t>
            </a:r>
            <a:r>
              <a:rPr lang="en-US" i="1" baseline="30000" dirty="0"/>
              <a:t>h</a:t>
            </a:r>
            <a:endParaRPr lang="en-GB" i="1" baseline="30000" dirty="0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38A95713-A810-4209-958D-92B9153D90DD}"/>
              </a:ext>
            </a:extLst>
          </p:cNvPr>
          <p:cNvGrpSpPr/>
          <p:nvPr/>
        </p:nvGrpSpPr>
        <p:grpSpPr>
          <a:xfrm>
            <a:off x="4701152" y="4111004"/>
            <a:ext cx="1272078" cy="1614352"/>
            <a:chOff x="6615389" y="2177214"/>
            <a:chExt cx="1272078" cy="1614352"/>
          </a:xfrm>
        </p:grpSpPr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E6C44DCD-344D-4F96-BC8A-A8C58813F00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615389" y="2765566"/>
              <a:ext cx="1175004" cy="1026000"/>
            </a:xfrm>
            <a:prstGeom prst="rect">
              <a:avLst/>
            </a:prstGeom>
          </p:spPr>
        </p:pic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F700C7D7-BC36-4D95-9F64-653A15258DB1}"/>
                </a:ext>
              </a:extLst>
            </p:cNvPr>
            <p:cNvSpPr txBox="1"/>
            <p:nvPr/>
          </p:nvSpPr>
          <p:spPr>
            <a:xfrm>
              <a:off x="6642635" y="2177214"/>
              <a:ext cx="124483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/>
                <a:t>I</a:t>
              </a:r>
              <a:r>
                <a:rPr lang="en-US" i="1" baseline="30000" dirty="0"/>
                <a:t>A</a:t>
              </a:r>
              <a:r>
                <a:rPr lang="en-US" i="1" dirty="0"/>
                <a:t>I</a:t>
              </a:r>
              <a:r>
                <a:rPr lang="en-US" i="1" baseline="30000" dirty="0"/>
                <a:t>B</a:t>
              </a:r>
            </a:p>
            <a:p>
              <a:pPr algn="ctr"/>
              <a:r>
                <a:rPr lang="en-US" i="1" dirty="0"/>
                <a:t>fut1</a:t>
              </a:r>
              <a:r>
                <a:rPr lang="en-US" i="1" baseline="30000" dirty="0"/>
                <a:t>H</a:t>
              </a:r>
              <a:r>
                <a:rPr lang="en-US" i="1" dirty="0"/>
                <a:t> </a:t>
              </a:r>
              <a:r>
                <a:rPr lang="en-US" i="1" dirty="0" err="1"/>
                <a:t>fut1</a:t>
              </a:r>
              <a:r>
                <a:rPr lang="en-US" i="1" baseline="30000" dirty="0" err="1"/>
                <a:t>h</a:t>
              </a:r>
              <a:endParaRPr lang="en-GB" i="1" baseline="30000" dirty="0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6FCEFFA0-C32D-418D-86AA-A4278596E5F4}"/>
              </a:ext>
            </a:extLst>
          </p:cNvPr>
          <p:cNvGrpSpPr/>
          <p:nvPr/>
        </p:nvGrpSpPr>
        <p:grpSpPr>
          <a:xfrm>
            <a:off x="6596866" y="2288470"/>
            <a:ext cx="1272078" cy="1614352"/>
            <a:chOff x="6615389" y="2177214"/>
            <a:chExt cx="1272078" cy="1614352"/>
          </a:xfrm>
        </p:grpSpPr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12E1D8AF-197C-4F96-99A5-B5970F2F671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615389" y="2765566"/>
              <a:ext cx="1175004" cy="1026000"/>
            </a:xfrm>
            <a:prstGeom prst="rect">
              <a:avLst/>
            </a:prstGeom>
          </p:spPr>
        </p:pic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1F92FCEE-F0E2-4A3F-8306-BE360BE24C61}"/>
                </a:ext>
              </a:extLst>
            </p:cNvPr>
            <p:cNvSpPr txBox="1"/>
            <p:nvPr/>
          </p:nvSpPr>
          <p:spPr>
            <a:xfrm>
              <a:off x="6642635" y="2177214"/>
              <a:ext cx="124483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/>
                <a:t>I</a:t>
              </a:r>
              <a:r>
                <a:rPr lang="en-US" i="1" baseline="30000" dirty="0"/>
                <a:t>A</a:t>
              </a:r>
              <a:r>
                <a:rPr lang="en-US" i="1" dirty="0"/>
                <a:t>I</a:t>
              </a:r>
              <a:r>
                <a:rPr lang="en-US" i="1" baseline="30000" dirty="0"/>
                <a:t>B</a:t>
              </a:r>
            </a:p>
            <a:p>
              <a:pPr algn="ctr"/>
              <a:r>
                <a:rPr lang="en-US" i="1" dirty="0"/>
                <a:t>fut1</a:t>
              </a:r>
              <a:r>
                <a:rPr lang="en-US" i="1" baseline="30000" dirty="0"/>
                <a:t>H</a:t>
              </a:r>
              <a:r>
                <a:rPr lang="en-US" i="1" dirty="0"/>
                <a:t> </a:t>
              </a:r>
              <a:r>
                <a:rPr lang="en-US" i="1" dirty="0" err="1"/>
                <a:t>fut1</a:t>
              </a:r>
              <a:r>
                <a:rPr lang="en-US" i="1" baseline="30000" dirty="0" err="1"/>
                <a:t>h</a:t>
              </a:r>
              <a:endParaRPr lang="en-GB" i="1" baseline="30000" dirty="0"/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B0A83C66-0DC5-4E8F-A154-8BF9ADC3DAB4}"/>
              </a:ext>
            </a:extLst>
          </p:cNvPr>
          <p:cNvSpPr txBox="1"/>
          <p:nvPr/>
        </p:nvSpPr>
        <p:spPr>
          <a:xfrm>
            <a:off x="6578618" y="4065948"/>
            <a:ext cx="1244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I</a:t>
            </a:r>
            <a:r>
              <a:rPr lang="en-US" i="1" baseline="30000" dirty="0"/>
              <a:t>A</a:t>
            </a:r>
            <a:r>
              <a:rPr lang="en-US" i="1" dirty="0"/>
              <a:t>I</a:t>
            </a:r>
            <a:r>
              <a:rPr lang="en-US" i="1" baseline="30000" dirty="0"/>
              <a:t>B</a:t>
            </a:r>
          </a:p>
          <a:p>
            <a:pPr algn="ctr"/>
            <a:r>
              <a:rPr lang="en-US" i="1" dirty="0"/>
              <a:t>fut1</a:t>
            </a:r>
            <a:r>
              <a:rPr lang="en-US" i="1" baseline="30000" dirty="0"/>
              <a:t>h</a:t>
            </a:r>
            <a:r>
              <a:rPr lang="en-US" i="1" dirty="0"/>
              <a:t> </a:t>
            </a:r>
            <a:r>
              <a:rPr lang="en-US" i="1" dirty="0" err="1"/>
              <a:t>fut1</a:t>
            </a:r>
            <a:r>
              <a:rPr lang="en-US" i="1" baseline="30000" dirty="0" err="1"/>
              <a:t>h</a:t>
            </a:r>
            <a:endParaRPr lang="en-GB" i="1" baseline="300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BCDB789-5226-4893-AC8C-DF985FBD285F}"/>
              </a:ext>
            </a:extLst>
          </p:cNvPr>
          <p:cNvSpPr txBox="1"/>
          <p:nvPr/>
        </p:nvSpPr>
        <p:spPr>
          <a:xfrm>
            <a:off x="9727843" y="4526510"/>
            <a:ext cx="139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 antigen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62F2AEA8-D4B9-45E1-872E-E11DEF921B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04734" y="5282233"/>
            <a:ext cx="526157" cy="478633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D9CDCCF9-FFCE-4AE0-B6D0-567F596F233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96621" y="4445045"/>
            <a:ext cx="600075" cy="62865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00CC50E7-BAFC-4D8D-B7CC-83CDB665480C}"/>
              </a:ext>
            </a:extLst>
          </p:cNvPr>
          <p:cNvSpPr txBox="1"/>
          <p:nvPr/>
        </p:nvSpPr>
        <p:spPr>
          <a:xfrm>
            <a:off x="9628070" y="5341602"/>
            <a:ext cx="139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 antigen</a:t>
            </a:r>
          </a:p>
        </p:txBody>
      </p:sp>
    </p:spTree>
    <p:extLst>
      <p:ext uri="{BB962C8B-B14F-4D97-AF65-F5344CB8AC3E}">
        <p14:creationId xmlns:p14="http://schemas.microsoft.com/office/powerpoint/2010/main" val="27472584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2B5BA07-1A16-488F-8A4D-2894AC9522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1293496"/>
            <a:ext cx="1954530" cy="17748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5343707-812D-47F6-A03D-01FDE35056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3372" y="1293582"/>
            <a:ext cx="2032551" cy="1774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E212F45-87A0-4542-8629-7062BE0010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5470" y="3429000"/>
            <a:ext cx="2044390" cy="17748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54E0DBA-BB13-495F-A235-2A4C0BF87C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5614" y="3429000"/>
            <a:ext cx="1953055" cy="177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2459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2626</TotalTime>
  <Words>164</Words>
  <Application>Microsoft Office PowerPoint</Application>
  <PresentationFormat>Widescreen</PresentationFormat>
  <Paragraphs>90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Philip Leftwich (BIO - Staff)</dc:creator>
  <cp:lastModifiedBy>Philip Leftwich (BIO - Staff)</cp:lastModifiedBy>
  <cp:revision>20</cp:revision>
  <dcterms:created xsi:type="dcterms:W3CDTF">2021-09-05T10:35:39Z</dcterms:created>
  <dcterms:modified xsi:type="dcterms:W3CDTF">2021-09-08T15:39:45Z</dcterms:modified>
</cp:coreProperties>
</file>