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9C55"/>
    <a:srgbClr val="ED9EC1"/>
    <a:srgbClr val="E2E2E2"/>
    <a:srgbClr val="FF1717"/>
    <a:srgbClr val="01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F621-3920-4498-8E1B-00A148E05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25E7-417E-4FDF-9B27-D1D273ED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22ECD-CAED-41AF-991F-8C10EAEE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8A93E-DDA1-4F97-A558-887CFCE5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A0813-7F79-4B4E-88A2-2AE075AF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27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4501-63A7-4447-B3FD-28FE7CC9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95016-99A7-4518-A4EC-4A2202350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B7863-EBE4-401C-BADA-E8606453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4F66-9580-48C1-997B-534D1DAC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6596-34FD-4594-BBA7-09131562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54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1B7A4-714F-40D3-9F06-E396969BB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C9FEC-7608-4965-9C42-A55274D18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DFCC1-CBE3-45FA-83ED-558DE95A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8A2B2-950A-42B1-91DC-B92E69AB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F3D5C-4A11-477E-86CF-6CC1E67F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68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7432-5F43-41B2-8CFB-0CE0E539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6DE0-A49D-47D5-8999-A72FF4A91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A6E06-00DD-4995-AEF1-D50AC125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8C9B9-90A0-47E3-9DC1-2EA4C5E2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4F61E-B303-4DC3-AD05-15669583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59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7BEC-AAAC-4B6E-B593-3F14A9E4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8357-BEF5-4443-A30E-34D92AA6C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4968-D6A7-46F7-A028-629328E8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EDFFE-3077-4B3D-AF67-05362C4F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8862-2FA8-4225-B7CE-B99CFB11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37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32F7-006A-43F3-B990-D6596BC2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B945-4021-4D0C-B3CC-454A9C9FF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F904B-CF4E-45C7-A22B-1707A1A91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79903-CC07-446F-8D77-57337AD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F2F49-CE2A-45C7-86D4-029C3D6A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C4602-0A92-45C9-886E-FD748357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67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A751-8275-4C35-BAF9-93594E95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81447-CAC4-441E-B89F-E0243133B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5F4E5-5876-4621-9F07-9A485BDA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28E7D-65A6-4476-ACD5-48E3EAD15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DB7D3-BD55-433A-A2F1-2A35FB9A2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00154-2230-4BDA-836B-2D2C510B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B0F91-2694-4596-8821-6901B10E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DB4C3-629B-4E05-BD5D-746CC227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9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3C1A-5E0C-433D-B749-A89DC41D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606B3-BBF6-4BD8-AE7A-90D98E6A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80244-FD22-48D0-8891-7EF5B6D7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D5062-80B3-4E36-B52C-07FF730B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79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34D17-6E8F-46AC-BED8-65F2BAC8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058F5-DDB9-4C57-85F7-21D64864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B2C4C-86B3-4813-A7FB-DF53053D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03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B95D-1EB5-44A3-86A2-7DC7B2218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4FE71-7A01-48FF-A975-FB479912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65A29-522A-4A0C-BB88-8A4B19148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B1630-2E65-4323-AB85-5C77E514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76885-4ED2-4669-810C-B14220E2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941BB-7613-4AD4-A88B-81F1A21E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78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5DB1-BC5E-491B-9EB7-CFFEF9E0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9C3D3-8954-4106-8975-5C5F5CF27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8B0B4-7424-4D57-B488-17192BB41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99664-43D0-4C0C-9516-A9203C58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68806-44F1-461C-8746-7BF8FFE9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9EAD6-1373-4B58-B97F-B170043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73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5231C-130B-4D18-B515-5FEF757B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C0989-1A4F-48C6-B150-AECD52E09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A7F4-4C7D-46B4-B939-F871D62CF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33246-EF09-4F4C-B5E8-07CB6917BF4B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3B96-322B-4269-9259-748648329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C7897-CEC5-483F-9AA3-57CBA39F9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12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A1353-B171-405B-9042-89C89E76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9" y="-49050"/>
            <a:ext cx="1158352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45084-1B7C-4837-9577-4B58F52E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21" y="943150"/>
            <a:ext cx="762039" cy="323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95479-C134-4A77-96EE-F3705D97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35" y="4918584"/>
            <a:ext cx="762039" cy="3238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33D8BE-11F8-459B-AAC0-58BB9FE8C068}"/>
              </a:ext>
            </a:extLst>
          </p:cNvPr>
          <p:cNvSpPr/>
          <p:nvPr/>
        </p:nvSpPr>
        <p:spPr>
          <a:xfrm>
            <a:off x="2379306" y="2062066"/>
            <a:ext cx="4590661" cy="4569764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19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78F1EE-ECD9-45C3-B4B7-97067CD99C8D}"/>
              </a:ext>
            </a:extLst>
          </p:cNvPr>
          <p:cNvSpPr txBox="1"/>
          <p:nvPr/>
        </p:nvSpPr>
        <p:spPr>
          <a:xfrm>
            <a:off x="1576873" y="2323322"/>
            <a:ext cx="139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substance</a:t>
            </a:r>
          </a:p>
          <a:p>
            <a:r>
              <a:rPr lang="en-US" b="1" dirty="0"/>
              <a:t>precursor</a:t>
            </a:r>
            <a:endParaRPr lang="en-GB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E7B0F0-6796-4E17-8ADB-9F6FA0358107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2967134" y="2646487"/>
            <a:ext cx="1281404" cy="1"/>
          </a:xfrm>
          <a:prstGeom prst="straightConnector1">
            <a:avLst/>
          </a:prstGeom>
          <a:ln w="50800">
            <a:solidFill>
              <a:srgbClr val="01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F362B2-6AA9-4C60-8F34-773593C88007}"/>
              </a:ext>
            </a:extLst>
          </p:cNvPr>
          <p:cNvSpPr txBox="1"/>
          <p:nvPr/>
        </p:nvSpPr>
        <p:spPr>
          <a:xfrm>
            <a:off x="4248538" y="2461821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substance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1C5BD6-9767-4DF1-A7A1-A8A1546661C7}"/>
              </a:ext>
            </a:extLst>
          </p:cNvPr>
          <p:cNvCxnSpPr>
            <a:cxnSpLocks/>
          </p:cNvCxnSpPr>
          <p:nvPr/>
        </p:nvCxnSpPr>
        <p:spPr>
          <a:xfrm flipV="1">
            <a:off x="4943668" y="1707502"/>
            <a:ext cx="0" cy="754321"/>
          </a:xfrm>
          <a:prstGeom prst="straightConnector1">
            <a:avLst/>
          </a:prstGeom>
          <a:ln w="50800">
            <a:solidFill>
              <a:srgbClr val="01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50348A-9FD9-48E5-BB9E-02BA275FD461}"/>
              </a:ext>
            </a:extLst>
          </p:cNvPr>
          <p:cNvCxnSpPr>
            <a:cxnSpLocks/>
          </p:cNvCxnSpPr>
          <p:nvPr/>
        </p:nvCxnSpPr>
        <p:spPr>
          <a:xfrm>
            <a:off x="4943668" y="2969653"/>
            <a:ext cx="0" cy="715938"/>
          </a:xfrm>
          <a:prstGeom prst="straightConnector1">
            <a:avLst/>
          </a:prstGeom>
          <a:ln w="50800">
            <a:solidFill>
              <a:srgbClr val="01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5B66ED-CFAA-4486-ABD7-F877D58B1EE4}"/>
              </a:ext>
            </a:extLst>
          </p:cNvPr>
          <p:cNvSpPr txBox="1"/>
          <p:nvPr/>
        </p:nvSpPr>
        <p:spPr>
          <a:xfrm>
            <a:off x="2912705" y="2831153"/>
            <a:ext cx="1390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179C55"/>
                </a:solidFill>
              </a:rPr>
              <a:t>Fut1 gene</a:t>
            </a:r>
            <a:endParaRPr lang="en-GB" sz="1600" i="1" dirty="0">
              <a:solidFill>
                <a:srgbClr val="179C5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F4619F-5FBB-4321-A9FC-C578CE1387AE}"/>
              </a:ext>
            </a:extLst>
          </p:cNvPr>
          <p:cNvSpPr txBox="1"/>
          <p:nvPr/>
        </p:nvSpPr>
        <p:spPr>
          <a:xfrm>
            <a:off x="5080517" y="1899996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179C55"/>
                </a:solidFill>
              </a:rPr>
              <a:t>I</a:t>
            </a:r>
            <a:r>
              <a:rPr lang="en-US" i="1" baseline="30000" dirty="0">
                <a:solidFill>
                  <a:srgbClr val="179C55"/>
                </a:solidFill>
              </a:rPr>
              <a:t>A </a:t>
            </a:r>
            <a:r>
              <a:rPr lang="en-US" i="1" dirty="0">
                <a:solidFill>
                  <a:srgbClr val="179C55"/>
                </a:solidFill>
              </a:rPr>
              <a:t>allele</a:t>
            </a:r>
            <a:endParaRPr lang="en-GB" i="1" baseline="30000" dirty="0">
              <a:solidFill>
                <a:srgbClr val="179C55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B57EB0-1508-4A8B-9547-162E9CA69987}"/>
              </a:ext>
            </a:extLst>
          </p:cNvPr>
          <p:cNvSpPr txBox="1"/>
          <p:nvPr/>
        </p:nvSpPr>
        <p:spPr>
          <a:xfrm>
            <a:off x="5127168" y="305966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179C55"/>
                </a:solidFill>
              </a:rPr>
              <a:t>I</a:t>
            </a:r>
            <a:r>
              <a:rPr lang="en-US" i="1" baseline="30000" dirty="0">
                <a:solidFill>
                  <a:srgbClr val="179C55"/>
                </a:solidFill>
              </a:rPr>
              <a:t>B </a:t>
            </a:r>
            <a:r>
              <a:rPr lang="en-US" i="1" dirty="0">
                <a:solidFill>
                  <a:srgbClr val="179C55"/>
                </a:solidFill>
              </a:rPr>
              <a:t>allele</a:t>
            </a:r>
            <a:endParaRPr lang="en-GB" i="1" baseline="30000" dirty="0">
              <a:solidFill>
                <a:srgbClr val="179C55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201DD5-926F-4277-A973-05A59F9A7F7D}"/>
              </a:ext>
            </a:extLst>
          </p:cNvPr>
          <p:cNvSpPr txBox="1"/>
          <p:nvPr/>
        </p:nvSpPr>
        <p:spPr>
          <a:xfrm>
            <a:off x="5206746" y="7799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antigen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C402856-11E8-4026-B862-027885000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89" y="4041827"/>
            <a:ext cx="526157" cy="4786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CFD119D-4D99-4E81-93C3-4D1FD31F0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75" y="950498"/>
            <a:ext cx="600075" cy="6286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63BFE71-5A97-4D76-B3B6-6F346043023F}"/>
              </a:ext>
            </a:extLst>
          </p:cNvPr>
          <p:cNvSpPr txBox="1"/>
          <p:nvPr/>
        </p:nvSpPr>
        <p:spPr>
          <a:xfrm>
            <a:off x="5232916" y="460740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 antigen</a:t>
            </a:r>
          </a:p>
        </p:txBody>
      </p:sp>
    </p:spTree>
    <p:extLst>
      <p:ext uri="{BB962C8B-B14F-4D97-AF65-F5344CB8AC3E}">
        <p14:creationId xmlns:p14="http://schemas.microsoft.com/office/powerpoint/2010/main" val="301568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Flower without stem with solid fill">
            <a:extLst>
              <a:ext uri="{FF2B5EF4-FFF2-40B4-BE49-F238E27FC236}">
                <a16:creationId xmlns:a16="http://schemas.microsoft.com/office/drawing/2014/main" id="{151ADB95-52DE-44FA-A010-D4E78AA47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2837" y="1065537"/>
            <a:ext cx="2026920" cy="202692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2F1858-DD84-4CEA-B955-5708D57A33AE}"/>
              </a:ext>
            </a:extLst>
          </p:cNvPr>
          <p:cNvCxnSpPr>
            <a:cxnSpLocks/>
          </p:cNvCxnSpPr>
          <p:nvPr/>
        </p:nvCxnSpPr>
        <p:spPr>
          <a:xfrm flipH="1">
            <a:off x="6312957" y="2640563"/>
            <a:ext cx="611137" cy="1063690"/>
          </a:xfrm>
          <a:prstGeom prst="straightConnector1">
            <a:avLst/>
          </a:prstGeom>
          <a:ln w="31750">
            <a:solidFill>
              <a:srgbClr val="179C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Flower without stem with solid fill">
            <a:extLst>
              <a:ext uri="{FF2B5EF4-FFF2-40B4-BE49-F238E27FC236}">
                <a16:creationId xmlns:a16="http://schemas.microsoft.com/office/drawing/2014/main" id="{93CBF7D6-2334-4459-A886-FB167A5BF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2865" y="1065537"/>
            <a:ext cx="2026920" cy="2026920"/>
          </a:xfr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49B580-6686-47C5-B4D5-B2FCF1EEABDF}"/>
              </a:ext>
            </a:extLst>
          </p:cNvPr>
          <p:cNvCxnSpPr/>
          <p:nvPr/>
        </p:nvCxnSpPr>
        <p:spPr>
          <a:xfrm>
            <a:off x="5234473" y="2640563"/>
            <a:ext cx="541177" cy="1063690"/>
          </a:xfrm>
          <a:prstGeom prst="straightConnector1">
            <a:avLst/>
          </a:prstGeom>
          <a:ln w="31750">
            <a:solidFill>
              <a:srgbClr val="179C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 descr="Flower without stem with solid fill">
            <a:extLst>
              <a:ext uri="{FF2B5EF4-FFF2-40B4-BE49-F238E27FC236}">
                <a16:creationId xmlns:a16="http://schemas.microsoft.com/office/drawing/2014/main" id="{5B1A61CE-D5CF-45AB-B213-BBE116FD68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2540" y="3443289"/>
            <a:ext cx="2026920" cy="2026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2760A3-135E-438C-AAF5-E9F2CFDE6D8A}"/>
              </a:ext>
            </a:extLst>
          </p:cNvPr>
          <p:cNvSpPr txBox="1"/>
          <p:nvPr/>
        </p:nvSpPr>
        <p:spPr>
          <a:xfrm>
            <a:off x="3135086" y="1614196"/>
            <a:ext cx="89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</a:t>
            </a:r>
          </a:p>
          <a:p>
            <a:r>
              <a:rPr lang="en-US" i="1" dirty="0"/>
              <a:t>RR</a:t>
            </a:r>
            <a:endParaRPr lang="en-GB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BEC5D5-1C76-4DB7-9654-F313E07BCAC1}"/>
              </a:ext>
            </a:extLst>
          </p:cNvPr>
          <p:cNvSpPr txBox="1"/>
          <p:nvPr/>
        </p:nvSpPr>
        <p:spPr>
          <a:xfrm>
            <a:off x="8549757" y="1614196"/>
            <a:ext cx="89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</a:t>
            </a:r>
          </a:p>
          <a:p>
            <a:r>
              <a:rPr lang="en-US" i="1" dirty="0" err="1"/>
              <a:t>rr</a:t>
            </a:r>
            <a:endParaRPr lang="en-GB" i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229836-10D4-4135-885F-E902F2FB9F58}"/>
              </a:ext>
            </a:extLst>
          </p:cNvPr>
          <p:cNvSpPr/>
          <p:nvPr/>
        </p:nvSpPr>
        <p:spPr>
          <a:xfrm>
            <a:off x="5306243" y="2957512"/>
            <a:ext cx="46940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C7DC07-6770-4107-B517-7E46EBF465D0}"/>
              </a:ext>
            </a:extLst>
          </p:cNvPr>
          <p:cNvSpPr/>
          <p:nvPr/>
        </p:nvSpPr>
        <p:spPr>
          <a:xfrm>
            <a:off x="6421488" y="2941278"/>
            <a:ext cx="46940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7BDF00-4125-4798-BA9B-2BC663851105}"/>
              </a:ext>
            </a:extLst>
          </p:cNvPr>
          <p:cNvSpPr txBox="1"/>
          <p:nvPr/>
        </p:nvSpPr>
        <p:spPr>
          <a:xfrm>
            <a:off x="5391986" y="3001446"/>
            <a:ext cx="2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  <a:endParaRPr lang="en-GB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37726-C53F-480E-AFF1-2CB6B83B0906}"/>
              </a:ext>
            </a:extLst>
          </p:cNvPr>
          <p:cNvSpPr txBox="1"/>
          <p:nvPr/>
        </p:nvSpPr>
        <p:spPr>
          <a:xfrm>
            <a:off x="6522837" y="2985212"/>
            <a:ext cx="89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  <a:endParaRPr lang="en-GB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D842D-6F49-41F6-8B5C-200E90D13A5F}"/>
              </a:ext>
            </a:extLst>
          </p:cNvPr>
          <p:cNvSpPr txBox="1"/>
          <p:nvPr/>
        </p:nvSpPr>
        <p:spPr>
          <a:xfrm>
            <a:off x="7109460" y="4126773"/>
            <a:ext cx="89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Pink</a:t>
            </a:r>
          </a:p>
          <a:p>
            <a:r>
              <a:rPr lang="en-US" i="1" dirty="0"/>
              <a:t>Rr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9027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A1353-B171-405B-9042-89C89E76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9" y="-49050"/>
            <a:ext cx="1158352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45084-1B7C-4837-9577-4B58F52E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21" y="943150"/>
            <a:ext cx="762039" cy="323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95479-C134-4A77-96EE-F3705D97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35" y="4918584"/>
            <a:ext cx="762039" cy="3238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DA9F1A3-FFA8-4F41-8180-3D73CF25EA97}"/>
              </a:ext>
            </a:extLst>
          </p:cNvPr>
          <p:cNvSpPr/>
          <p:nvPr/>
        </p:nvSpPr>
        <p:spPr>
          <a:xfrm>
            <a:off x="4694990" y="4343893"/>
            <a:ext cx="2289140" cy="2298750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3D8BE-11F8-459B-AAC0-58BB9FE8C068}"/>
              </a:ext>
            </a:extLst>
          </p:cNvPr>
          <p:cNvSpPr/>
          <p:nvPr/>
        </p:nvSpPr>
        <p:spPr>
          <a:xfrm>
            <a:off x="5832129" y="3194517"/>
            <a:ext cx="1152000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35FBD6-BBC6-4046-8802-749ADF162EBE}"/>
              </a:ext>
            </a:extLst>
          </p:cNvPr>
          <p:cNvSpPr/>
          <p:nvPr/>
        </p:nvSpPr>
        <p:spPr>
          <a:xfrm>
            <a:off x="3516122" y="5493267"/>
            <a:ext cx="1205734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BAE1FE-472D-49F5-A608-DC66AE0CBBBD}"/>
              </a:ext>
            </a:extLst>
          </p:cNvPr>
          <p:cNvSpPr/>
          <p:nvPr/>
        </p:nvSpPr>
        <p:spPr>
          <a:xfrm>
            <a:off x="3607011" y="3248776"/>
            <a:ext cx="1023956" cy="104085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A1353-B171-405B-9042-89C89E76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9" y="-49050"/>
            <a:ext cx="1158352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45084-1B7C-4837-9577-4B58F52E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21" y="943150"/>
            <a:ext cx="762039" cy="323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95479-C134-4A77-96EE-F3705D97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35" y="4918584"/>
            <a:ext cx="762039" cy="3238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DA9F1A3-FFA8-4F41-8180-3D73CF25EA97}"/>
              </a:ext>
            </a:extLst>
          </p:cNvPr>
          <p:cNvSpPr/>
          <p:nvPr/>
        </p:nvSpPr>
        <p:spPr>
          <a:xfrm>
            <a:off x="2351314" y="2045139"/>
            <a:ext cx="4632815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3D8BE-11F8-459B-AAC0-58BB9FE8C068}"/>
              </a:ext>
            </a:extLst>
          </p:cNvPr>
          <p:cNvSpPr/>
          <p:nvPr/>
        </p:nvSpPr>
        <p:spPr>
          <a:xfrm>
            <a:off x="4685520" y="3187411"/>
            <a:ext cx="1152000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35FBD6-BBC6-4046-8802-749ADF162EBE}"/>
              </a:ext>
            </a:extLst>
          </p:cNvPr>
          <p:cNvSpPr/>
          <p:nvPr/>
        </p:nvSpPr>
        <p:spPr>
          <a:xfrm>
            <a:off x="3476429" y="4343889"/>
            <a:ext cx="1205734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BAE1FE-472D-49F5-A608-DC66AE0CBBBD}"/>
              </a:ext>
            </a:extLst>
          </p:cNvPr>
          <p:cNvSpPr/>
          <p:nvPr/>
        </p:nvSpPr>
        <p:spPr>
          <a:xfrm>
            <a:off x="4682163" y="4343889"/>
            <a:ext cx="2301966" cy="2298754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9397A4-1016-487C-A838-036919637866}"/>
              </a:ext>
            </a:extLst>
          </p:cNvPr>
          <p:cNvSpPr/>
          <p:nvPr/>
        </p:nvSpPr>
        <p:spPr>
          <a:xfrm rot="5400000">
            <a:off x="1233445" y="4343891"/>
            <a:ext cx="3448128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6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A1353-B171-405B-9042-89C89E76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9" y="-49050"/>
            <a:ext cx="1158352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45084-1B7C-4837-9577-4B58F52E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21" y="943150"/>
            <a:ext cx="762039" cy="323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95479-C134-4A77-96EE-F3705D97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35" y="4918584"/>
            <a:ext cx="762039" cy="3238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DA9F1A3-FFA8-4F41-8180-3D73CF25EA97}"/>
              </a:ext>
            </a:extLst>
          </p:cNvPr>
          <p:cNvSpPr/>
          <p:nvPr/>
        </p:nvSpPr>
        <p:spPr>
          <a:xfrm>
            <a:off x="2351314" y="2045139"/>
            <a:ext cx="4632815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3D8BE-11F8-459B-AAC0-58BB9FE8C068}"/>
              </a:ext>
            </a:extLst>
          </p:cNvPr>
          <p:cNvSpPr/>
          <p:nvPr/>
        </p:nvSpPr>
        <p:spPr>
          <a:xfrm>
            <a:off x="3532197" y="3194514"/>
            <a:ext cx="3451932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35FBD6-BBC6-4046-8802-749ADF162EBE}"/>
              </a:ext>
            </a:extLst>
          </p:cNvPr>
          <p:cNvSpPr/>
          <p:nvPr/>
        </p:nvSpPr>
        <p:spPr>
          <a:xfrm>
            <a:off x="3476429" y="4343889"/>
            <a:ext cx="1205734" cy="2298754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BAE1FE-472D-49F5-A608-DC66AE0CBBBD}"/>
              </a:ext>
            </a:extLst>
          </p:cNvPr>
          <p:cNvSpPr/>
          <p:nvPr/>
        </p:nvSpPr>
        <p:spPr>
          <a:xfrm>
            <a:off x="5879860" y="5534602"/>
            <a:ext cx="1039881" cy="1108041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9397A4-1016-487C-A838-036919637866}"/>
              </a:ext>
            </a:extLst>
          </p:cNvPr>
          <p:cNvSpPr/>
          <p:nvPr/>
        </p:nvSpPr>
        <p:spPr>
          <a:xfrm rot="5400000">
            <a:off x="1233445" y="4343891"/>
            <a:ext cx="3448128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64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A1353-B171-405B-9042-89C89E76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9" y="-49050"/>
            <a:ext cx="1158352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45084-1B7C-4837-9577-4B58F52E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21" y="943150"/>
            <a:ext cx="762039" cy="323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95479-C134-4A77-96EE-F3705D97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35" y="4918584"/>
            <a:ext cx="762039" cy="3238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DA9F1A3-FFA8-4F41-8180-3D73CF25EA97}"/>
              </a:ext>
            </a:extLst>
          </p:cNvPr>
          <p:cNvSpPr/>
          <p:nvPr/>
        </p:nvSpPr>
        <p:spPr>
          <a:xfrm>
            <a:off x="2351314" y="2045139"/>
            <a:ext cx="4632815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3D8BE-11F8-459B-AAC0-58BB9FE8C068}"/>
              </a:ext>
            </a:extLst>
          </p:cNvPr>
          <p:cNvSpPr/>
          <p:nvPr/>
        </p:nvSpPr>
        <p:spPr>
          <a:xfrm>
            <a:off x="3532197" y="3194514"/>
            <a:ext cx="3451932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35FBD6-BBC6-4046-8802-749ADF162EBE}"/>
              </a:ext>
            </a:extLst>
          </p:cNvPr>
          <p:cNvSpPr/>
          <p:nvPr/>
        </p:nvSpPr>
        <p:spPr>
          <a:xfrm>
            <a:off x="3476428" y="4343889"/>
            <a:ext cx="2308552" cy="2298754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BAE1FE-472D-49F5-A608-DC66AE0CBBBD}"/>
              </a:ext>
            </a:extLst>
          </p:cNvPr>
          <p:cNvSpPr/>
          <p:nvPr/>
        </p:nvSpPr>
        <p:spPr>
          <a:xfrm>
            <a:off x="5784980" y="4328481"/>
            <a:ext cx="1199150" cy="1149376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9397A4-1016-487C-A838-036919637866}"/>
              </a:ext>
            </a:extLst>
          </p:cNvPr>
          <p:cNvSpPr/>
          <p:nvPr/>
        </p:nvSpPr>
        <p:spPr>
          <a:xfrm rot="5400000">
            <a:off x="1233445" y="4343891"/>
            <a:ext cx="3448128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87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654E26-0016-4BE2-A6B4-A9E7EB2E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69" y="770008"/>
            <a:ext cx="1131570" cy="10275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1B27BE-0AEE-49AF-A0C8-5CE1307FC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67" y="3068003"/>
            <a:ext cx="1181848" cy="102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056C6A-9019-46CA-9B74-6E1CE329FD6F}"/>
              </a:ext>
            </a:extLst>
          </p:cNvPr>
          <p:cNvSpPr txBox="1"/>
          <p:nvPr/>
        </p:nvSpPr>
        <p:spPr>
          <a:xfrm>
            <a:off x="7015665" y="1143003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AO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0BB87B-2F74-409F-85B6-A6AF932FE2D7}"/>
              </a:ext>
            </a:extLst>
          </p:cNvPr>
          <p:cNvSpPr txBox="1"/>
          <p:nvPr/>
        </p:nvSpPr>
        <p:spPr>
          <a:xfrm>
            <a:off x="3144774" y="4302997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</a:t>
            </a:r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C572D35-3F4C-4D29-88B1-145FD1584B3D}"/>
              </a:ext>
            </a:extLst>
          </p:cNvPr>
          <p:cNvGrpSpPr/>
          <p:nvPr/>
        </p:nvGrpSpPr>
        <p:grpSpPr>
          <a:xfrm>
            <a:off x="4158539" y="1936322"/>
            <a:ext cx="3925831" cy="3914611"/>
            <a:chOff x="4158539" y="1936322"/>
            <a:chExt cx="3925831" cy="39146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F7DC44-B922-4D13-8929-694A5EB0F5F2}"/>
                </a:ext>
              </a:extLst>
            </p:cNvPr>
            <p:cNvSpPr/>
            <p:nvPr/>
          </p:nvSpPr>
          <p:spPr>
            <a:xfrm>
              <a:off x="4455795" y="2250933"/>
              <a:ext cx="3600000" cy="3600000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ACA58C-ACFE-46C3-880E-479701129F3F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63" y="2250933"/>
              <a:ext cx="0" cy="36000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4AACD2-0E8F-42E1-9E78-C6B3D247B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795" y="4072567"/>
              <a:ext cx="3628575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BA0B7C-1EDC-483F-8281-49A9B3046BC0}"/>
                </a:ext>
              </a:extLst>
            </p:cNvPr>
            <p:cNvSpPr/>
            <p:nvPr/>
          </p:nvSpPr>
          <p:spPr>
            <a:xfrm>
              <a:off x="4455795" y="1936322"/>
              <a:ext cx="1860268" cy="27826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EE13B1-D9FD-4945-A98F-92A177FC9884}"/>
                </a:ext>
              </a:extLst>
            </p:cNvPr>
            <p:cNvSpPr/>
            <p:nvPr/>
          </p:nvSpPr>
          <p:spPr>
            <a:xfrm>
              <a:off x="6316063" y="1937958"/>
              <a:ext cx="1739732" cy="27826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5DF165-1625-4C99-811C-EC5F56F644B5}"/>
                </a:ext>
              </a:extLst>
            </p:cNvPr>
            <p:cNvSpPr/>
            <p:nvPr/>
          </p:nvSpPr>
          <p:spPr>
            <a:xfrm rot="16200000">
              <a:off x="3407955" y="4823149"/>
              <a:ext cx="1778367" cy="277200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96C47A-41FF-4082-A578-5961A9F9F85D}"/>
                </a:ext>
              </a:extLst>
            </p:cNvPr>
            <p:cNvSpPr/>
            <p:nvPr/>
          </p:nvSpPr>
          <p:spPr>
            <a:xfrm rot="16200000">
              <a:off x="3409200" y="3000986"/>
              <a:ext cx="1778367" cy="27826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586DF6-937D-4575-9F7B-4BD759995A0A}"/>
              </a:ext>
            </a:extLst>
          </p:cNvPr>
          <p:cNvGrpSpPr/>
          <p:nvPr/>
        </p:nvGrpSpPr>
        <p:grpSpPr>
          <a:xfrm>
            <a:off x="4830793" y="4164051"/>
            <a:ext cx="1357210" cy="1390024"/>
            <a:chOff x="4798250" y="2263897"/>
            <a:chExt cx="1357210" cy="13900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B5BA07-1A16-488F-8A4D-2894AC95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8250" y="2626356"/>
              <a:ext cx="1131570" cy="102756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21370-728E-48AC-BE05-D404AE4F2A47}"/>
                </a:ext>
              </a:extLst>
            </p:cNvPr>
            <p:cNvSpPr txBox="1"/>
            <p:nvPr/>
          </p:nvSpPr>
          <p:spPr>
            <a:xfrm>
              <a:off x="5115330" y="2263897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AO</a:t>
              </a:r>
              <a:endParaRPr lang="en-GB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C63FC76-2563-4013-A5CC-CDF478D12AE7}"/>
              </a:ext>
            </a:extLst>
          </p:cNvPr>
          <p:cNvGrpSpPr/>
          <p:nvPr/>
        </p:nvGrpSpPr>
        <p:grpSpPr>
          <a:xfrm>
            <a:off x="6513690" y="2361249"/>
            <a:ext cx="1374687" cy="1413507"/>
            <a:chOff x="4789617" y="4146762"/>
            <a:chExt cx="1374687" cy="14135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212F45-87A0-4542-8629-7062BE001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9617" y="4534269"/>
              <a:ext cx="1181848" cy="102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E2EC8A-5416-4485-B8EF-D1040EE70D1E}"/>
                </a:ext>
              </a:extLst>
            </p:cNvPr>
            <p:cNvSpPr txBox="1"/>
            <p:nvPr/>
          </p:nvSpPr>
          <p:spPr>
            <a:xfrm>
              <a:off x="5124174" y="4146762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</a:t>
              </a:r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2DF087-0761-4D7D-A005-306CE69FDD4D}"/>
              </a:ext>
            </a:extLst>
          </p:cNvPr>
          <p:cNvGrpSpPr/>
          <p:nvPr/>
        </p:nvGrpSpPr>
        <p:grpSpPr>
          <a:xfrm>
            <a:off x="6636510" y="4206741"/>
            <a:ext cx="1388062" cy="1362043"/>
            <a:chOff x="6636510" y="4206741"/>
            <a:chExt cx="1388062" cy="136204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4E0DBA-BB13-495F-A235-2A4C0BF87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6510" y="4542784"/>
              <a:ext cx="1129048" cy="1026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5EB748-2296-4AAC-89D2-53F9F9832D3F}"/>
                </a:ext>
              </a:extLst>
            </p:cNvPr>
            <p:cNvSpPr txBox="1"/>
            <p:nvPr/>
          </p:nvSpPr>
          <p:spPr>
            <a:xfrm>
              <a:off x="6984442" y="4206741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OO</a:t>
              </a:r>
              <a:endParaRPr lang="en-GB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3E230E-2D27-4EC3-BDF0-3112C9E96104}"/>
              </a:ext>
            </a:extLst>
          </p:cNvPr>
          <p:cNvGrpSpPr/>
          <p:nvPr/>
        </p:nvGrpSpPr>
        <p:grpSpPr>
          <a:xfrm>
            <a:off x="4760268" y="2357056"/>
            <a:ext cx="1389469" cy="1424488"/>
            <a:chOff x="6635103" y="2262403"/>
            <a:chExt cx="1389469" cy="14244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343707-812D-47F6-A03D-01FDE3505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5103" y="2660891"/>
              <a:ext cx="1175004" cy="10260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BEA53E-A1FB-43C2-9EDB-F6D7CE21C82D}"/>
                </a:ext>
              </a:extLst>
            </p:cNvPr>
            <p:cNvSpPr txBox="1"/>
            <p:nvPr/>
          </p:nvSpPr>
          <p:spPr>
            <a:xfrm>
              <a:off x="6984442" y="2262403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en-GB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05838A3-DEC4-4975-B629-AD5064DD3BB9}"/>
              </a:ext>
            </a:extLst>
          </p:cNvPr>
          <p:cNvSpPr txBox="1"/>
          <p:nvPr/>
        </p:nvSpPr>
        <p:spPr>
          <a:xfrm>
            <a:off x="5229952" y="1898002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9298CF-1334-4228-90C0-769BC7E32E93}"/>
              </a:ext>
            </a:extLst>
          </p:cNvPr>
          <p:cNvSpPr txBox="1"/>
          <p:nvPr/>
        </p:nvSpPr>
        <p:spPr>
          <a:xfrm>
            <a:off x="7015665" y="1892962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A736BF-9D50-4865-8B7B-70DED09A4A2A}"/>
              </a:ext>
            </a:extLst>
          </p:cNvPr>
          <p:cNvSpPr txBox="1"/>
          <p:nvPr/>
        </p:nvSpPr>
        <p:spPr>
          <a:xfrm>
            <a:off x="4144774" y="2863661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ADADDB-27B3-4A6A-AECF-8E5AFF1B70E7}"/>
              </a:ext>
            </a:extLst>
          </p:cNvPr>
          <p:cNvSpPr txBox="1"/>
          <p:nvPr/>
        </p:nvSpPr>
        <p:spPr>
          <a:xfrm>
            <a:off x="4135079" y="4770932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7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654E26-0016-4BE2-A6B4-A9E7EB2E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69" y="770008"/>
            <a:ext cx="1131570" cy="10275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1B27BE-0AEE-49AF-A0C8-5CE1307FC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67" y="3068003"/>
            <a:ext cx="1181848" cy="102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056C6A-9019-46CA-9B74-6E1CE329FD6F}"/>
              </a:ext>
            </a:extLst>
          </p:cNvPr>
          <p:cNvSpPr txBox="1"/>
          <p:nvPr/>
        </p:nvSpPr>
        <p:spPr>
          <a:xfrm>
            <a:off x="7015665" y="1143003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A</a:t>
            </a:r>
            <a:r>
              <a:rPr lang="en-US" i="1" dirty="0"/>
              <a:t>I</a:t>
            </a:r>
            <a:r>
              <a:rPr lang="en-US" i="1" baseline="30000" dirty="0"/>
              <a:t>O</a:t>
            </a:r>
            <a:endParaRPr lang="en-GB" i="1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0BB87B-2F74-409F-85B6-A6AF932FE2D7}"/>
              </a:ext>
            </a:extLst>
          </p:cNvPr>
          <p:cNvSpPr txBox="1"/>
          <p:nvPr/>
        </p:nvSpPr>
        <p:spPr>
          <a:xfrm>
            <a:off x="3144774" y="4302997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B</a:t>
            </a:r>
            <a:r>
              <a:rPr lang="en-US" i="1" dirty="0"/>
              <a:t>I</a:t>
            </a:r>
            <a:r>
              <a:rPr lang="en-US" i="1" baseline="30000" dirty="0"/>
              <a:t>O</a:t>
            </a:r>
            <a:endParaRPr lang="en-GB" i="1" baseline="30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C572D35-3F4C-4D29-88B1-145FD1584B3D}"/>
              </a:ext>
            </a:extLst>
          </p:cNvPr>
          <p:cNvGrpSpPr/>
          <p:nvPr/>
        </p:nvGrpSpPr>
        <p:grpSpPr>
          <a:xfrm>
            <a:off x="4037121" y="1936322"/>
            <a:ext cx="4047249" cy="3914611"/>
            <a:chOff x="4037121" y="1936322"/>
            <a:chExt cx="4047249" cy="39146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F7DC44-B922-4D13-8929-694A5EB0F5F2}"/>
                </a:ext>
              </a:extLst>
            </p:cNvPr>
            <p:cNvSpPr/>
            <p:nvPr/>
          </p:nvSpPr>
          <p:spPr>
            <a:xfrm>
              <a:off x="4455795" y="2250933"/>
              <a:ext cx="3600000" cy="3600000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ACA58C-ACFE-46C3-880E-479701129F3F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63" y="2250933"/>
              <a:ext cx="0" cy="36000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4AACD2-0E8F-42E1-9E78-C6B3D247B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795" y="4072567"/>
              <a:ext cx="3628575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BA0B7C-1EDC-483F-8281-49A9B3046BC0}"/>
                </a:ext>
              </a:extLst>
            </p:cNvPr>
            <p:cNvSpPr/>
            <p:nvPr/>
          </p:nvSpPr>
          <p:spPr>
            <a:xfrm>
              <a:off x="4455795" y="1936322"/>
              <a:ext cx="1860268" cy="27826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EE13B1-D9FD-4945-A98F-92A177FC9884}"/>
                </a:ext>
              </a:extLst>
            </p:cNvPr>
            <p:cNvSpPr/>
            <p:nvPr/>
          </p:nvSpPr>
          <p:spPr>
            <a:xfrm>
              <a:off x="6316063" y="1937958"/>
              <a:ext cx="1739732" cy="27826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5DF165-1625-4C99-811C-EC5F56F644B5}"/>
                </a:ext>
              </a:extLst>
            </p:cNvPr>
            <p:cNvSpPr/>
            <p:nvPr/>
          </p:nvSpPr>
          <p:spPr>
            <a:xfrm rot="16200000">
              <a:off x="3347246" y="4762440"/>
              <a:ext cx="1778367" cy="398617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96C47A-41FF-4082-A578-5961A9F9F85D}"/>
                </a:ext>
              </a:extLst>
            </p:cNvPr>
            <p:cNvSpPr/>
            <p:nvPr/>
          </p:nvSpPr>
          <p:spPr>
            <a:xfrm rot="16200000">
              <a:off x="3348258" y="2940042"/>
              <a:ext cx="1778367" cy="400144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586DF6-937D-4575-9F7B-4BD759995A0A}"/>
              </a:ext>
            </a:extLst>
          </p:cNvPr>
          <p:cNvGrpSpPr/>
          <p:nvPr/>
        </p:nvGrpSpPr>
        <p:grpSpPr>
          <a:xfrm>
            <a:off x="4830793" y="4164051"/>
            <a:ext cx="1357210" cy="1390024"/>
            <a:chOff x="4798250" y="2263897"/>
            <a:chExt cx="1357210" cy="13900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B5BA07-1A16-488F-8A4D-2894AC95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8250" y="2626356"/>
              <a:ext cx="1131570" cy="102756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21370-728E-48AC-BE05-D404AE4F2A47}"/>
                </a:ext>
              </a:extLst>
            </p:cNvPr>
            <p:cNvSpPr txBox="1"/>
            <p:nvPr/>
          </p:nvSpPr>
          <p:spPr>
            <a:xfrm>
              <a:off x="5115330" y="2263897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</a:t>
              </a:r>
              <a:r>
                <a:rPr lang="en-US" i="1" baseline="30000" dirty="0"/>
                <a:t>A</a:t>
              </a:r>
              <a:r>
                <a:rPr lang="en-US" i="1" dirty="0"/>
                <a:t>I</a:t>
              </a:r>
              <a:r>
                <a:rPr lang="en-US" i="1" baseline="30000" dirty="0"/>
                <a:t>O</a:t>
              </a:r>
              <a:endParaRPr lang="en-GB" i="1" baseline="300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C63FC76-2563-4013-A5CC-CDF478D12AE7}"/>
              </a:ext>
            </a:extLst>
          </p:cNvPr>
          <p:cNvGrpSpPr/>
          <p:nvPr/>
        </p:nvGrpSpPr>
        <p:grpSpPr>
          <a:xfrm>
            <a:off x="6513690" y="2361249"/>
            <a:ext cx="1374687" cy="1413507"/>
            <a:chOff x="4789617" y="4146762"/>
            <a:chExt cx="1374687" cy="14135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212F45-87A0-4542-8629-7062BE001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9617" y="4534269"/>
              <a:ext cx="1181848" cy="102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E2EC8A-5416-4485-B8EF-D1040EE70D1E}"/>
                </a:ext>
              </a:extLst>
            </p:cNvPr>
            <p:cNvSpPr txBox="1"/>
            <p:nvPr/>
          </p:nvSpPr>
          <p:spPr>
            <a:xfrm>
              <a:off x="5124174" y="4146762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</a:t>
              </a:r>
              <a:r>
                <a:rPr lang="en-US" i="1" baseline="30000" dirty="0"/>
                <a:t>B</a:t>
              </a:r>
              <a:r>
                <a:rPr lang="en-US" i="1" dirty="0"/>
                <a:t>I</a:t>
              </a:r>
              <a:r>
                <a:rPr lang="en-US" i="1" baseline="30000" dirty="0"/>
                <a:t>O</a:t>
              </a:r>
              <a:endParaRPr lang="en-GB" i="1" baseline="300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2DF087-0761-4D7D-A005-306CE69FDD4D}"/>
              </a:ext>
            </a:extLst>
          </p:cNvPr>
          <p:cNvGrpSpPr/>
          <p:nvPr/>
        </p:nvGrpSpPr>
        <p:grpSpPr>
          <a:xfrm>
            <a:off x="6636510" y="4206741"/>
            <a:ext cx="1388062" cy="1362043"/>
            <a:chOff x="6636510" y="4206741"/>
            <a:chExt cx="1388062" cy="136204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4E0DBA-BB13-495F-A235-2A4C0BF87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6510" y="4542784"/>
              <a:ext cx="1129048" cy="1026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5EB748-2296-4AAC-89D2-53F9F9832D3F}"/>
                </a:ext>
              </a:extLst>
            </p:cNvPr>
            <p:cNvSpPr txBox="1"/>
            <p:nvPr/>
          </p:nvSpPr>
          <p:spPr>
            <a:xfrm>
              <a:off x="6984442" y="4206741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</a:t>
              </a:r>
              <a:r>
                <a:rPr lang="en-US" i="1" baseline="30000" dirty="0"/>
                <a:t>O</a:t>
              </a:r>
              <a:r>
                <a:rPr lang="en-US" i="1" dirty="0"/>
                <a:t>I</a:t>
              </a:r>
              <a:r>
                <a:rPr lang="en-US" i="1" baseline="30000" dirty="0"/>
                <a:t>O</a:t>
              </a:r>
              <a:endParaRPr lang="en-GB" i="1" baseline="300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3E230E-2D27-4EC3-BDF0-3112C9E96104}"/>
              </a:ext>
            </a:extLst>
          </p:cNvPr>
          <p:cNvGrpSpPr/>
          <p:nvPr/>
        </p:nvGrpSpPr>
        <p:grpSpPr>
          <a:xfrm>
            <a:off x="4760268" y="2357056"/>
            <a:ext cx="1389469" cy="1424488"/>
            <a:chOff x="6635103" y="2262403"/>
            <a:chExt cx="1389469" cy="14244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343707-812D-47F6-A03D-01FDE3505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5103" y="2660891"/>
              <a:ext cx="1175004" cy="10260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BEA53E-A1FB-43C2-9EDB-F6D7CE21C82D}"/>
                </a:ext>
              </a:extLst>
            </p:cNvPr>
            <p:cNvSpPr txBox="1"/>
            <p:nvPr/>
          </p:nvSpPr>
          <p:spPr>
            <a:xfrm>
              <a:off x="6984442" y="2262403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</a:t>
              </a:r>
              <a:r>
                <a:rPr lang="en-US" i="1" baseline="30000" dirty="0"/>
                <a:t>A</a:t>
              </a:r>
              <a:r>
                <a:rPr lang="en-US" i="1" dirty="0"/>
                <a:t>I</a:t>
              </a:r>
              <a:r>
                <a:rPr lang="en-US" i="1" baseline="30000" dirty="0"/>
                <a:t>B</a:t>
              </a:r>
              <a:endParaRPr lang="en-GB" i="1" baseline="300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05838A3-DEC4-4975-B629-AD5064DD3BB9}"/>
              </a:ext>
            </a:extLst>
          </p:cNvPr>
          <p:cNvSpPr txBox="1"/>
          <p:nvPr/>
        </p:nvSpPr>
        <p:spPr>
          <a:xfrm>
            <a:off x="5229952" y="1898002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A</a:t>
            </a:r>
            <a:endParaRPr lang="en-GB" i="1" baseline="30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9298CF-1334-4228-90C0-769BC7E32E93}"/>
              </a:ext>
            </a:extLst>
          </p:cNvPr>
          <p:cNvSpPr txBox="1"/>
          <p:nvPr/>
        </p:nvSpPr>
        <p:spPr>
          <a:xfrm>
            <a:off x="7015665" y="1892962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O</a:t>
            </a:r>
            <a:endParaRPr lang="en-GB" i="1" baseline="30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A736BF-9D50-4865-8B7B-70DED09A4A2A}"/>
              </a:ext>
            </a:extLst>
          </p:cNvPr>
          <p:cNvSpPr txBox="1"/>
          <p:nvPr/>
        </p:nvSpPr>
        <p:spPr>
          <a:xfrm>
            <a:off x="4057607" y="2913178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B</a:t>
            </a:r>
            <a:endParaRPr lang="en-GB" i="1" baseline="30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ADADDB-27B3-4A6A-AECF-8E5AFF1B70E7}"/>
              </a:ext>
            </a:extLst>
          </p:cNvPr>
          <p:cNvSpPr txBox="1"/>
          <p:nvPr/>
        </p:nvSpPr>
        <p:spPr>
          <a:xfrm>
            <a:off x="4037120" y="4774815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O</a:t>
            </a:r>
            <a:endParaRPr lang="en-GB" i="1" baseline="30000" dirty="0"/>
          </a:p>
        </p:txBody>
      </p:sp>
    </p:spTree>
    <p:extLst>
      <p:ext uri="{BB962C8B-B14F-4D97-AF65-F5344CB8AC3E}">
        <p14:creationId xmlns:p14="http://schemas.microsoft.com/office/powerpoint/2010/main" val="194683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654E26-0016-4BE2-A6B4-A9E7EB2E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69" y="770008"/>
            <a:ext cx="1131570" cy="10275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1B27BE-0AEE-49AF-A0C8-5CE1307FC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00" y="3045122"/>
            <a:ext cx="1181848" cy="102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056C6A-9019-46CA-9B74-6E1CE329FD6F}"/>
              </a:ext>
            </a:extLst>
          </p:cNvPr>
          <p:cNvSpPr txBox="1"/>
          <p:nvPr/>
        </p:nvSpPr>
        <p:spPr>
          <a:xfrm>
            <a:off x="6984442" y="1170351"/>
            <a:ext cx="186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A</a:t>
            </a:r>
            <a:r>
              <a:rPr lang="en-US" i="1" dirty="0"/>
              <a:t>I</a:t>
            </a:r>
            <a:r>
              <a:rPr lang="en-US" i="1" baseline="30000" dirty="0"/>
              <a:t>A </a:t>
            </a:r>
            <a:r>
              <a:rPr lang="en-US" i="1" dirty="0"/>
              <a:t>fut1</a:t>
            </a:r>
            <a:r>
              <a:rPr lang="en-US" i="1" baseline="30000" dirty="0"/>
              <a:t>H</a:t>
            </a:r>
            <a:r>
              <a:rPr lang="en-US" i="1" dirty="0"/>
              <a:t> </a:t>
            </a:r>
            <a:r>
              <a:rPr lang="en-US" i="1" dirty="0" err="1"/>
              <a:t>fut1</a:t>
            </a:r>
            <a:r>
              <a:rPr lang="en-US" i="1" baseline="30000" dirty="0" err="1"/>
              <a:t>h</a:t>
            </a:r>
            <a:r>
              <a:rPr lang="en-US" i="1" dirty="0"/>
              <a:t> </a:t>
            </a:r>
            <a:endParaRPr lang="en-GB" i="1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0BB87B-2F74-409F-85B6-A6AF932FE2D7}"/>
              </a:ext>
            </a:extLst>
          </p:cNvPr>
          <p:cNvSpPr txBox="1"/>
          <p:nvPr/>
        </p:nvSpPr>
        <p:spPr>
          <a:xfrm>
            <a:off x="2361986" y="4164051"/>
            <a:ext cx="146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</a:t>
            </a:r>
            <a:r>
              <a:rPr lang="en-US" i="1" baseline="30000" dirty="0"/>
              <a:t>B</a:t>
            </a:r>
            <a:r>
              <a:rPr lang="en-US" i="1" dirty="0"/>
              <a:t>I</a:t>
            </a:r>
            <a:r>
              <a:rPr lang="en-US" i="1" baseline="30000" dirty="0"/>
              <a:t>B </a:t>
            </a:r>
          </a:p>
          <a:p>
            <a:pPr algn="ctr"/>
            <a:r>
              <a:rPr lang="en-US" i="1" dirty="0"/>
              <a:t>fut1</a:t>
            </a:r>
            <a:r>
              <a:rPr lang="en-US" i="1" baseline="30000" dirty="0"/>
              <a:t>H</a:t>
            </a:r>
            <a:r>
              <a:rPr lang="en-US" i="1" dirty="0"/>
              <a:t> </a:t>
            </a:r>
            <a:r>
              <a:rPr lang="en-US" i="1" dirty="0" err="1"/>
              <a:t>fut1</a:t>
            </a:r>
            <a:r>
              <a:rPr lang="en-US" i="1" baseline="30000" dirty="0" err="1"/>
              <a:t>h</a:t>
            </a:r>
            <a:endParaRPr lang="en-GB" i="1" baseline="30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C572D35-3F4C-4D29-88B1-145FD1584B3D}"/>
              </a:ext>
            </a:extLst>
          </p:cNvPr>
          <p:cNvGrpSpPr/>
          <p:nvPr/>
        </p:nvGrpSpPr>
        <p:grpSpPr>
          <a:xfrm>
            <a:off x="3881538" y="1936322"/>
            <a:ext cx="4202832" cy="3914611"/>
            <a:chOff x="3881538" y="1936322"/>
            <a:chExt cx="4202832" cy="39146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F7DC44-B922-4D13-8929-694A5EB0F5F2}"/>
                </a:ext>
              </a:extLst>
            </p:cNvPr>
            <p:cNvSpPr/>
            <p:nvPr/>
          </p:nvSpPr>
          <p:spPr>
            <a:xfrm>
              <a:off x="4455795" y="2250933"/>
              <a:ext cx="3600000" cy="3600000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ACA58C-ACFE-46C3-880E-479701129F3F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63" y="2250933"/>
              <a:ext cx="0" cy="36000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4AACD2-0E8F-42E1-9E78-C6B3D247B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795" y="4072567"/>
              <a:ext cx="3628575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BA0B7C-1EDC-483F-8281-49A9B3046BC0}"/>
                </a:ext>
              </a:extLst>
            </p:cNvPr>
            <p:cNvSpPr/>
            <p:nvPr/>
          </p:nvSpPr>
          <p:spPr>
            <a:xfrm>
              <a:off x="4455795" y="1936322"/>
              <a:ext cx="1860268" cy="27826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EE13B1-D9FD-4945-A98F-92A177FC9884}"/>
                </a:ext>
              </a:extLst>
            </p:cNvPr>
            <p:cNvSpPr/>
            <p:nvPr/>
          </p:nvSpPr>
          <p:spPr>
            <a:xfrm>
              <a:off x="6316063" y="1937958"/>
              <a:ext cx="1739732" cy="27826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5DF165-1625-4C99-811C-EC5F56F644B5}"/>
                </a:ext>
              </a:extLst>
            </p:cNvPr>
            <p:cNvSpPr/>
            <p:nvPr/>
          </p:nvSpPr>
          <p:spPr>
            <a:xfrm rot="16200000">
              <a:off x="3269628" y="4684820"/>
              <a:ext cx="1778367" cy="553855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96C47A-41FF-4082-A578-5961A9F9F85D}"/>
                </a:ext>
              </a:extLst>
            </p:cNvPr>
            <p:cNvSpPr/>
            <p:nvPr/>
          </p:nvSpPr>
          <p:spPr>
            <a:xfrm rot="16200000">
              <a:off x="3270342" y="2862126"/>
              <a:ext cx="1778367" cy="555976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E0DBA-BB13-495F-A235-2A4C0BF87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510" y="4655596"/>
            <a:ext cx="1129048" cy="1026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A3E230E-2D27-4EC3-BDF0-3112C9E96104}"/>
              </a:ext>
            </a:extLst>
          </p:cNvPr>
          <p:cNvGrpSpPr/>
          <p:nvPr/>
        </p:nvGrpSpPr>
        <p:grpSpPr>
          <a:xfrm>
            <a:off x="4740554" y="2271867"/>
            <a:ext cx="1272078" cy="1614352"/>
            <a:chOff x="6615389" y="2177214"/>
            <a:chExt cx="1272078" cy="16143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343707-812D-47F6-A03D-01FDE3505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5389" y="2765566"/>
              <a:ext cx="1175004" cy="10260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BEA53E-A1FB-43C2-9EDB-F6D7CE21C82D}"/>
                </a:ext>
              </a:extLst>
            </p:cNvPr>
            <p:cNvSpPr txBox="1"/>
            <p:nvPr/>
          </p:nvSpPr>
          <p:spPr>
            <a:xfrm>
              <a:off x="6642635" y="2177214"/>
              <a:ext cx="1244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I</a:t>
              </a:r>
              <a:r>
                <a:rPr lang="en-US" i="1" baseline="30000" dirty="0"/>
                <a:t>A</a:t>
              </a:r>
              <a:r>
                <a:rPr lang="en-US" i="1" dirty="0"/>
                <a:t>I</a:t>
              </a:r>
              <a:r>
                <a:rPr lang="en-US" i="1" baseline="30000" dirty="0"/>
                <a:t>B</a:t>
              </a:r>
            </a:p>
            <a:p>
              <a:pPr algn="ctr"/>
              <a:r>
                <a:rPr lang="en-US" i="1" dirty="0"/>
                <a:t>fut1</a:t>
              </a:r>
              <a:r>
                <a:rPr lang="en-US" i="1" baseline="30000" dirty="0"/>
                <a:t>H</a:t>
              </a:r>
              <a:r>
                <a:rPr lang="en-US" i="1" dirty="0"/>
                <a:t> </a:t>
              </a:r>
              <a:r>
                <a:rPr lang="en-US" i="1" dirty="0" err="1"/>
                <a:t>fut1</a:t>
              </a:r>
              <a:r>
                <a:rPr lang="en-US" i="1" baseline="30000" dirty="0" err="1"/>
                <a:t>H</a:t>
              </a:r>
              <a:endParaRPr lang="en-GB" i="1" baseline="300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05838A3-DEC4-4975-B629-AD5064DD3BB9}"/>
              </a:ext>
            </a:extLst>
          </p:cNvPr>
          <p:cNvSpPr txBox="1"/>
          <p:nvPr/>
        </p:nvSpPr>
        <p:spPr>
          <a:xfrm>
            <a:off x="5040029" y="1897789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A </a:t>
            </a:r>
            <a:r>
              <a:rPr lang="en-US" i="1" dirty="0"/>
              <a:t>fut1</a:t>
            </a:r>
            <a:r>
              <a:rPr lang="en-US" i="1" baseline="30000" dirty="0"/>
              <a:t>H</a:t>
            </a:r>
            <a:endParaRPr lang="en-GB" i="1" baseline="30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9298CF-1334-4228-90C0-769BC7E32E93}"/>
              </a:ext>
            </a:extLst>
          </p:cNvPr>
          <p:cNvSpPr txBox="1"/>
          <p:nvPr/>
        </p:nvSpPr>
        <p:spPr>
          <a:xfrm>
            <a:off x="6787871" y="1893027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A </a:t>
            </a:r>
            <a:r>
              <a:rPr lang="en-US" i="1" dirty="0"/>
              <a:t>fut1</a:t>
            </a:r>
            <a:r>
              <a:rPr lang="en-US" i="1" baseline="30000" dirty="0"/>
              <a:t>h</a:t>
            </a:r>
            <a:endParaRPr lang="en-GB" i="1" baseline="30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A736BF-9D50-4865-8B7B-70DED09A4A2A}"/>
              </a:ext>
            </a:extLst>
          </p:cNvPr>
          <p:cNvSpPr txBox="1"/>
          <p:nvPr/>
        </p:nvSpPr>
        <p:spPr>
          <a:xfrm>
            <a:off x="3763523" y="2780600"/>
            <a:ext cx="79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</a:t>
            </a:r>
            <a:r>
              <a:rPr lang="en-US" i="1" baseline="30000" dirty="0"/>
              <a:t>B </a:t>
            </a:r>
            <a:r>
              <a:rPr lang="en-US" i="1" dirty="0"/>
              <a:t>fut1</a:t>
            </a:r>
            <a:r>
              <a:rPr lang="en-US" i="1" baseline="30000" dirty="0"/>
              <a:t>H</a:t>
            </a:r>
            <a:endParaRPr lang="en-GB" i="1" baseline="30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33DECE-C8B2-4BB3-B912-9331369478A8}"/>
              </a:ext>
            </a:extLst>
          </p:cNvPr>
          <p:cNvSpPr txBox="1"/>
          <p:nvPr/>
        </p:nvSpPr>
        <p:spPr>
          <a:xfrm>
            <a:off x="3763523" y="4558965"/>
            <a:ext cx="79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</a:t>
            </a:r>
            <a:r>
              <a:rPr lang="en-US" i="1" baseline="30000" dirty="0"/>
              <a:t>B </a:t>
            </a:r>
            <a:r>
              <a:rPr lang="en-US" i="1" dirty="0"/>
              <a:t>fut1</a:t>
            </a:r>
            <a:r>
              <a:rPr lang="en-US" i="1" baseline="30000" dirty="0"/>
              <a:t>h</a:t>
            </a:r>
            <a:endParaRPr lang="en-GB" i="1" baseline="300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8A95713-A810-4209-958D-92B9153D90DD}"/>
              </a:ext>
            </a:extLst>
          </p:cNvPr>
          <p:cNvGrpSpPr/>
          <p:nvPr/>
        </p:nvGrpSpPr>
        <p:grpSpPr>
          <a:xfrm>
            <a:off x="4701152" y="4111004"/>
            <a:ext cx="1272078" cy="1614352"/>
            <a:chOff x="6615389" y="2177214"/>
            <a:chExt cx="1272078" cy="16143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6C44DCD-344D-4F96-BC8A-A8C58813F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5389" y="2765566"/>
              <a:ext cx="1175004" cy="10260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00C7D7-BC36-4D95-9F64-653A15258DB1}"/>
                </a:ext>
              </a:extLst>
            </p:cNvPr>
            <p:cNvSpPr txBox="1"/>
            <p:nvPr/>
          </p:nvSpPr>
          <p:spPr>
            <a:xfrm>
              <a:off x="6642635" y="2177214"/>
              <a:ext cx="1244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I</a:t>
              </a:r>
              <a:r>
                <a:rPr lang="en-US" i="1" baseline="30000" dirty="0"/>
                <a:t>A</a:t>
              </a:r>
              <a:r>
                <a:rPr lang="en-US" i="1" dirty="0"/>
                <a:t>I</a:t>
              </a:r>
              <a:r>
                <a:rPr lang="en-US" i="1" baseline="30000" dirty="0"/>
                <a:t>B</a:t>
              </a:r>
            </a:p>
            <a:p>
              <a:pPr algn="ctr"/>
              <a:r>
                <a:rPr lang="en-US" i="1" dirty="0"/>
                <a:t>fut1</a:t>
              </a:r>
              <a:r>
                <a:rPr lang="en-US" i="1" baseline="30000" dirty="0"/>
                <a:t>H</a:t>
              </a:r>
              <a:r>
                <a:rPr lang="en-US" i="1" dirty="0"/>
                <a:t> </a:t>
              </a:r>
              <a:r>
                <a:rPr lang="en-US" i="1" dirty="0" err="1"/>
                <a:t>fut1</a:t>
              </a:r>
              <a:r>
                <a:rPr lang="en-US" i="1" baseline="30000" dirty="0" err="1"/>
                <a:t>h</a:t>
              </a:r>
              <a:endParaRPr lang="en-GB" i="1" baseline="300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FCEFFA0-C32D-418D-86AA-A4278596E5F4}"/>
              </a:ext>
            </a:extLst>
          </p:cNvPr>
          <p:cNvGrpSpPr/>
          <p:nvPr/>
        </p:nvGrpSpPr>
        <p:grpSpPr>
          <a:xfrm>
            <a:off x="6596866" y="2288470"/>
            <a:ext cx="1272078" cy="1614352"/>
            <a:chOff x="6615389" y="2177214"/>
            <a:chExt cx="1272078" cy="161435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2E1D8AF-197C-4F96-99A5-B5970F2F6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5389" y="2765566"/>
              <a:ext cx="1175004" cy="10260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F92FCEE-F0E2-4A3F-8306-BE360BE24C61}"/>
                </a:ext>
              </a:extLst>
            </p:cNvPr>
            <p:cNvSpPr txBox="1"/>
            <p:nvPr/>
          </p:nvSpPr>
          <p:spPr>
            <a:xfrm>
              <a:off x="6642635" y="2177214"/>
              <a:ext cx="1244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I</a:t>
              </a:r>
              <a:r>
                <a:rPr lang="en-US" i="1" baseline="30000" dirty="0"/>
                <a:t>A</a:t>
              </a:r>
              <a:r>
                <a:rPr lang="en-US" i="1" dirty="0"/>
                <a:t>I</a:t>
              </a:r>
              <a:r>
                <a:rPr lang="en-US" i="1" baseline="30000" dirty="0"/>
                <a:t>B</a:t>
              </a:r>
            </a:p>
            <a:p>
              <a:pPr algn="ctr"/>
              <a:r>
                <a:rPr lang="en-US" i="1" dirty="0"/>
                <a:t>fut1</a:t>
              </a:r>
              <a:r>
                <a:rPr lang="en-US" i="1" baseline="30000" dirty="0"/>
                <a:t>H</a:t>
              </a:r>
              <a:r>
                <a:rPr lang="en-US" i="1" dirty="0"/>
                <a:t> </a:t>
              </a:r>
              <a:r>
                <a:rPr lang="en-US" i="1" dirty="0" err="1"/>
                <a:t>fut1</a:t>
              </a:r>
              <a:r>
                <a:rPr lang="en-US" i="1" baseline="30000" dirty="0" err="1"/>
                <a:t>h</a:t>
              </a:r>
              <a:endParaRPr lang="en-GB" i="1" baseline="30000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0A83C66-0DC5-4E8F-A154-8BF9ADC3DAB4}"/>
              </a:ext>
            </a:extLst>
          </p:cNvPr>
          <p:cNvSpPr txBox="1"/>
          <p:nvPr/>
        </p:nvSpPr>
        <p:spPr>
          <a:xfrm>
            <a:off x="6578618" y="4065948"/>
            <a:ext cx="124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</a:t>
            </a:r>
            <a:r>
              <a:rPr lang="en-US" i="1" baseline="30000" dirty="0"/>
              <a:t>A</a:t>
            </a:r>
            <a:r>
              <a:rPr lang="en-US" i="1" dirty="0"/>
              <a:t>I</a:t>
            </a:r>
            <a:r>
              <a:rPr lang="en-US" i="1" baseline="30000" dirty="0"/>
              <a:t>B</a:t>
            </a:r>
          </a:p>
          <a:p>
            <a:pPr algn="ctr"/>
            <a:r>
              <a:rPr lang="en-US" i="1" dirty="0"/>
              <a:t>fut1</a:t>
            </a:r>
            <a:r>
              <a:rPr lang="en-US" i="1" baseline="30000" dirty="0"/>
              <a:t>h</a:t>
            </a:r>
            <a:r>
              <a:rPr lang="en-US" i="1" dirty="0"/>
              <a:t> </a:t>
            </a:r>
            <a:r>
              <a:rPr lang="en-US" i="1" dirty="0" err="1"/>
              <a:t>fut1</a:t>
            </a:r>
            <a:r>
              <a:rPr lang="en-US" i="1" baseline="30000" dirty="0" err="1"/>
              <a:t>h</a:t>
            </a:r>
            <a:endParaRPr lang="en-GB" i="1" baseline="30000" dirty="0"/>
          </a:p>
        </p:txBody>
      </p:sp>
    </p:spTree>
    <p:extLst>
      <p:ext uri="{BB962C8B-B14F-4D97-AF65-F5344CB8AC3E}">
        <p14:creationId xmlns:p14="http://schemas.microsoft.com/office/powerpoint/2010/main" val="274725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B5BA07-1A16-488F-8A4D-2894AC952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93496"/>
            <a:ext cx="1954530" cy="1774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43707-812D-47F6-A03D-01FDE350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372" y="1293582"/>
            <a:ext cx="2032551" cy="177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212F45-87A0-4542-8629-7062BE001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470" y="3429000"/>
            <a:ext cx="2044390" cy="177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4E0DBA-BB13-495F-A235-2A4C0BF87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614" y="3429000"/>
            <a:ext cx="1953055" cy="17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4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69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Leftwich (BIO - Staff)</dc:creator>
  <cp:lastModifiedBy>Philip Leftwich (BIO - Staff)</cp:lastModifiedBy>
  <cp:revision>14</cp:revision>
  <dcterms:created xsi:type="dcterms:W3CDTF">2021-09-05T10:35:39Z</dcterms:created>
  <dcterms:modified xsi:type="dcterms:W3CDTF">2021-09-06T06:39:54Z</dcterms:modified>
</cp:coreProperties>
</file>