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01E"/>
    <a:srgbClr val="1B4339"/>
    <a:srgbClr val="518E86"/>
    <a:srgbClr val="06100C"/>
    <a:srgbClr val="0C2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B0466-72E5-420F-98EB-F454DDEAB6ED}" type="datetimeFigureOut">
              <a:rPr lang="en-IE" smtClean="0"/>
              <a:t>21/09/2015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6BA1-FD9A-474F-B323-E389D5AB6460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78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06BA1-FD9A-474F-B323-E389D5AB6460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591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5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58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2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78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6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9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1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7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40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Lost At Sea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Genre: Survival </a:t>
            </a:r>
            <a:r>
              <a:rPr lang="en-IE" dirty="0" smtClean="0"/>
              <a:t>Adventure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0030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95" y="-860261"/>
            <a:ext cx="9161905" cy="6790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560" y="1737981"/>
            <a:ext cx="613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Take on the role of a sea captain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Experience the degradation of your crew’s sanity, as you fail to reach any sight of 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land</a:t>
            </a:r>
            <a:endParaRPr lang="en-IE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724" y="614015"/>
            <a:ext cx="662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  <a:latin typeface="Chaparral Pro Light" panose="02060403030505090203" pitchFamily="18" charset="0"/>
              </a:rPr>
              <a:t>A storm brews, your crew become uneasy and </a:t>
            </a:r>
            <a:r>
              <a:rPr lang="en-IE" sz="2400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disjointed…</a:t>
            </a:r>
            <a:endParaRPr lang="en-IE" sz="2400" dirty="0">
              <a:solidFill>
                <a:schemeClr val="bg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8704" y="3668057"/>
            <a:ext cx="397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  <a:latin typeface="Chaparral Pro Light" panose="02060403030505090203" pitchFamily="18" charset="0"/>
              </a:rPr>
              <a:t>C</a:t>
            </a:r>
            <a:r>
              <a:rPr lang="en-IE" sz="2400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haos festers </a:t>
            </a:r>
            <a:r>
              <a:rPr lang="en-IE" sz="2400" dirty="0">
                <a:solidFill>
                  <a:schemeClr val="bg1"/>
                </a:solidFill>
                <a:latin typeface="Chaparral Pro Light" panose="02060403030505090203" pitchFamily="18" charset="0"/>
              </a:rPr>
              <a:t>within the </a:t>
            </a:r>
            <a:r>
              <a:rPr lang="en-IE" sz="2400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ranks…</a:t>
            </a:r>
            <a:endParaRPr lang="en-IE" sz="2400" dirty="0">
              <a:solidFill>
                <a:schemeClr val="bg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560" y="4487667"/>
            <a:ext cx="9345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Decide who lives and who dies as you force your crew to walk the 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plank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Battle strange monsters, fierce enemies and the relentless tides of mother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Survive until you make it to land, with or without your crew, or be forgotten at sea forever</a:t>
            </a:r>
          </a:p>
        </p:txBody>
      </p:sp>
    </p:spTree>
    <p:extLst>
      <p:ext uri="{BB962C8B-B14F-4D97-AF65-F5344CB8AC3E}">
        <p14:creationId xmlns:p14="http://schemas.microsoft.com/office/powerpoint/2010/main" val="16864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1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dirty="0" smtClean="0">
                <a:latin typeface="+mj-lt"/>
              </a:rPr>
              <a:t>Gameplay</a:t>
            </a:r>
            <a:endParaRPr lang="en-IE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833" y="1886464"/>
            <a:ext cx="10445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The player will begin by being briefly introduced to their first mate, who will guide the player throughout the game and act as an informant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As the player becomes more familiar with his crew, he will gradually feel the effects 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paranoia and 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psychosis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Overall gameplay and environment takes inspiration from games such as Sunless Sea (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LOSE YOUR MIND. EAT YOUR CREW. 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DIE.)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Throughout the game the player will have to fend off random attacks from both</a:t>
            </a:r>
          </a:p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  pirates and monsters alike, while battling harsh weathers</a:t>
            </a:r>
          </a:p>
          <a:p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The ending may differ depending on surviving crew or actions the player</a:t>
            </a:r>
          </a:p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  takes during their voyage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02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dirty="0" smtClean="0">
                <a:latin typeface="+mj-lt"/>
              </a:rPr>
              <a:t>Why should you vote for this game?</a:t>
            </a:r>
            <a:endParaRPr lang="en-IE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778" y="2430162"/>
            <a:ext cx="93417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There Are existing resources to help kick start development of the game</a:t>
            </a:r>
          </a:p>
          <a:p>
            <a:pPr marL="742950" lvl="1" indent="-285750">
              <a:buFont typeface="Century Gothic" panose="020B0502020202020204" pitchFamily="34" charset="0"/>
              <a:buChar char="−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Mods that add ships, enemies, monsters and weapons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Events and interactions are not set in stone, adopting a modular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The premise of the game includes both action and strategy, so it caters to whatever floats your boat</a:t>
            </a:r>
            <a:endParaRPr lang="en-I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271</TotalTime>
  <Words>271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Chaparral Pro Light</vt:lpstr>
      <vt:lpstr>Wingdings 3</vt:lpstr>
      <vt:lpstr>Slice</vt:lpstr>
      <vt:lpstr>Lost At Sea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At Sea</dc:title>
  <dc:creator>Septimus</dc:creator>
  <cp:lastModifiedBy>Septimus</cp:lastModifiedBy>
  <cp:revision>23</cp:revision>
  <dcterms:created xsi:type="dcterms:W3CDTF">2015-09-20T22:59:45Z</dcterms:created>
  <dcterms:modified xsi:type="dcterms:W3CDTF">2015-09-21T03:34:25Z</dcterms:modified>
</cp:coreProperties>
</file>