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AF8C8A-046B-4A19-B26F-0ED112AC42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6140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E05B55-CD3B-4E93-94D1-0BAC99EE5C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3/27/2022 10:46:54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&amp;amp; MARGIN ANALYSIS" id="2" name="slide2">
            <a:extLst>
              <a:ext uri="{FF2B5EF4-FFF2-40B4-BE49-F238E27FC236}">
                <a16:creationId xmlns:a16="http://schemas.microsoft.com/office/drawing/2014/main" id="{A9400355-A898-4454-9E6F-88D7C66F4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54"/>
            <a:ext cx="12192000" cy="62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2022-03-28T03:46:55Z</dcterms:created>
  <dcterms:modified xsi:type="dcterms:W3CDTF">2022-03-28T03:46:55Z</dcterms:modified>
</cp:coreProperties>
</file>