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040404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29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367303-E967-D146-1972-E3A2E9FC9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5B8F193-F713-294A-E51C-960D0AA2B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9B4D699-2140-41F2-B6B8-74001F84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1AF9-3350-4CD8-96A1-11589EFB942C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A9F31C-8FDF-7547-65CA-01B503C4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4CDE8B4-F76B-9DFB-9CAE-839565F9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2DD-6183-4FE9-8AAC-DE2E70440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347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C05E26-A752-DC69-7405-6C77E516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0910A9A-C618-57FD-1EC0-6F5B1415E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C4F7E5-F300-CF77-4648-D45CCC3C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1AF9-3350-4CD8-96A1-11589EFB942C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C326CEA-873E-4AC9-E0C6-F9B54D33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1B451F4-3A21-AB35-76F6-03B8939F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2DD-6183-4FE9-8AAC-DE2E70440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098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4D073C0-4358-9E30-5361-F695DBCA9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90C3A3D-D13B-EED6-00DF-C95AF1FBD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68A17CD-7DCF-EBE0-432E-F9DF09BD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1AF9-3350-4CD8-96A1-11589EFB942C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873A8C8-1D5F-6214-35A5-166E845B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C2F094B-CA93-2335-134C-AA198DE4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2DD-6183-4FE9-8AAC-DE2E70440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035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359986-CE64-0940-FBB4-83B1E783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7A39D1-3E5D-D1AD-7B17-CED7D2465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F3F39F9-3F33-FAEE-9C4B-97331E3D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1AF9-3350-4CD8-96A1-11589EFB942C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2FA4306-BAB5-031D-074C-0BA7A82D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555612-1BF9-6DC7-184D-AC693677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2DD-6183-4FE9-8AAC-DE2E70440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665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A5124E-E916-C883-40DE-991F1BF7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20594A8-02B7-717F-C0BF-5F83BB0A1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452432B-EC5A-9859-B05C-CDCE98FE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1AF9-3350-4CD8-96A1-11589EFB942C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20CD99-CBB9-31C1-DB5B-C355F143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73DEE9-66F2-AF8C-6A5C-31204B20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2DD-6183-4FE9-8AAC-DE2E70440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425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A94238-EB2B-658D-0ABF-48257A87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9CBDE6-2ED3-CB7D-780D-307325F01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E8C769B-80A3-53BD-20BD-C4AAE8C7A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4FBA705-752E-2283-47B7-571C976A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1AF9-3350-4CD8-96A1-11589EFB942C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9E3AF39-77DC-8D1C-08B6-A0099DEF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CB2F153-5EB3-88BD-BC5A-807311C2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2DD-6183-4FE9-8AAC-DE2E70440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4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064BCC-4D87-E724-25DF-6CC05A72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A08B515-2B73-3BC9-4716-913AE55B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85C35C-C0F1-8F06-4C22-460EEAE7A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F6BBBFA-27B9-CFFF-8523-50A1BA36F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B505845-C823-5C3A-155B-6D64A36A9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5CE3E2C-B42F-0629-2ADF-D2A0D029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1AF9-3350-4CD8-96A1-11589EFB942C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FC25B21-61F8-3B2C-A8C0-D373EAA8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399FDC0-81D4-8174-5E06-D73FAF33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2DD-6183-4FE9-8AAC-DE2E70440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095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BB673F-6540-261C-921E-09361D11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85C3DF7-FEDF-911D-C699-7C44511A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1AF9-3350-4CD8-96A1-11589EFB942C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CC989FF-B39C-A302-6AE4-E62A3652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BC91236-86A5-B067-1409-FBDA80A7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2DD-6183-4FE9-8AAC-DE2E70440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648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1D71CE4-301A-D583-E43B-CD5E6E94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1AF9-3350-4CD8-96A1-11589EFB942C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F05CBE7-1976-96F3-F9AD-7C7174B6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0B3FDA8-EA0D-40F9-F09B-40CF2DC4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2DD-6183-4FE9-8AAC-DE2E70440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459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312863-600E-FFDF-897B-E194C2EA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C6EA6D-8049-E3E7-4AB5-AF9F278E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110C8C4-049C-3831-4DC9-A25AAC1AE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0FEFB11-03DC-BD29-388D-5F898843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1AF9-3350-4CD8-96A1-11589EFB942C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5DEF566-7571-E662-D8EA-3F0110E4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E84F855-7E75-F473-FABA-33B9DAD4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2DD-6183-4FE9-8AAC-DE2E70440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244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15EA34-46FE-5D13-527D-B60CEAD1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7B2FCF4-F688-5D36-0984-6F3388CAE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94AC379-FA89-14E1-A763-D31529ACE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F10D24E-6ADF-A01F-4A3E-28212A4A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1AF9-3350-4CD8-96A1-11589EFB942C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5165219-535F-C242-D0B7-DFEBCC07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BE8C925-92E5-BBB8-C704-8CE7F224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2DD-6183-4FE9-8AAC-DE2E70440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525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9846E13-795A-65B7-94FB-C487FDD9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5478EFC-2EF6-68E3-618B-388DBA0E7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F462F96-CC57-C17B-BE6D-33BE360FF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51AF9-3350-4CD8-96A1-11589EFB942C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6306458-34F1-AB19-0633-922C14590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7CB8392-B4F4-13AF-1EC4-666ADB337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02DD-6183-4FE9-8AAC-DE2E70440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07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wikihow.cz/Jak-hr%C3%A1t-na-v%C3%BDhern%C3%ADch-automatech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istockphoto.com/cs/vektor/kreslen%C3%A1-dv%C4%9B-kostky-vektorov%C3%A1-ilustrace-gm1269780394-372980793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flaticon.com/free-icon/roulette-wheel_8274015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spinthewheel.app/100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74A75E04-5571-AD9A-63F0-FB6041457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51" y="191701"/>
            <a:ext cx="12408048" cy="818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A4D6A3A-7C8B-C06C-DA6E-743D11457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r>
              <a:rPr lang="cs-CZ" dirty="0">
                <a:solidFill>
                  <a:schemeClr val="bg1">
                    <a:lumMod val="95000"/>
                  </a:schemeClr>
                </a:solidFill>
                <a:latin typeface="Avenir Next LT Pro Demi" panose="020B0604020202020204" pitchFamily="34" charset="-18"/>
              </a:rPr>
              <a:t>Java Projekt - </a:t>
            </a:r>
            <a:r>
              <a:rPr lang="cs-CZ" dirty="0" err="1">
                <a:solidFill>
                  <a:schemeClr val="bg1">
                    <a:lumMod val="95000"/>
                  </a:schemeClr>
                </a:solidFill>
                <a:latin typeface="Avenir Next LT Pro Demi" panose="020B0604020202020204" pitchFamily="34" charset="-18"/>
              </a:rPr>
              <a:t>Casino</a:t>
            </a:r>
            <a:endParaRPr lang="cs-CZ" dirty="0">
              <a:solidFill>
                <a:schemeClr val="bg1">
                  <a:lumMod val="95000"/>
                </a:schemeClr>
              </a:solidFill>
              <a:latin typeface="Avenir Next LT Pro Demi" panose="020B0604020202020204" pitchFamily="34" charset="-18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011C6F1-07DC-2E7C-1B53-18279A106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81955" y="4015885"/>
            <a:ext cx="9144000" cy="1655762"/>
          </a:xfrm>
        </p:spPr>
        <p:txBody>
          <a:bodyPr/>
          <a:lstStyle/>
          <a:p>
            <a:r>
              <a:rPr lang="cs-CZ" dirty="0">
                <a:solidFill>
                  <a:schemeClr val="bg1">
                    <a:lumMod val="95000"/>
                  </a:schemeClr>
                </a:solidFill>
              </a:rPr>
              <a:t>Filip Bureš 2.Ai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EC51E02-43D9-3776-9547-00D58900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595812" y="4647796"/>
            <a:ext cx="5000371" cy="500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ek 8" descr="Obsah obrázku Grafika, design, černobílá&#10;&#10;Popis byl vytvořen automaticky">
            <a:extLst>
              <a:ext uri="{FF2B5EF4-FFF2-40B4-BE49-F238E27FC236}">
                <a16:creationId xmlns:a16="http://schemas.microsoft.com/office/drawing/2014/main" id="{65B9AB79-656C-A86C-83C6-932DFBFC7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213" y="1279528"/>
            <a:ext cx="1295570" cy="1648530"/>
          </a:xfrm>
          <a:prstGeom prst="rect">
            <a:avLst/>
          </a:prstGeom>
        </p:spPr>
      </p:pic>
      <p:pic>
        <p:nvPicPr>
          <p:cNvPr id="1036" name="Picture 12" descr="Free Dice Transparent Png, Download Free Dice Transparent Png png images,  Free ClipArts on Clipart Library">
            <a:extLst>
              <a:ext uri="{FF2B5EF4-FFF2-40B4-BE49-F238E27FC236}">
                <a16:creationId xmlns:a16="http://schemas.microsoft.com/office/drawing/2014/main" id="{ED961D54-C436-10FF-E09C-2A51F09F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841" y="5618457"/>
            <a:ext cx="2015582" cy="189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Free Dice Transparent Png, Download Free Dice Transparent Png png images,  Free ClipArts on Clipart Library">
            <a:extLst>
              <a:ext uri="{FF2B5EF4-FFF2-40B4-BE49-F238E27FC236}">
                <a16:creationId xmlns:a16="http://schemas.microsoft.com/office/drawing/2014/main" id="{D8D0CA18-B56F-2E19-DCFD-EE93AEF1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80673">
            <a:off x="-829366" y="5687360"/>
            <a:ext cx="1984138" cy="191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526A7A7E-C7E2-2D48-C72C-4CEBE8BC03D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3" y="-608399"/>
            <a:ext cx="12192000" cy="8001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6" descr="Visual Studio Code and VS Code icons and names usage guidelines">
            <a:extLst>
              <a:ext uri="{FF2B5EF4-FFF2-40B4-BE49-F238E27FC236}">
                <a16:creationId xmlns:a16="http://schemas.microsoft.com/office/drawing/2014/main" id="{59FD8F46-16DA-DE74-9613-9F8850E35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141" y="4183366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0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4D6A3A-7C8B-C06C-DA6E-743D11457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879" y="688536"/>
            <a:ext cx="8345013" cy="626128"/>
          </a:xfrm>
        </p:spPr>
        <p:txBody>
          <a:bodyPr anchor="ctr">
            <a:normAutofit/>
          </a:bodyPr>
          <a:lstStyle/>
          <a:p>
            <a:pPr algn="l"/>
            <a:r>
              <a:rPr lang="cs-CZ" sz="3600" dirty="0">
                <a:solidFill>
                  <a:schemeClr val="bg1">
                    <a:lumMod val="95000"/>
                  </a:schemeClr>
                </a:solidFill>
                <a:latin typeface="Avenir Next LT Pro Demi" panose="020B0604020202020204" pitchFamily="34" charset="-18"/>
              </a:rPr>
              <a:t>Informace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011C6F1-07DC-2E7C-1B53-18279A106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705" y="2147822"/>
            <a:ext cx="9144000" cy="403453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>
                    <a:lumMod val="95000"/>
                  </a:schemeClr>
                </a:solidFill>
              </a:rPr>
              <a:t>O čem projekt je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>
                    <a:lumMod val="95000"/>
                  </a:schemeClr>
                </a:solidFill>
              </a:rPr>
              <a:t>Proč bylo vybrané dané téma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>
                    <a:lumMod val="95000"/>
                  </a:schemeClr>
                </a:solidFill>
              </a:rPr>
              <a:t>Jak dlouho probíhala práce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cs-CZ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cs-CZ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26A7A7E-C7E2-2D48-C72C-4CEBE8BC03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3" y="-608399"/>
            <a:ext cx="12192000" cy="8001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Obrázek 8" descr="Obsah obrázku Grafika, design, černobílá&#10;&#10;Popis byl vytvořen automaticky">
            <a:extLst>
              <a:ext uri="{FF2B5EF4-FFF2-40B4-BE49-F238E27FC236}">
                <a16:creationId xmlns:a16="http://schemas.microsoft.com/office/drawing/2014/main" id="{65B9AB79-656C-A86C-83C6-932DFBFC7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60" y="521632"/>
            <a:ext cx="507854" cy="646212"/>
          </a:xfrm>
          <a:prstGeom prst="rect">
            <a:avLst/>
          </a:prstGeom>
        </p:spPr>
      </p:pic>
      <p:pic>
        <p:nvPicPr>
          <p:cNvPr id="1036" name="Picture 12" descr="Free Dice Transparent Png, Download Free Dice Transparent Png png images,  Free ClipArts on Clipart Library">
            <a:extLst>
              <a:ext uri="{FF2B5EF4-FFF2-40B4-BE49-F238E27FC236}">
                <a16:creationId xmlns:a16="http://schemas.microsoft.com/office/drawing/2014/main" id="{ED961D54-C436-10FF-E09C-2A51F09F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2399">
            <a:off x="10882674" y="-455317"/>
            <a:ext cx="2015582" cy="189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Free Dice Transparent Png, Download Free Dice Transparent Png png images,  Free ClipArts on Clipart Library">
            <a:extLst>
              <a:ext uri="{FF2B5EF4-FFF2-40B4-BE49-F238E27FC236}">
                <a16:creationId xmlns:a16="http://schemas.microsoft.com/office/drawing/2014/main" id="{D8D0CA18-B56F-2E19-DCFD-EE93AEF1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80673">
            <a:off x="-829366" y="5687360"/>
            <a:ext cx="1984138" cy="191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dnadpis 2">
            <a:extLst>
              <a:ext uri="{FF2B5EF4-FFF2-40B4-BE49-F238E27FC236}">
                <a16:creationId xmlns:a16="http://schemas.microsoft.com/office/drawing/2014/main" id="{E2B213F3-979E-19D6-9E12-F0DA697AEAAB}"/>
              </a:ext>
            </a:extLst>
          </p:cNvPr>
          <p:cNvSpPr txBox="1">
            <a:spLocks/>
          </p:cNvSpPr>
          <p:nvPr/>
        </p:nvSpPr>
        <p:spPr>
          <a:xfrm>
            <a:off x="921447" y="3482527"/>
            <a:ext cx="9144000" cy="62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cs-CZ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2" name="Picture 4" descr="Roulette wheel - Free gaming icons">
            <a:extLst>
              <a:ext uri="{FF2B5EF4-FFF2-40B4-BE49-F238E27FC236}">
                <a16:creationId xmlns:a16="http://schemas.microsoft.com/office/drawing/2014/main" id="{1C83BFFE-1A4D-0C52-EF11-6F8D8AF7A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116" y="3907296"/>
            <a:ext cx="4231185" cy="423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394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4D6A3A-7C8B-C06C-DA6E-743D11457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879" y="688536"/>
            <a:ext cx="8345013" cy="626128"/>
          </a:xfrm>
        </p:spPr>
        <p:txBody>
          <a:bodyPr anchor="ctr">
            <a:normAutofit/>
          </a:bodyPr>
          <a:lstStyle/>
          <a:p>
            <a:pPr algn="l"/>
            <a:r>
              <a:rPr lang="cs-CZ" sz="3600" dirty="0" err="1">
                <a:solidFill>
                  <a:schemeClr val="bg1">
                    <a:lumMod val="95000"/>
                  </a:schemeClr>
                </a:solidFill>
                <a:latin typeface="Avenir Next LT Pro Demi" panose="020B0604020202020204" pitchFamily="34" charset="-18"/>
              </a:rPr>
              <a:t>Casino</a:t>
            </a:r>
            <a:endParaRPr lang="cs-CZ" sz="3600" dirty="0">
              <a:solidFill>
                <a:schemeClr val="bg1">
                  <a:lumMod val="95000"/>
                </a:schemeClr>
              </a:solidFill>
              <a:latin typeface="Avenir Next LT Pro Demi" panose="020B0604020202020204" pitchFamily="34" charset="-18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26A7A7E-C7E2-2D48-C72C-4CEBE8BC03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3" y="-608399"/>
            <a:ext cx="12192000" cy="8001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Obrázek 8" descr="Obsah obrázku Grafika, design, černobílá&#10;&#10;Popis byl vytvořen automaticky">
            <a:extLst>
              <a:ext uri="{FF2B5EF4-FFF2-40B4-BE49-F238E27FC236}">
                <a16:creationId xmlns:a16="http://schemas.microsoft.com/office/drawing/2014/main" id="{65B9AB79-656C-A86C-83C6-932DFBFC7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697" y="598060"/>
            <a:ext cx="507854" cy="646212"/>
          </a:xfrm>
          <a:prstGeom prst="rect">
            <a:avLst/>
          </a:prstGeom>
        </p:spPr>
      </p:pic>
      <p:pic>
        <p:nvPicPr>
          <p:cNvPr id="1036" name="Picture 12" descr="Free Dice Transparent Png, Download Free Dice Transparent Png png images,  Free ClipArts on Clipart Library">
            <a:extLst>
              <a:ext uri="{FF2B5EF4-FFF2-40B4-BE49-F238E27FC236}">
                <a16:creationId xmlns:a16="http://schemas.microsoft.com/office/drawing/2014/main" id="{ED961D54-C436-10FF-E09C-2A51F09F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2399">
            <a:off x="10882674" y="-455317"/>
            <a:ext cx="2015582" cy="189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Free Dice Transparent Png, Download Free Dice Transparent Png png images,  Free ClipArts on Clipart Library">
            <a:extLst>
              <a:ext uri="{FF2B5EF4-FFF2-40B4-BE49-F238E27FC236}">
                <a16:creationId xmlns:a16="http://schemas.microsoft.com/office/drawing/2014/main" id="{D8D0CA18-B56F-2E19-DCFD-EE93AEF1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80673">
            <a:off x="-829366" y="5687360"/>
            <a:ext cx="1984138" cy="191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dnadpis 2">
            <a:extLst>
              <a:ext uri="{FF2B5EF4-FFF2-40B4-BE49-F238E27FC236}">
                <a16:creationId xmlns:a16="http://schemas.microsoft.com/office/drawing/2014/main" id="{E2B213F3-979E-19D6-9E12-F0DA697AEAAB}"/>
              </a:ext>
            </a:extLst>
          </p:cNvPr>
          <p:cNvSpPr txBox="1">
            <a:spLocks/>
          </p:cNvSpPr>
          <p:nvPr/>
        </p:nvSpPr>
        <p:spPr>
          <a:xfrm>
            <a:off x="921447" y="3482527"/>
            <a:ext cx="9144000" cy="62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cs-CZ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E129D01-A0F1-D7D2-9490-8D77AB737FC7}"/>
              </a:ext>
            </a:extLst>
          </p:cNvPr>
          <p:cNvSpPr txBox="1"/>
          <p:nvPr/>
        </p:nvSpPr>
        <p:spPr>
          <a:xfrm>
            <a:off x="819150" y="1348767"/>
            <a:ext cx="10001403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//-------------------------START-------------------------------</a:t>
            </a:r>
            <a:endParaRPr lang="cs-CZ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3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won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won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3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purple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"-------------CASINO-------------"</a:t>
            </a:r>
            <a:r>
              <a:rPr lang="cs-CZ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1 = DICE"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2 = ROULETTE"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3 = JACKPOT"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4 = HAZZARD DICE"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5 = UNDER &amp; OVER"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6 </a:t>
            </a:r>
            <a:r>
              <a:rPr lang="cs-CZ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cs-CZ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ANYTHING ELSE = "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"END"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whichGame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cs-CZ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whichGame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roulette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jackpot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hazzardDice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underAndOver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cs-CZ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87391F62-2A0C-1715-919F-707F923BB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2898" y="2268907"/>
            <a:ext cx="4326197" cy="2427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7471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8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accel="48000" decel="48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4D6A3A-7C8B-C06C-DA6E-743D11457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879" y="688536"/>
            <a:ext cx="8345013" cy="626128"/>
          </a:xfrm>
        </p:spPr>
        <p:txBody>
          <a:bodyPr anchor="ctr">
            <a:normAutofit/>
          </a:bodyPr>
          <a:lstStyle/>
          <a:p>
            <a:pPr algn="l"/>
            <a:r>
              <a:rPr lang="cs-CZ" sz="3600" dirty="0" err="1">
                <a:solidFill>
                  <a:schemeClr val="bg1">
                    <a:lumMod val="95000"/>
                  </a:schemeClr>
                </a:solidFill>
                <a:latin typeface="Avenir Next LT Pro Demi" panose="020B0604020202020204" pitchFamily="34" charset="-18"/>
              </a:rPr>
              <a:t>Dices</a:t>
            </a:r>
            <a:endParaRPr lang="cs-CZ" sz="3600" dirty="0">
              <a:solidFill>
                <a:schemeClr val="bg1">
                  <a:lumMod val="95000"/>
                </a:schemeClr>
              </a:solidFill>
              <a:latin typeface="Avenir Next LT Pro Demi" panose="020B0604020202020204" pitchFamily="34" charset="-18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26A7A7E-C7E2-2D48-C72C-4CEBE8BC03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3" y="-608399"/>
            <a:ext cx="12192000" cy="8001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Obrázek 8" descr="Obsah obrázku Grafika, design, černobílá&#10;&#10;Popis byl vytvořen automaticky">
            <a:extLst>
              <a:ext uri="{FF2B5EF4-FFF2-40B4-BE49-F238E27FC236}">
                <a16:creationId xmlns:a16="http://schemas.microsoft.com/office/drawing/2014/main" id="{65B9AB79-656C-A86C-83C6-932DFBFC7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572" y="561201"/>
            <a:ext cx="507854" cy="646212"/>
          </a:xfrm>
          <a:prstGeom prst="rect">
            <a:avLst/>
          </a:prstGeom>
        </p:spPr>
      </p:pic>
      <p:pic>
        <p:nvPicPr>
          <p:cNvPr id="1036" name="Picture 12" descr="Free Dice Transparent Png, Download Free Dice Transparent Png png images,  Free ClipArts on Clipart Library">
            <a:extLst>
              <a:ext uri="{FF2B5EF4-FFF2-40B4-BE49-F238E27FC236}">
                <a16:creationId xmlns:a16="http://schemas.microsoft.com/office/drawing/2014/main" id="{ED961D54-C436-10FF-E09C-2A51F09F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2282">
            <a:off x="8228709" y="3404733"/>
            <a:ext cx="3673473" cy="346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Free Dice Transparent Png, Download Free Dice Transparent Png png images,  Free ClipArts on Clipart Library">
            <a:extLst>
              <a:ext uri="{FF2B5EF4-FFF2-40B4-BE49-F238E27FC236}">
                <a16:creationId xmlns:a16="http://schemas.microsoft.com/office/drawing/2014/main" id="{D8D0CA18-B56F-2E19-DCFD-EE93AEF1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82493">
            <a:off x="10650699" y="-729350"/>
            <a:ext cx="1984138" cy="191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dnadpis 2">
            <a:extLst>
              <a:ext uri="{FF2B5EF4-FFF2-40B4-BE49-F238E27FC236}">
                <a16:creationId xmlns:a16="http://schemas.microsoft.com/office/drawing/2014/main" id="{E2B213F3-979E-19D6-9E12-F0DA697AEAAB}"/>
              </a:ext>
            </a:extLst>
          </p:cNvPr>
          <p:cNvSpPr txBox="1">
            <a:spLocks/>
          </p:cNvSpPr>
          <p:nvPr/>
        </p:nvSpPr>
        <p:spPr>
          <a:xfrm>
            <a:off x="921447" y="3482527"/>
            <a:ext cx="9144000" cy="62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cs-CZ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D46AE8FE-8613-A827-B158-9CC582FBEB9A}"/>
              </a:ext>
            </a:extLst>
          </p:cNvPr>
          <p:cNvSpPr txBox="1"/>
          <p:nvPr/>
        </p:nvSpPr>
        <p:spPr>
          <a:xfrm>
            <a:off x="447675" y="1650632"/>
            <a:ext cx="11306175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cs-CZ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cube1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cs-CZ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cs-CZ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cs-CZ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cube2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cs-CZ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cs-CZ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cs-CZ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cs-CZ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cube</a:t>
            </a:r>
            <a:r>
              <a:rPr lang="cs-CZ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rolled</a:t>
            </a:r>
            <a:r>
              <a:rPr lang="cs-CZ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bold_green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cube1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unbold_reset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and second </a:t>
            </a:r>
            <a:r>
              <a:rPr lang="cs-CZ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cube</a:t>
            </a:r>
            <a:r>
              <a:rPr lang="cs-CZ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rolled</a:t>
            </a:r>
            <a:r>
              <a:rPr lang="cs-CZ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bold_green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cube2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unbold_reset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cube1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cube2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bold_green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"---YOU WON!---"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unbold_reset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1.6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bet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cs-CZ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bold_red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"---YOU LOST---"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unbold_reset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bet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bold_cyan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cs-CZ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cash = "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unbold_reset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bold_green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"$"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unbold_reset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1 = Try </a:t>
            </a:r>
            <a:r>
              <a:rPr lang="cs-CZ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Again</a:t>
            </a:r>
            <a:r>
              <a:rPr lang="cs-CZ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2 </a:t>
            </a:r>
            <a:r>
              <a:rPr lang="cs-CZ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cs-CZ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ANYTHING ELSE = </a:t>
            </a:r>
            <a:r>
              <a:rPr lang="cs-CZ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cs-CZ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CASINO"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again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cs-CZ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again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cs-CZ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</p:txBody>
      </p:sp>
      <p:pic>
        <p:nvPicPr>
          <p:cNvPr id="15" name="Obrázek 14">
            <a:extLst>
              <a:ext uri="{FF2B5EF4-FFF2-40B4-BE49-F238E27FC236}">
                <a16:creationId xmlns:a16="http://schemas.microsoft.com/office/drawing/2014/main" id="{C5740A94-5B6D-62A2-F9EE-625E4A269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686" y="2118173"/>
            <a:ext cx="6226627" cy="2514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5020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8000" decel="4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accel="48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accel="48000" decel="4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ulette wheel - Free gaming icons">
            <a:extLst>
              <a:ext uri="{FF2B5EF4-FFF2-40B4-BE49-F238E27FC236}">
                <a16:creationId xmlns:a16="http://schemas.microsoft.com/office/drawing/2014/main" id="{CFB5CB73-BA92-6F98-5A53-A44668D65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264" y="4216126"/>
            <a:ext cx="2334837" cy="233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A4D6A3A-7C8B-C06C-DA6E-743D11457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879" y="688536"/>
            <a:ext cx="8345013" cy="626128"/>
          </a:xfrm>
        </p:spPr>
        <p:txBody>
          <a:bodyPr anchor="ctr">
            <a:normAutofit/>
          </a:bodyPr>
          <a:lstStyle/>
          <a:p>
            <a:pPr algn="l"/>
            <a:r>
              <a:rPr lang="cs-CZ" sz="3600" dirty="0" err="1">
                <a:solidFill>
                  <a:schemeClr val="bg1">
                    <a:lumMod val="95000"/>
                  </a:schemeClr>
                </a:solidFill>
                <a:latin typeface="Avenir Next LT Pro Demi" panose="020B0604020202020204" pitchFamily="34" charset="-18"/>
              </a:rPr>
              <a:t>Roulette</a:t>
            </a:r>
            <a:endParaRPr lang="cs-CZ" sz="3600" dirty="0">
              <a:solidFill>
                <a:schemeClr val="bg1">
                  <a:lumMod val="95000"/>
                </a:schemeClr>
              </a:solidFill>
              <a:latin typeface="Avenir Next LT Pro Demi" panose="020B0604020202020204" pitchFamily="34" charset="-18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26A7A7E-C7E2-2D48-C72C-4CEBE8BC03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3" y="-608399"/>
            <a:ext cx="12192000" cy="8001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Obrázek 8" descr="Obsah obrázku Grafika, design, černobílá&#10;&#10;Popis byl vytvořen automaticky">
            <a:extLst>
              <a:ext uri="{FF2B5EF4-FFF2-40B4-BE49-F238E27FC236}">
                <a16:creationId xmlns:a16="http://schemas.microsoft.com/office/drawing/2014/main" id="{65B9AB79-656C-A86C-83C6-932DFBFC7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93" y="521175"/>
            <a:ext cx="507854" cy="646212"/>
          </a:xfrm>
          <a:prstGeom prst="rect">
            <a:avLst/>
          </a:prstGeom>
        </p:spPr>
      </p:pic>
      <p:pic>
        <p:nvPicPr>
          <p:cNvPr id="1036" name="Picture 12" descr="Free Dice Transparent Png, Download Free Dice Transparent Png png images,  Free ClipArts on Clipart Library">
            <a:extLst>
              <a:ext uri="{FF2B5EF4-FFF2-40B4-BE49-F238E27FC236}">
                <a16:creationId xmlns:a16="http://schemas.microsoft.com/office/drawing/2014/main" id="{ED961D54-C436-10FF-E09C-2A51F09F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2399">
            <a:off x="10882674" y="-455317"/>
            <a:ext cx="2015582" cy="189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Free Dice Transparent Png, Download Free Dice Transparent Png png images,  Free ClipArts on Clipart Library">
            <a:extLst>
              <a:ext uri="{FF2B5EF4-FFF2-40B4-BE49-F238E27FC236}">
                <a16:creationId xmlns:a16="http://schemas.microsoft.com/office/drawing/2014/main" id="{D8D0CA18-B56F-2E19-DCFD-EE93AEF1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80673">
            <a:off x="-829366" y="5687360"/>
            <a:ext cx="1984138" cy="191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dnadpis 2">
            <a:extLst>
              <a:ext uri="{FF2B5EF4-FFF2-40B4-BE49-F238E27FC236}">
                <a16:creationId xmlns:a16="http://schemas.microsoft.com/office/drawing/2014/main" id="{E2B213F3-979E-19D6-9E12-F0DA697AEAAB}"/>
              </a:ext>
            </a:extLst>
          </p:cNvPr>
          <p:cNvSpPr txBox="1">
            <a:spLocks/>
          </p:cNvSpPr>
          <p:nvPr/>
        </p:nvSpPr>
        <p:spPr>
          <a:xfrm>
            <a:off x="921447" y="3482527"/>
            <a:ext cx="9144000" cy="62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cs-CZ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C2E1C56B-2F32-80C0-D6C7-3D8A002CB71C}"/>
              </a:ext>
            </a:extLst>
          </p:cNvPr>
          <p:cNvSpPr txBox="1"/>
          <p:nvPr/>
        </p:nvSpPr>
        <p:spPr>
          <a:xfrm>
            <a:off x="1335083" y="1662449"/>
            <a:ext cx="83381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green_background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 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black_background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 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black_background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red_background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 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red_background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A9372B17-97D2-E1F3-37A6-3DD52C7056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236" y="2128174"/>
            <a:ext cx="11073522" cy="27087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476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4000" decel="4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accel="48000" decel="48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accel="48000" decel="4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4D6A3A-7C8B-C06C-DA6E-743D11457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879" y="688536"/>
            <a:ext cx="8345013" cy="626128"/>
          </a:xfrm>
        </p:spPr>
        <p:txBody>
          <a:bodyPr anchor="ctr">
            <a:normAutofit/>
          </a:bodyPr>
          <a:lstStyle/>
          <a:p>
            <a:pPr algn="l"/>
            <a:r>
              <a:rPr lang="cs-CZ" sz="3600" dirty="0">
                <a:solidFill>
                  <a:schemeClr val="bg1">
                    <a:lumMod val="95000"/>
                  </a:schemeClr>
                </a:solidFill>
                <a:latin typeface="Avenir Next LT Pro Demi" panose="020B0604020202020204" pitchFamily="34" charset="-18"/>
              </a:rPr>
              <a:t>Jackpot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26A7A7E-C7E2-2D48-C72C-4CEBE8BC03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3" y="-608399"/>
            <a:ext cx="12192000" cy="8001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Obrázek 8" descr="Obsah obrázku Grafika, design, černobílá&#10;&#10;Popis byl vytvořen automaticky">
            <a:extLst>
              <a:ext uri="{FF2B5EF4-FFF2-40B4-BE49-F238E27FC236}">
                <a16:creationId xmlns:a16="http://schemas.microsoft.com/office/drawing/2014/main" id="{65B9AB79-656C-A86C-83C6-932DFBFC7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88" y="506040"/>
            <a:ext cx="507854" cy="646212"/>
          </a:xfrm>
          <a:prstGeom prst="rect">
            <a:avLst/>
          </a:prstGeom>
        </p:spPr>
      </p:pic>
      <p:pic>
        <p:nvPicPr>
          <p:cNvPr id="1036" name="Picture 12" descr="Free Dice Transparent Png, Download Free Dice Transparent Png png images,  Free ClipArts on Clipart Library">
            <a:extLst>
              <a:ext uri="{FF2B5EF4-FFF2-40B4-BE49-F238E27FC236}">
                <a16:creationId xmlns:a16="http://schemas.microsoft.com/office/drawing/2014/main" id="{ED961D54-C436-10FF-E09C-2A51F09F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2399">
            <a:off x="10882674" y="-455317"/>
            <a:ext cx="2015582" cy="189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Free Dice Transparent Png, Download Free Dice Transparent Png png images,  Free ClipArts on Clipart Library">
            <a:extLst>
              <a:ext uri="{FF2B5EF4-FFF2-40B4-BE49-F238E27FC236}">
                <a16:creationId xmlns:a16="http://schemas.microsoft.com/office/drawing/2014/main" id="{D8D0CA18-B56F-2E19-DCFD-EE93AEF1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80673">
            <a:off x="-829366" y="5687360"/>
            <a:ext cx="1984138" cy="191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dnadpis 2">
            <a:extLst>
              <a:ext uri="{FF2B5EF4-FFF2-40B4-BE49-F238E27FC236}">
                <a16:creationId xmlns:a16="http://schemas.microsoft.com/office/drawing/2014/main" id="{E2B213F3-979E-19D6-9E12-F0DA697AEAAB}"/>
              </a:ext>
            </a:extLst>
          </p:cNvPr>
          <p:cNvSpPr txBox="1">
            <a:spLocks/>
          </p:cNvSpPr>
          <p:nvPr/>
        </p:nvSpPr>
        <p:spPr>
          <a:xfrm>
            <a:off x="921447" y="3482527"/>
            <a:ext cx="9144000" cy="62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cs-CZ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18A89225-7729-D699-80AB-B38817C761D8}"/>
              </a:ext>
            </a:extLst>
          </p:cNvPr>
          <p:cNvSpPr txBox="1"/>
          <p:nvPr/>
        </p:nvSpPr>
        <p:spPr>
          <a:xfrm>
            <a:off x="1407361" y="1314664"/>
            <a:ext cx="834501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cs-CZ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firstValue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secondValue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thirdValue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jackpot1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cs-CZ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cs-CZ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cs-CZ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jackpot2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cs-CZ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cs-CZ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cs-CZ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jackpot3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cs-CZ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cs-CZ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cs-CZ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jackpot1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firstValue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firstValue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firstValue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seven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jackpot2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secondValue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secondValue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secondValue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seven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jackpot3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thirdValue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thirdValue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thirdValue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seven</a:t>
            </a: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AA97890-C723-6E06-07E0-50FFCBD56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3290263"/>
            <a:ext cx="43815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38A65FB9-0CA6-C6BE-5AF2-99558A720B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0492" y="1940792"/>
            <a:ext cx="5411010" cy="31494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065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6000" decel="4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accel="46000" decel="48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accel="48000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4D6A3A-7C8B-C06C-DA6E-743D11457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879" y="688536"/>
            <a:ext cx="8345013" cy="626128"/>
          </a:xfrm>
        </p:spPr>
        <p:txBody>
          <a:bodyPr anchor="ctr">
            <a:normAutofit/>
          </a:bodyPr>
          <a:lstStyle/>
          <a:p>
            <a:pPr algn="l"/>
            <a:r>
              <a:rPr lang="cs-CZ" sz="3600" dirty="0" err="1">
                <a:solidFill>
                  <a:schemeClr val="bg1">
                    <a:lumMod val="95000"/>
                  </a:schemeClr>
                </a:solidFill>
                <a:latin typeface="Avenir Next LT Pro Demi" panose="020B0604020202020204" pitchFamily="34" charset="-18"/>
              </a:rPr>
              <a:t>Hazzard</a:t>
            </a:r>
            <a:r>
              <a:rPr lang="cs-CZ" sz="3600" dirty="0">
                <a:solidFill>
                  <a:schemeClr val="bg1">
                    <a:lumMod val="95000"/>
                  </a:schemeClr>
                </a:solidFill>
                <a:latin typeface="Avenir Next LT Pro Demi" panose="020B0604020202020204" pitchFamily="34" charset="-18"/>
              </a:rPr>
              <a:t> </a:t>
            </a:r>
            <a:r>
              <a:rPr lang="cs-CZ" sz="3600" dirty="0" err="1">
                <a:solidFill>
                  <a:schemeClr val="bg1">
                    <a:lumMod val="95000"/>
                  </a:schemeClr>
                </a:solidFill>
                <a:latin typeface="Avenir Next LT Pro Demi" panose="020B0604020202020204" pitchFamily="34" charset="-18"/>
              </a:rPr>
              <a:t>Dice</a:t>
            </a:r>
            <a:endParaRPr lang="cs-CZ" sz="3600" dirty="0">
              <a:solidFill>
                <a:schemeClr val="bg1">
                  <a:lumMod val="95000"/>
                </a:schemeClr>
              </a:solidFill>
              <a:latin typeface="Avenir Next LT Pro Demi" panose="020B0604020202020204" pitchFamily="34" charset="-18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26A7A7E-C7E2-2D48-C72C-4CEBE8BC03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3" y="-608399"/>
            <a:ext cx="12192000" cy="8001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Obrázek 8" descr="Obsah obrázku Grafika, design, černobílá&#10;&#10;Popis byl vytvořen automaticky">
            <a:extLst>
              <a:ext uri="{FF2B5EF4-FFF2-40B4-BE49-F238E27FC236}">
                <a16:creationId xmlns:a16="http://schemas.microsoft.com/office/drawing/2014/main" id="{65B9AB79-656C-A86C-83C6-932DFBFC7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16" y="572948"/>
            <a:ext cx="507854" cy="646212"/>
          </a:xfrm>
          <a:prstGeom prst="rect">
            <a:avLst/>
          </a:prstGeom>
        </p:spPr>
      </p:pic>
      <p:pic>
        <p:nvPicPr>
          <p:cNvPr id="1036" name="Picture 12" descr="Free Dice Transparent Png, Download Free Dice Transparent Png png images,  Free ClipArts on Clipart Library">
            <a:extLst>
              <a:ext uri="{FF2B5EF4-FFF2-40B4-BE49-F238E27FC236}">
                <a16:creationId xmlns:a16="http://schemas.microsoft.com/office/drawing/2014/main" id="{ED961D54-C436-10FF-E09C-2A51F09F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2399">
            <a:off x="10882674" y="-455317"/>
            <a:ext cx="2015582" cy="189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Free Dice Transparent Png, Download Free Dice Transparent Png png images,  Free ClipArts on Clipart Library">
            <a:extLst>
              <a:ext uri="{FF2B5EF4-FFF2-40B4-BE49-F238E27FC236}">
                <a16:creationId xmlns:a16="http://schemas.microsoft.com/office/drawing/2014/main" id="{D8D0CA18-B56F-2E19-DCFD-EE93AEF1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80673">
            <a:off x="-829366" y="5687360"/>
            <a:ext cx="1984138" cy="191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dnadpis 2">
            <a:extLst>
              <a:ext uri="{FF2B5EF4-FFF2-40B4-BE49-F238E27FC236}">
                <a16:creationId xmlns:a16="http://schemas.microsoft.com/office/drawing/2014/main" id="{E2B213F3-979E-19D6-9E12-F0DA697AEAAB}"/>
              </a:ext>
            </a:extLst>
          </p:cNvPr>
          <p:cNvSpPr txBox="1">
            <a:spLocks/>
          </p:cNvSpPr>
          <p:nvPr/>
        </p:nvSpPr>
        <p:spPr>
          <a:xfrm>
            <a:off x="921447" y="3482527"/>
            <a:ext cx="9144000" cy="62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cs-CZ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7242B4-BB98-5B79-1E49-9C6F3886A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80" y="3836479"/>
            <a:ext cx="3094131" cy="309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lue question mark clip art - Clip Art Library">
            <a:extLst>
              <a:ext uri="{FF2B5EF4-FFF2-40B4-BE49-F238E27FC236}">
                <a16:creationId xmlns:a16="http://schemas.microsoft.com/office/drawing/2014/main" id="{B623A5FE-DCC7-5DBF-AA7C-4B3588165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7876">
            <a:off x="10535213" y="3180346"/>
            <a:ext cx="906244" cy="136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28FEE0C-5085-4DD8-8357-559FB0FBC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0942">
            <a:off x="9113380" y="3217052"/>
            <a:ext cx="1238853" cy="123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B3BA5135-1354-5ABE-1C8E-6FD7EE03EE53}"/>
              </a:ext>
            </a:extLst>
          </p:cNvPr>
          <p:cNvSpPr txBox="1"/>
          <p:nvPr/>
        </p:nvSpPr>
        <p:spPr>
          <a:xfrm>
            <a:off x="-538026" y="1389654"/>
            <a:ext cx="1206294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	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dices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bold_cyan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GUESS (2 - 12): 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dices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dices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didn't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2 - 12, 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again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cube1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cube2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cube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rolled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bold_green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cube1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unbold_reset</a:t>
            </a:r>
            <a:endParaRPr lang="cs-CZ" sz="14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4FC1FF"/>
                </a:solidFill>
                <a:latin typeface="Consolas" panose="020B0609020204030204" pitchFamily="49" charset="0"/>
              </a:rPr>
              <a:t>	  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and second 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cube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rolled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bold_green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cube2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unbold_reset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cube1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cube2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bold_cyan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SUM 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bold_green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"---YOU WON!---"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unbold_reset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bold_red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"---YOU LOST---"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unbold_reset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r>
              <a:rPr lang="cs-CZ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}</a:t>
            </a: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60FDE7D3-AE11-3EEE-3F8D-164A210C74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746" y="1972278"/>
            <a:ext cx="5992790" cy="3205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739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3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accel="44000" decel="4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accel="48000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4D6A3A-7C8B-C06C-DA6E-743D11457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879" y="688536"/>
            <a:ext cx="8345013" cy="626128"/>
          </a:xfrm>
        </p:spPr>
        <p:txBody>
          <a:bodyPr anchor="ctr">
            <a:normAutofit/>
          </a:bodyPr>
          <a:lstStyle/>
          <a:p>
            <a:pPr algn="l"/>
            <a:r>
              <a:rPr lang="cs-CZ" sz="3600" dirty="0" err="1">
                <a:solidFill>
                  <a:schemeClr val="bg1">
                    <a:lumMod val="95000"/>
                  </a:schemeClr>
                </a:solidFill>
                <a:latin typeface="Avenir Next LT Pro Demi" panose="020B0604020202020204" pitchFamily="34" charset="-18"/>
              </a:rPr>
              <a:t>Under</a:t>
            </a:r>
            <a:r>
              <a:rPr lang="cs-CZ" sz="3600" dirty="0">
                <a:solidFill>
                  <a:schemeClr val="bg1">
                    <a:lumMod val="95000"/>
                  </a:schemeClr>
                </a:solidFill>
                <a:latin typeface="Avenir Next LT Pro Demi" panose="020B0604020202020204" pitchFamily="34" charset="-18"/>
              </a:rPr>
              <a:t> &amp; </a:t>
            </a:r>
            <a:r>
              <a:rPr lang="cs-CZ" sz="3600" dirty="0" err="1">
                <a:solidFill>
                  <a:schemeClr val="bg1">
                    <a:lumMod val="95000"/>
                  </a:schemeClr>
                </a:solidFill>
                <a:latin typeface="Avenir Next LT Pro Demi" panose="020B0604020202020204" pitchFamily="34" charset="-18"/>
              </a:rPr>
              <a:t>Over</a:t>
            </a:r>
            <a:endParaRPr lang="cs-CZ" sz="3600" dirty="0">
              <a:solidFill>
                <a:schemeClr val="bg1">
                  <a:lumMod val="95000"/>
                </a:schemeClr>
              </a:solidFill>
              <a:latin typeface="Avenir Next LT Pro Demi" panose="020B0604020202020204" pitchFamily="34" charset="-18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26A7A7E-C7E2-2D48-C72C-4CEBE8BC03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3" y="-608399"/>
            <a:ext cx="12192000" cy="8001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Obrázek 8" descr="Obsah obrázku Grafika, design, černobílá&#10;&#10;Popis byl vytvořen automaticky">
            <a:extLst>
              <a:ext uri="{FF2B5EF4-FFF2-40B4-BE49-F238E27FC236}">
                <a16:creationId xmlns:a16="http://schemas.microsoft.com/office/drawing/2014/main" id="{65B9AB79-656C-A86C-83C6-932DFBFC7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216" y="506040"/>
            <a:ext cx="507854" cy="646212"/>
          </a:xfrm>
          <a:prstGeom prst="rect">
            <a:avLst/>
          </a:prstGeom>
        </p:spPr>
      </p:pic>
      <p:pic>
        <p:nvPicPr>
          <p:cNvPr id="1036" name="Picture 12" descr="Free Dice Transparent Png, Download Free Dice Transparent Png png images,  Free ClipArts on Clipart Library">
            <a:extLst>
              <a:ext uri="{FF2B5EF4-FFF2-40B4-BE49-F238E27FC236}">
                <a16:creationId xmlns:a16="http://schemas.microsoft.com/office/drawing/2014/main" id="{ED961D54-C436-10FF-E09C-2A51F09F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2399">
            <a:off x="10882674" y="-455317"/>
            <a:ext cx="2015582" cy="189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Free Dice Transparent Png, Download Free Dice Transparent Png png images,  Free ClipArts on Clipart Library">
            <a:extLst>
              <a:ext uri="{FF2B5EF4-FFF2-40B4-BE49-F238E27FC236}">
                <a16:creationId xmlns:a16="http://schemas.microsoft.com/office/drawing/2014/main" id="{D8D0CA18-B56F-2E19-DCFD-EE93AEF1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80673">
            <a:off x="-829366" y="5687360"/>
            <a:ext cx="1984138" cy="191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dnadpis 2">
            <a:extLst>
              <a:ext uri="{FF2B5EF4-FFF2-40B4-BE49-F238E27FC236}">
                <a16:creationId xmlns:a16="http://schemas.microsoft.com/office/drawing/2014/main" id="{E2B213F3-979E-19D6-9E12-F0DA697AEAAB}"/>
              </a:ext>
            </a:extLst>
          </p:cNvPr>
          <p:cNvSpPr txBox="1">
            <a:spLocks/>
          </p:cNvSpPr>
          <p:nvPr/>
        </p:nvSpPr>
        <p:spPr>
          <a:xfrm>
            <a:off x="921447" y="3482527"/>
            <a:ext cx="9144000" cy="62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cs-CZ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 descr="Numbers 1 - 100 | Spin The Wheel - Random Picker">
            <a:extLst>
              <a:ext uri="{FF2B5EF4-FFF2-40B4-BE49-F238E27FC236}">
                <a16:creationId xmlns:a16="http://schemas.microsoft.com/office/drawing/2014/main" id="{94AD29FA-522B-7D92-3999-781D0C5D6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561" y="3124073"/>
            <a:ext cx="3346342" cy="334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0A0605D-A83D-1075-57D4-EEDBCBC88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365" y="1578325"/>
            <a:ext cx="1768188" cy="190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82FF8E58-DD63-32E9-3AED-952F9C040E82}"/>
              </a:ext>
            </a:extLst>
          </p:cNvPr>
          <p:cNvSpPr txBox="1"/>
          <p:nvPr/>
        </p:nvSpPr>
        <p:spPr>
          <a:xfrm>
            <a:off x="329210" y="1578325"/>
            <a:ext cx="9344025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fifty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fifty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fifty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fifty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bold_cyan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dialed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"MORE"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"LESS"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bold_green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"---YOU WON!---"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unbold_reset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bold_red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"---YOU LOST---"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unbold_reset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bet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r>
              <a:rPr lang="cs-CZ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92CEFA1D-1C35-5443-E238-281E9552FA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9861" y="1869372"/>
            <a:ext cx="8786102" cy="3210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1075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3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accel="48000" decel="48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accel="48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7011C6F1-07DC-2E7C-1B53-18279A106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144" y="1539474"/>
            <a:ext cx="11495956" cy="462999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>
                    <a:lumMod val="95000"/>
                  </a:schemeClr>
                </a:solidFill>
              </a:rPr>
              <a:t>Obrázky: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bg1">
                    <a:lumMod val="95000"/>
                  </a:schemeClr>
                </a:solidFill>
                <a:hlinkClick r:id="rId2"/>
              </a:rPr>
              <a:t>https://www.istockphoto.com/cs/vektor/kreslen%C3%A1-dv%C4%9B-kostky-vektorov%C3%A1-ilustrace-gm1269780394-372980793</a:t>
            </a:r>
            <a:r>
              <a:rPr lang="cs-CZ" sz="4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https://www.wikihow.cz/Jak-hr%C3%A1t-na-v%C3%BDhern%C3%ADch-automatech</a:t>
            </a:r>
            <a:endParaRPr lang="cs-CZ" sz="12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bg1">
                    <a:lumMod val="95000"/>
                  </a:schemeClr>
                </a:solidFill>
                <a:hlinkClick r:id="rId4"/>
              </a:rPr>
              <a:t>https://spinthewheel.app/100</a:t>
            </a:r>
            <a:endParaRPr lang="cs-CZ" sz="12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bg1">
                    <a:lumMod val="95000"/>
                  </a:schemeClr>
                </a:solidFill>
                <a:hlinkClick r:id="rId5"/>
              </a:rPr>
              <a:t>https://www.flaticon.com/free-icon/roulette-wheel_8274015</a:t>
            </a:r>
            <a:endParaRPr lang="cs-CZ" sz="12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bg1">
                    <a:lumMod val="95000"/>
                  </a:schemeClr>
                </a:solidFill>
              </a:rPr>
              <a:t>https://www.flaticon.com/free-icon/roulette-wheel_3425938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cs-CZ" sz="12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cs-CZ" sz="4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cs-CZ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Obrázek 8" descr="Obsah obrázku Grafika, design, černobílá&#10;&#10;Popis byl vytvořen automaticky">
            <a:extLst>
              <a:ext uri="{FF2B5EF4-FFF2-40B4-BE49-F238E27FC236}">
                <a16:creationId xmlns:a16="http://schemas.microsoft.com/office/drawing/2014/main" id="{65B9AB79-656C-A86C-83C6-932DFBFC77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5640">
            <a:off x="7096396" y="3198172"/>
            <a:ext cx="2067519" cy="2630786"/>
          </a:xfrm>
          <a:prstGeom prst="rect">
            <a:avLst/>
          </a:prstGeom>
        </p:spPr>
      </p:pic>
      <p:pic>
        <p:nvPicPr>
          <p:cNvPr id="1036" name="Picture 12" descr="Free Dice Transparent Png, Download Free Dice Transparent Png png images,  Free ClipArts on Clipart Library">
            <a:extLst>
              <a:ext uri="{FF2B5EF4-FFF2-40B4-BE49-F238E27FC236}">
                <a16:creationId xmlns:a16="http://schemas.microsoft.com/office/drawing/2014/main" id="{ED961D54-C436-10FF-E09C-2A51F09F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841" y="5618457"/>
            <a:ext cx="2015582" cy="189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Free Dice Transparent Png, Download Free Dice Transparent Png png images,  Free ClipArts on Clipart Library">
            <a:extLst>
              <a:ext uri="{FF2B5EF4-FFF2-40B4-BE49-F238E27FC236}">
                <a16:creationId xmlns:a16="http://schemas.microsoft.com/office/drawing/2014/main" id="{D8D0CA18-B56F-2E19-DCFD-EE93AEF1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80673">
            <a:off x="-829366" y="5687360"/>
            <a:ext cx="1984138" cy="191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526A7A7E-C7E2-2D48-C72C-4CEBE8BC03DF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3" y="-608399"/>
            <a:ext cx="12192000" cy="8001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6" descr="Visual Studio Code and VS Code icons and names usage guidelines">
            <a:extLst>
              <a:ext uri="{FF2B5EF4-FFF2-40B4-BE49-F238E27FC236}">
                <a16:creationId xmlns:a16="http://schemas.microsoft.com/office/drawing/2014/main" id="{59FD8F46-16DA-DE74-9613-9F8850E35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96734">
            <a:off x="9638994" y="4333611"/>
            <a:ext cx="1144411" cy="114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Nadpis 1">
            <a:extLst>
              <a:ext uri="{FF2B5EF4-FFF2-40B4-BE49-F238E27FC236}">
                <a16:creationId xmlns:a16="http://schemas.microsoft.com/office/drawing/2014/main" id="{9081F0E9-F577-24B8-679A-072C2B9CFBE2}"/>
              </a:ext>
            </a:extLst>
          </p:cNvPr>
          <p:cNvSpPr txBox="1">
            <a:spLocks/>
          </p:cNvSpPr>
          <p:nvPr/>
        </p:nvSpPr>
        <p:spPr>
          <a:xfrm>
            <a:off x="361879" y="688536"/>
            <a:ext cx="8345013" cy="626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3600" dirty="0">
                <a:solidFill>
                  <a:schemeClr val="bg1">
                    <a:lumMod val="95000"/>
                  </a:schemeClr>
                </a:solidFill>
                <a:latin typeface="Avenir Next LT Pro Demi" panose="020B0604020202020204" pitchFamily="34" charset="-18"/>
              </a:rPr>
              <a:t>Zdroje</a:t>
            </a:r>
          </a:p>
        </p:txBody>
      </p:sp>
    </p:spTree>
    <p:extLst>
      <p:ext uri="{BB962C8B-B14F-4D97-AF65-F5344CB8AC3E}">
        <p14:creationId xmlns:p14="http://schemas.microsoft.com/office/powerpoint/2010/main" val="7618929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1386</Words>
  <Application>Microsoft Office PowerPoint</Application>
  <PresentationFormat>Širokoúhlá obrazovka</PresentationFormat>
  <Paragraphs>147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5" baseType="lpstr">
      <vt:lpstr>Arial</vt:lpstr>
      <vt:lpstr>Avenir Next LT Pro Demi</vt:lpstr>
      <vt:lpstr>Calibri</vt:lpstr>
      <vt:lpstr>Calibri Light</vt:lpstr>
      <vt:lpstr>Consolas</vt:lpstr>
      <vt:lpstr>Motiv Office</vt:lpstr>
      <vt:lpstr>Java Projekt - Casino</vt:lpstr>
      <vt:lpstr>Informace</vt:lpstr>
      <vt:lpstr>Casino</vt:lpstr>
      <vt:lpstr>Dices</vt:lpstr>
      <vt:lpstr>Roulette</vt:lpstr>
      <vt:lpstr>Jackpot</vt:lpstr>
      <vt:lpstr>Hazzard Dice</vt:lpstr>
      <vt:lpstr>Under &amp; Over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Projekt - Casino</dc:title>
  <dc:creator>Filip Bureš</dc:creator>
  <cp:lastModifiedBy>Filip Bureš</cp:lastModifiedBy>
  <cp:revision>2</cp:revision>
  <dcterms:created xsi:type="dcterms:W3CDTF">2023-05-30T18:38:41Z</dcterms:created>
  <dcterms:modified xsi:type="dcterms:W3CDTF">2023-05-31T17:47:59Z</dcterms:modified>
</cp:coreProperties>
</file>