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8" r:id="rId2"/>
    <p:sldId id="262" r:id="rId3"/>
    <p:sldId id="265" r:id="rId4"/>
    <p:sldId id="263" r:id="rId5"/>
    <p:sldId id="266" r:id="rId6"/>
    <p:sldId id="260" r:id="rId7"/>
    <p:sldId id="268" r:id="rId8"/>
    <p:sldId id="264" r:id="rId9"/>
    <p:sldId id="269" r:id="rId10"/>
    <p:sldId id="270" r:id="rId11"/>
    <p:sldId id="273" r:id="rId12"/>
    <p:sldId id="272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>
        <p:scale>
          <a:sx n="100" d="100"/>
          <a:sy n="100" d="100"/>
        </p:scale>
        <p:origin x="93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055CF-8DEB-4A02-949A-DE72B6AC5D37}" type="doc">
      <dgm:prSet loTypeId="urn:microsoft.com/office/officeart/2005/8/layout/hList6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2E8A29-955A-4C7C-A174-3E9DCD4DC89B}">
      <dgm:prSet phldrT="[Text]"/>
      <dgm:spPr/>
      <dgm:t>
        <a:bodyPr/>
        <a:lstStyle/>
        <a:p>
          <a:r>
            <a:rPr lang="en-US" dirty="0"/>
            <a:t>Step 1 Title</a:t>
          </a:r>
        </a:p>
      </dgm:t>
    </dgm:pt>
    <dgm:pt modelId="{BA7938E6-8DFA-40B7-B4C4-EACC6D85FC31}" type="parTrans" cxnId="{2986897A-7787-444F-B6C8-41F3823EF3C1}">
      <dgm:prSet/>
      <dgm:spPr/>
      <dgm:t>
        <a:bodyPr/>
        <a:lstStyle/>
        <a:p>
          <a:endParaRPr lang="en-US"/>
        </a:p>
      </dgm:t>
    </dgm:pt>
    <dgm:pt modelId="{C2176686-D23E-48EB-9D1B-1A1B46236638}" type="sibTrans" cxnId="{2986897A-7787-444F-B6C8-41F3823EF3C1}">
      <dgm:prSet/>
      <dgm:spPr/>
      <dgm:t>
        <a:bodyPr/>
        <a:lstStyle/>
        <a:p>
          <a:endParaRPr lang="en-US"/>
        </a:p>
      </dgm:t>
    </dgm:pt>
    <dgm:pt modelId="{23A0DE4A-FE92-496E-B335-3433CEFB74E9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68935D38-FEDC-4CD3-8002-43CB3944BEAF}" type="parTrans" cxnId="{67A03D8F-F327-4A9F-ABBC-1EB67EFD1ECB}">
      <dgm:prSet/>
      <dgm:spPr/>
      <dgm:t>
        <a:bodyPr/>
        <a:lstStyle/>
        <a:p>
          <a:endParaRPr lang="en-US"/>
        </a:p>
      </dgm:t>
    </dgm:pt>
    <dgm:pt modelId="{55DF926D-029A-4E18-95C4-77A5A37CAE40}" type="sibTrans" cxnId="{67A03D8F-F327-4A9F-ABBC-1EB67EFD1ECB}">
      <dgm:prSet/>
      <dgm:spPr/>
      <dgm:t>
        <a:bodyPr/>
        <a:lstStyle/>
        <a:p>
          <a:endParaRPr lang="en-US"/>
        </a:p>
      </dgm:t>
    </dgm:pt>
    <dgm:pt modelId="{97AFB725-9839-43BA-B026-0DD6AA03AD9C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CC01022B-5039-457F-931E-79459E3C1DC4}" type="parTrans" cxnId="{97004F90-D1DB-4A84-A8AE-504DE1F07341}">
      <dgm:prSet/>
      <dgm:spPr/>
      <dgm:t>
        <a:bodyPr/>
        <a:lstStyle/>
        <a:p>
          <a:endParaRPr lang="en-US"/>
        </a:p>
      </dgm:t>
    </dgm:pt>
    <dgm:pt modelId="{D5C26250-A06D-4B41-BC14-92648809C21F}" type="sibTrans" cxnId="{97004F90-D1DB-4A84-A8AE-504DE1F07341}">
      <dgm:prSet/>
      <dgm:spPr/>
      <dgm:t>
        <a:bodyPr/>
        <a:lstStyle/>
        <a:p>
          <a:endParaRPr lang="en-US"/>
        </a:p>
      </dgm:t>
    </dgm:pt>
    <dgm:pt modelId="{B86124A4-14C7-49C7-A342-9B2C2B94980B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B2F6F8FA-C3EE-485C-BFEC-A81570DC47D8}" type="parTrans" cxnId="{508A9F6A-C4F1-4147-A5F6-B89293B446E8}">
      <dgm:prSet/>
      <dgm:spPr/>
      <dgm:t>
        <a:bodyPr/>
        <a:lstStyle/>
        <a:p>
          <a:endParaRPr lang="en-US"/>
        </a:p>
      </dgm:t>
    </dgm:pt>
    <dgm:pt modelId="{1114C752-8188-4E63-BFFC-E4081ACE9882}" type="sibTrans" cxnId="{508A9F6A-C4F1-4147-A5F6-B89293B446E8}">
      <dgm:prSet/>
      <dgm:spPr/>
      <dgm:t>
        <a:bodyPr/>
        <a:lstStyle/>
        <a:p>
          <a:endParaRPr lang="en-US"/>
        </a:p>
      </dgm:t>
    </dgm:pt>
    <dgm:pt modelId="{A97FC57D-50D6-4D43-99C3-06D09820F12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5DD877C7-E4D9-4A68-A305-5A7689D3DBE7}" type="parTrans" cxnId="{D286A548-6BB0-4DED-9FB5-D87042DDBE0A}">
      <dgm:prSet/>
      <dgm:spPr/>
      <dgm:t>
        <a:bodyPr/>
        <a:lstStyle/>
        <a:p>
          <a:endParaRPr lang="en-US"/>
        </a:p>
      </dgm:t>
    </dgm:pt>
    <dgm:pt modelId="{C17BCABE-BEF2-4CC4-B037-B6B4866665CD}" type="sibTrans" cxnId="{D286A548-6BB0-4DED-9FB5-D87042DDBE0A}">
      <dgm:prSet/>
      <dgm:spPr/>
      <dgm:t>
        <a:bodyPr/>
        <a:lstStyle/>
        <a:p>
          <a:endParaRPr lang="en-US"/>
        </a:p>
      </dgm:t>
    </dgm:pt>
    <dgm:pt modelId="{B6E26FFC-9977-4BBC-BEC7-3D6B63754E52}">
      <dgm:prSet phldrT="[Text]"/>
      <dgm:spPr/>
      <dgm:t>
        <a:bodyPr/>
        <a:lstStyle/>
        <a:p>
          <a:r>
            <a:rPr lang="en-US" dirty="0"/>
            <a:t>Step 2 Title</a:t>
          </a:r>
        </a:p>
      </dgm:t>
    </dgm:pt>
    <dgm:pt modelId="{5CEFBD89-2F4F-4B51-A98A-0F3C86494166}" type="parTrans" cxnId="{17E73148-9C08-4999-B21E-F3C5A0E3FC0C}">
      <dgm:prSet/>
      <dgm:spPr/>
      <dgm:t>
        <a:bodyPr/>
        <a:lstStyle/>
        <a:p>
          <a:endParaRPr lang="en-US"/>
        </a:p>
      </dgm:t>
    </dgm:pt>
    <dgm:pt modelId="{48634C00-2335-4923-9072-EB7482323D9C}" type="sibTrans" cxnId="{17E73148-9C08-4999-B21E-F3C5A0E3FC0C}">
      <dgm:prSet/>
      <dgm:spPr/>
      <dgm:t>
        <a:bodyPr/>
        <a:lstStyle/>
        <a:p>
          <a:endParaRPr lang="en-US"/>
        </a:p>
      </dgm:t>
    </dgm:pt>
    <dgm:pt modelId="{CBCC21F5-552F-4D39-812E-6FCD4A366F58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4A973A1C-85F1-4969-A536-D29940229E2C}" type="parTrans" cxnId="{3C41F2E0-4620-40B4-9857-68872B278EFB}">
      <dgm:prSet/>
      <dgm:spPr/>
      <dgm:t>
        <a:bodyPr/>
        <a:lstStyle/>
        <a:p>
          <a:endParaRPr lang="en-US"/>
        </a:p>
      </dgm:t>
    </dgm:pt>
    <dgm:pt modelId="{3640B940-6901-481F-ADF7-6B77DEEED764}" type="sibTrans" cxnId="{3C41F2E0-4620-40B4-9857-68872B278EFB}">
      <dgm:prSet/>
      <dgm:spPr/>
      <dgm:t>
        <a:bodyPr/>
        <a:lstStyle/>
        <a:p>
          <a:endParaRPr lang="en-US"/>
        </a:p>
      </dgm:t>
    </dgm:pt>
    <dgm:pt modelId="{62831651-7C26-466C-BAA4-31EA8D14E47A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0F3EB6E4-07A5-4199-9C2F-8B91F53579FE}" type="parTrans" cxnId="{59DDA576-1BA9-49E8-9D1D-361FF667A19A}">
      <dgm:prSet/>
      <dgm:spPr/>
      <dgm:t>
        <a:bodyPr/>
        <a:lstStyle/>
        <a:p>
          <a:endParaRPr lang="en-US"/>
        </a:p>
      </dgm:t>
    </dgm:pt>
    <dgm:pt modelId="{0D19FA60-5F9C-420B-AD2F-A0656A7F0783}" type="sibTrans" cxnId="{59DDA576-1BA9-49E8-9D1D-361FF667A19A}">
      <dgm:prSet/>
      <dgm:spPr/>
      <dgm:t>
        <a:bodyPr/>
        <a:lstStyle/>
        <a:p>
          <a:endParaRPr lang="en-US"/>
        </a:p>
      </dgm:t>
    </dgm:pt>
    <dgm:pt modelId="{44B2544A-D122-4B95-A36C-B03D9E272B48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9EE40E78-C1B8-4A87-A668-53AD816CED24}" type="parTrans" cxnId="{F89EA6DF-D106-435E-9337-D23286A767A6}">
      <dgm:prSet/>
      <dgm:spPr/>
      <dgm:t>
        <a:bodyPr/>
        <a:lstStyle/>
        <a:p>
          <a:endParaRPr lang="en-US"/>
        </a:p>
      </dgm:t>
    </dgm:pt>
    <dgm:pt modelId="{F32DECE0-DC7F-4DCF-A10D-96A117A49197}" type="sibTrans" cxnId="{F89EA6DF-D106-435E-9337-D23286A767A6}">
      <dgm:prSet/>
      <dgm:spPr/>
      <dgm:t>
        <a:bodyPr/>
        <a:lstStyle/>
        <a:p>
          <a:endParaRPr lang="en-US"/>
        </a:p>
      </dgm:t>
    </dgm:pt>
    <dgm:pt modelId="{6D0E5D9F-7263-4526-A227-51301233F549}">
      <dgm:prSet phldrT="[Text]"/>
      <dgm:spPr/>
      <dgm:t>
        <a:bodyPr/>
        <a:lstStyle/>
        <a:p>
          <a:r>
            <a:rPr lang="en-US" dirty="0"/>
            <a:t>Step 3 Title</a:t>
          </a:r>
        </a:p>
      </dgm:t>
    </dgm:pt>
    <dgm:pt modelId="{23416D07-25F8-426C-BC65-639E6BCF4D6D}" type="parTrans" cxnId="{C8C462C6-33A3-4E8B-91FE-36DBE92F1C4A}">
      <dgm:prSet/>
      <dgm:spPr/>
      <dgm:t>
        <a:bodyPr/>
        <a:lstStyle/>
        <a:p>
          <a:endParaRPr lang="en-US"/>
        </a:p>
      </dgm:t>
    </dgm:pt>
    <dgm:pt modelId="{DE289E29-1989-4D8E-8AA6-F030105B3F13}" type="sibTrans" cxnId="{C8C462C6-33A3-4E8B-91FE-36DBE92F1C4A}">
      <dgm:prSet/>
      <dgm:spPr/>
      <dgm:t>
        <a:bodyPr/>
        <a:lstStyle/>
        <a:p>
          <a:endParaRPr lang="en-US"/>
        </a:p>
      </dgm:t>
    </dgm:pt>
    <dgm:pt modelId="{F3256203-D9D1-492A-B801-68C1A32486F0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E9A20291-2E30-4C14-BB7D-DC095A20ECB6}" type="parTrans" cxnId="{1B8E71B0-2D3A-4AB0-8843-CFDACEDC3198}">
      <dgm:prSet/>
      <dgm:spPr/>
      <dgm:t>
        <a:bodyPr/>
        <a:lstStyle/>
        <a:p>
          <a:endParaRPr lang="en-US"/>
        </a:p>
      </dgm:t>
    </dgm:pt>
    <dgm:pt modelId="{6C9440D0-8847-40C0-98BC-2B5EA5745C3A}" type="sibTrans" cxnId="{1B8E71B0-2D3A-4AB0-8843-CFDACEDC3198}">
      <dgm:prSet/>
      <dgm:spPr/>
      <dgm:t>
        <a:bodyPr/>
        <a:lstStyle/>
        <a:p>
          <a:endParaRPr lang="en-US"/>
        </a:p>
      </dgm:t>
    </dgm:pt>
    <dgm:pt modelId="{357008B7-F3FD-489F-A410-81C9A9EFE4DA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ED5EFE54-4C6D-4A88-939B-CE66C6668425}" type="parTrans" cxnId="{8910F93B-7180-4A52-9856-879D102D33F8}">
      <dgm:prSet/>
      <dgm:spPr/>
      <dgm:t>
        <a:bodyPr/>
        <a:lstStyle/>
        <a:p>
          <a:endParaRPr lang="en-US"/>
        </a:p>
      </dgm:t>
    </dgm:pt>
    <dgm:pt modelId="{87BC108C-4915-4A4B-8565-E4BD28BA3C35}" type="sibTrans" cxnId="{8910F93B-7180-4A52-9856-879D102D33F8}">
      <dgm:prSet/>
      <dgm:spPr/>
      <dgm:t>
        <a:bodyPr/>
        <a:lstStyle/>
        <a:p>
          <a:endParaRPr lang="en-US"/>
        </a:p>
      </dgm:t>
    </dgm:pt>
    <dgm:pt modelId="{E5E95E82-EF79-43CA-AA86-43B0E1CBCD3F}">
      <dgm:prSet phldrT="[Text]"/>
      <dgm:spPr/>
      <dgm:t>
        <a:bodyPr/>
        <a:lstStyle/>
        <a:p>
          <a:r>
            <a:rPr lang="en-US" dirty="0"/>
            <a:t>Step 4 Title</a:t>
          </a:r>
        </a:p>
      </dgm:t>
    </dgm:pt>
    <dgm:pt modelId="{FD76A3AE-1B6C-45A0-8E84-63160283749F}" type="parTrans" cxnId="{A76240AD-13F6-40C0-BD9B-102D5EC0AE51}">
      <dgm:prSet/>
      <dgm:spPr/>
      <dgm:t>
        <a:bodyPr/>
        <a:lstStyle/>
        <a:p>
          <a:endParaRPr lang="en-US"/>
        </a:p>
      </dgm:t>
    </dgm:pt>
    <dgm:pt modelId="{BF76010C-5523-4E13-B3E7-886DCE6AEBD4}" type="sibTrans" cxnId="{A76240AD-13F6-40C0-BD9B-102D5EC0AE51}">
      <dgm:prSet/>
      <dgm:spPr/>
      <dgm:t>
        <a:bodyPr/>
        <a:lstStyle/>
        <a:p>
          <a:endParaRPr lang="en-US"/>
        </a:p>
      </dgm:t>
    </dgm:pt>
    <dgm:pt modelId="{A81358E0-3DE7-41AD-A28C-ABB22548B1F6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262E0B94-6EA9-4797-B705-959D7B185F91}" type="parTrans" cxnId="{FB8541C0-3895-4553-A4C7-34B81A3C4A0B}">
      <dgm:prSet/>
      <dgm:spPr/>
      <dgm:t>
        <a:bodyPr/>
        <a:lstStyle/>
        <a:p>
          <a:endParaRPr lang="en-US"/>
        </a:p>
      </dgm:t>
    </dgm:pt>
    <dgm:pt modelId="{77756FBB-BF6C-4D78-803E-BCC851F1DA03}" type="sibTrans" cxnId="{FB8541C0-3895-4553-A4C7-34B81A3C4A0B}">
      <dgm:prSet/>
      <dgm:spPr/>
      <dgm:t>
        <a:bodyPr/>
        <a:lstStyle/>
        <a:p>
          <a:endParaRPr lang="en-US"/>
        </a:p>
      </dgm:t>
    </dgm:pt>
    <dgm:pt modelId="{37A7C994-CC74-44DD-8777-ED6736B35821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03F017E7-7E3C-4E2C-9CEF-B07099F38801}" type="parTrans" cxnId="{1C5CE732-A00F-4C06-A1A8-B209BC6B496D}">
      <dgm:prSet/>
      <dgm:spPr/>
      <dgm:t>
        <a:bodyPr/>
        <a:lstStyle/>
        <a:p>
          <a:endParaRPr lang="en-US"/>
        </a:p>
      </dgm:t>
    </dgm:pt>
    <dgm:pt modelId="{118572A4-3B5E-487E-8015-6A319369077F}" type="sibTrans" cxnId="{1C5CE732-A00F-4C06-A1A8-B209BC6B496D}">
      <dgm:prSet/>
      <dgm:spPr/>
      <dgm:t>
        <a:bodyPr/>
        <a:lstStyle/>
        <a:p>
          <a:endParaRPr lang="en-US"/>
        </a:p>
      </dgm:t>
    </dgm:pt>
    <dgm:pt modelId="{6F1872F4-A030-4D64-A17C-72EA1ABBD62E}" type="pres">
      <dgm:prSet presAssocID="{CF9055CF-8DEB-4A02-949A-DE72B6AC5D3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302F07-D6A9-46A5-9807-EBF6C9F5B2DD}" type="pres">
      <dgm:prSet presAssocID="{082E8A29-955A-4C7C-A174-3E9DCD4DC89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81DF6F-8E98-430C-9A87-14BEC6C3269E}" type="pres">
      <dgm:prSet presAssocID="{C2176686-D23E-48EB-9D1B-1A1B46236638}" presName="sibTrans" presStyleCnt="0"/>
      <dgm:spPr/>
    </dgm:pt>
    <dgm:pt modelId="{DAD9059A-916A-4916-A2A8-B42491568DD3}" type="pres">
      <dgm:prSet presAssocID="{B6E26FFC-9977-4BBC-BEC7-3D6B63754E5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AEACD1-F8CF-4528-8379-DAA829B3790B}" type="pres">
      <dgm:prSet presAssocID="{48634C00-2335-4923-9072-EB7482323D9C}" presName="sibTrans" presStyleCnt="0"/>
      <dgm:spPr/>
    </dgm:pt>
    <dgm:pt modelId="{25A33852-3C4B-4406-8856-3A4D6201948C}" type="pres">
      <dgm:prSet presAssocID="{6D0E5D9F-7263-4526-A227-51301233F54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2EDDC3-60FD-463F-A6DB-A597D604B642}" type="pres">
      <dgm:prSet presAssocID="{DE289E29-1989-4D8E-8AA6-F030105B3F13}" presName="sibTrans" presStyleCnt="0"/>
      <dgm:spPr/>
    </dgm:pt>
    <dgm:pt modelId="{86146B22-5360-4D1B-AC91-3378F10134EE}" type="pres">
      <dgm:prSet presAssocID="{E5E95E82-EF79-43CA-AA86-43B0E1CBCD3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9593D8-0118-451B-8B48-CC6C91B73C1B}" type="presOf" srcId="{B86124A4-14C7-49C7-A342-9B2C2B94980B}" destId="{98302F07-D6A9-46A5-9807-EBF6C9F5B2DD}" srcOrd="0" destOrd="3" presId="urn:microsoft.com/office/officeart/2005/8/layout/hList6"/>
    <dgm:cxn modelId="{1B8E71B0-2D3A-4AB0-8843-CFDACEDC3198}" srcId="{6D0E5D9F-7263-4526-A227-51301233F549}" destId="{F3256203-D9D1-492A-B801-68C1A32486F0}" srcOrd="0" destOrd="0" parTransId="{E9A20291-2E30-4C14-BB7D-DC095A20ECB6}" sibTransId="{6C9440D0-8847-40C0-98BC-2B5EA5745C3A}"/>
    <dgm:cxn modelId="{508A9F6A-C4F1-4147-A5F6-B89293B446E8}" srcId="{082E8A29-955A-4C7C-A174-3E9DCD4DC89B}" destId="{B86124A4-14C7-49C7-A342-9B2C2B94980B}" srcOrd="2" destOrd="0" parTransId="{B2F6F8FA-C3EE-485C-BFEC-A81570DC47D8}" sibTransId="{1114C752-8188-4E63-BFFC-E4081ACE9882}"/>
    <dgm:cxn modelId="{F89EA6DF-D106-435E-9337-D23286A767A6}" srcId="{B6E26FFC-9977-4BBC-BEC7-3D6B63754E52}" destId="{44B2544A-D122-4B95-A36C-B03D9E272B48}" srcOrd="2" destOrd="0" parTransId="{9EE40E78-C1B8-4A87-A668-53AD816CED24}" sibTransId="{F32DECE0-DC7F-4DCF-A10D-96A117A49197}"/>
    <dgm:cxn modelId="{3B50A2DD-8777-42C9-93E1-40A37E404C87}" type="presOf" srcId="{44B2544A-D122-4B95-A36C-B03D9E272B48}" destId="{DAD9059A-916A-4916-A2A8-B42491568DD3}" srcOrd="0" destOrd="3" presId="urn:microsoft.com/office/officeart/2005/8/layout/hList6"/>
    <dgm:cxn modelId="{C8C462C6-33A3-4E8B-91FE-36DBE92F1C4A}" srcId="{CF9055CF-8DEB-4A02-949A-DE72B6AC5D37}" destId="{6D0E5D9F-7263-4526-A227-51301233F549}" srcOrd="2" destOrd="0" parTransId="{23416D07-25F8-426C-BC65-639E6BCF4D6D}" sibTransId="{DE289E29-1989-4D8E-8AA6-F030105B3F13}"/>
    <dgm:cxn modelId="{59DDA576-1BA9-49E8-9D1D-361FF667A19A}" srcId="{B6E26FFC-9977-4BBC-BEC7-3D6B63754E52}" destId="{62831651-7C26-466C-BAA4-31EA8D14E47A}" srcOrd="1" destOrd="0" parTransId="{0F3EB6E4-07A5-4199-9C2F-8B91F53579FE}" sibTransId="{0D19FA60-5F9C-420B-AD2F-A0656A7F0783}"/>
    <dgm:cxn modelId="{A76240AD-13F6-40C0-BD9B-102D5EC0AE51}" srcId="{CF9055CF-8DEB-4A02-949A-DE72B6AC5D37}" destId="{E5E95E82-EF79-43CA-AA86-43B0E1CBCD3F}" srcOrd="3" destOrd="0" parTransId="{FD76A3AE-1B6C-45A0-8E84-63160283749F}" sibTransId="{BF76010C-5523-4E13-B3E7-886DCE6AEBD4}"/>
    <dgm:cxn modelId="{FB8541C0-3895-4553-A4C7-34B81A3C4A0B}" srcId="{E5E95E82-EF79-43CA-AA86-43B0E1CBCD3F}" destId="{A81358E0-3DE7-41AD-A28C-ABB22548B1F6}" srcOrd="0" destOrd="0" parTransId="{262E0B94-6EA9-4797-B705-959D7B185F91}" sibTransId="{77756FBB-BF6C-4D78-803E-BCC851F1DA03}"/>
    <dgm:cxn modelId="{CC1A92EB-2672-4443-858D-BCA16F76F740}" type="presOf" srcId="{F3256203-D9D1-492A-B801-68C1A32486F0}" destId="{25A33852-3C4B-4406-8856-3A4D6201948C}" srcOrd="0" destOrd="1" presId="urn:microsoft.com/office/officeart/2005/8/layout/hList6"/>
    <dgm:cxn modelId="{2FA258D4-5B38-426D-B0D7-CD8F217A1137}" type="presOf" srcId="{E5E95E82-EF79-43CA-AA86-43B0E1CBCD3F}" destId="{86146B22-5360-4D1B-AC91-3378F10134EE}" srcOrd="0" destOrd="0" presId="urn:microsoft.com/office/officeart/2005/8/layout/hList6"/>
    <dgm:cxn modelId="{F4F3BD4C-7DE7-449F-8ECF-B43B2B86F2EB}" type="presOf" srcId="{CBCC21F5-552F-4D39-812E-6FCD4A366F58}" destId="{DAD9059A-916A-4916-A2A8-B42491568DD3}" srcOrd="0" destOrd="1" presId="urn:microsoft.com/office/officeart/2005/8/layout/hList6"/>
    <dgm:cxn modelId="{67A03D8F-F327-4A9F-ABBC-1EB67EFD1ECB}" srcId="{082E8A29-955A-4C7C-A174-3E9DCD4DC89B}" destId="{23A0DE4A-FE92-496E-B335-3433CEFB74E9}" srcOrd="0" destOrd="0" parTransId="{68935D38-FEDC-4CD3-8002-43CB3944BEAF}" sibTransId="{55DF926D-029A-4E18-95C4-77A5A37CAE40}"/>
    <dgm:cxn modelId="{ECB535CD-5106-41E2-A5E6-D382C3792033}" type="presOf" srcId="{357008B7-F3FD-489F-A410-81C9A9EFE4DA}" destId="{25A33852-3C4B-4406-8856-3A4D6201948C}" srcOrd="0" destOrd="2" presId="urn:microsoft.com/office/officeart/2005/8/layout/hList6"/>
    <dgm:cxn modelId="{AB981D0D-0AD5-4DD6-BA19-D4E75ECF1C7D}" type="presOf" srcId="{A97FC57D-50D6-4D43-99C3-06D09820F122}" destId="{98302F07-D6A9-46A5-9807-EBF6C9F5B2DD}" srcOrd="0" destOrd="4" presId="urn:microsoft.com/office/officeart/2005/8/layout/hList6"/>
    <dgm:cxn modelId="{2986897A-7787-444F-B6C8-41F3823EF3C1}" srcId="{CF9055CF-8DEB-4A02-949A-DE72B6AC5D37}" destId="{082E8A29-955A-4C7C-A174-3E9DCD4DC89B}" srcOrd="0" destOrd="0" parTransId="{BA7938E6-8DFA-40B7-B4C4-EACC6D85FC31}" sibTransId="{C2176686-D23E-48EB-9D1B-1A1B46236638}"/>
    <dgm:cxn modelId="{5351B217-259B-4E6A-85F5-2E408BEB0764}" type="presOf" srcId="{082E8A29-955A-4C7C-A174-3E9DCD4DC89B}" destId="{98302F07-D6A9-46A5-9807-EBF6C9F5B2DD}" srcOrd="0" destOrd="0" presId="urn:microsoft.com/office/officeart/2005/8/layout/hList6"/>
    <dgm:cxn modelId="{9CB4B27D-95A7-458D-A9CA-7754788DD095}" type="presOf" srcId="{62831651-7C26-466C-BAA4-31EA8D14E47A}" destId="{DAD9059A-916A-4916-A2A8-B42491568DD3}" srcOrd="0" destOrd="2" presId="urn:microsoft.com/office/officeart/2005/8/layout/hList6"/>
    <dgm:cxn modelId="{0676BA07-1135-49D0-993A-27A9F99FC0CD}" type="presOf" srcId="{B6E26FFC-9977-4BBC-BEC7-3D6B63754E52}" destId="{DAD9059A-916A-4916-A2A8-B42491568DD3}" srcOrd="0" destOrd="0" presId="urn:microsoft.com/office/officeart/2005/8/layout/hList6"/>
    <dgm:cxn modelId="{D286A548-6BB0-4DED-9FB5-D87042DDBE0A}" srcId="{082E8A29-955A-4C7C-A174-3E9DCD4DC89B}" destId="{A97FC57D-50D6-4D43-99C3-06D09820F122}" srcOrd="3" destOrd="0" parTransId="{5DD877C7-E4D9-4A68-A305-5A7689D3DBE7}" sibTransId="{C17BCABE-BEF2-4CC4-B037-B6B4866665CD}"/>
    <dgm:cxn modelId="{DC53BA63-76BA-413A-ACCE-B7609C3FDC8E}" type="presOf" srcId="{A81358E0-3DE7-41AD-A28C-ABB22548B1F6}" destId="{86146B22-5360-4D1B-AC91-3378F10134EE}" srcOrd="0" destOrd="1" presId="urn:microsoft.com/office/officeart/2005/8/layout/hList6"/>
    <dgm:cxn modelId="{C06DA1C3-D38F-43B1-B24E-E80592CC29EC}" type="presOf" srcId="{23A0DE4A-FE92-496E-B335-3433CEFB74E9}" destId="{98302F07-D6A9-46A5-9807-EBF6C9F5B2DD}" srcOrd="0" destOrd="1" presId="urn:microsoft.com/office/officeart/2005/8/layout/hList6"/>
    <dgm:cxn modelId="{24179AE2-AA7E-4702-A358-E95F80152CCA}" type="presOf" srcId="{CF9055CF-8DEB-4A02-949A-DE72B6AC5D37}" destId="{6F1872F4-A030-4D64-A17C-72EA1ABBD62E}" srcOrd="0" destOrd="0" presId="urn:microsoft.com/office/officeart/2005/8/layout/hList6"/>
    <dgm:cxn modelId="{729DA21F-0A99-4CC3-ACFF-2A00EDCAA358}" type="presOf" srcId="{37A7C994-CC74-44DD-8777-ED6736B35821}" destId="{86146B22-5360-4D1B-AC91-3378F10134EE}" srcOrd="0" destOrd="2" presId="urn:microsoft.com/office/officeart/2005/8/layout/hList6"/>
    <dgm:cxn modelId="{97004F90-D1DB-4A84-A8AE-504DE1F07341}" srcId="{082E8A29-955A-4C7C-A174-3E9DCD4DC89B}" destId="{97AFB725-9839-43BA-B026-0DD6AA03AD9C}" srcOrd="1" destOrd="0" parTransId="{CC01022B-5039-457F-931E-79459E3C1DC4}" sibTransId="{D5C26250-A06D-4B41-BC14-92648809C21F}"/>
    <dgm:cxn modelId="{17E73148-9C08-4999-B21E-F3C5A0E3FC0C}" srcId="{CF9055CF-8DEB-4A02-949A-DE72B6AC5D37}" destId="{B6E26FFC-9977-4BBC-BEC7-3D6B63754E52}" srcOrd="1" destOrd="0" parTransId="{5CEFBD89-2F4F-4B51-A98A-0F3C86494166}" sibTransId="{48634C00-2335-4923-9072-EB7482323D9C}"/>
    <dgm:cxn modelId="{1C5CE732-A00F-4C06-A1A8-B209BC6B496D}" srcId="{E5E95E82-EF79-43CA-AA86-43B0E1CBCD3F}" destId="{37A7C994-CC74-44DD-8777-ED6736B35821}" srcOrd="1" destOrd="0" parTransId="{03F017E7-7E3C-4E2C-9CEF-B07099F38801}" sibTransId="{118572A4-3B5E-487E-8015-6A319369077F}"/>
    <dgm:cxn modelId="{8910F93B-7180-4A52-9856-879D102D33F8}" srcId="{6D0E5D9F-7263-4526-A227-51301233F549}" destId="{357008B7-F3FD-489F-A410-81C9A9EFE4DA}" srcOrd="1" destOrd="0" parTransId="{ED5EFE54-4C6D-4A88-939B-CE66C6668425}" sibTransId="{87BC108C-4915-4A4B-8565-E4BD28BA3C35}"/>
    <dgm:cxn modelId="{3C41F2E0-4620-40B4-9857-68872B278EFB}" srcId="{B6E26FFC-9977-4BBC-BEC7-3D6B63754E52}" destId="{CBCC21F5-552F-4D39-812E-6FCD4A366F58}" srcOrd="0" destOrd="0" parTransId="{4A973A1C-85F1-4969-A536-D29940229E2C}" sibTransId="{3640B940-6901-481F-ADF7-6B77DEEED764}"/>
    <dgm:cxn modelId="{77BD0D2D-7C4E-49B3-9A72-0FD33F32D294}" type="presOf" srcId="{6D0E5D9F-7263-4526-A227-51301233F549}" destId="{25A33852-3C4B-4406-8856-3A4D6201948C}" srcOrd="0" destOrd="0" presId="urn:microsoft.com/office/officeart/2005/8/layout/hList6"/>
    <dgm:cxn modelId="{3AE2742D-7673-4553-BCDD-292AE3B4BC50}" type="presOf" srcId="{97AFB725-9839-43BA-B026-0DD6AA03AD9C}" destId="{98302F07-D6A9-46A5-9807-EBF6C9F5B2DD}" srcOrd="0" destOrd="2" presId="urn:microsoft.com/office/officeart/2005/8/layout/hList6"/>
    <dgm:cxn modelId="{D4055BC1-25B1-4CD1-BF08-20C154FADF73}" type="presParOf" srcId="{6F1872F4-A030-4D64-A17C-72EA1ABBD62E}" destId="{98302F07-D6A9-46A5-9807-EBF6C9F5B2DD}" srcOrd="0" destOrd="0" presId="urn:microsoft.com/office/officeart/2005/8/layout/hList6"/>
    <dgm:cxn modelId="{584E2F3E-994B-49B2-AD46-0E8D6E4A468B}" type="presParOf" srcId="{6F1872F4-A030-4D64-A17C-72EA1ABBD62E}" destId="{6681DF6F-8E98-430C-9A87-14BEC6C3269E}" srcOrd="1" destOrd="0" presId="urn:microsoft.com/office/officeart/2005/8/layout/hList6"/>
    <dgm:cxn modelId="{FD54A181-98DF-439C-9CA4-93CD1333DEC4}" type="presParOf" srcId="{6F1872F4-A030-4D64-A17C-72EA1ABBD62E}" destId="{DAD9059A-916A-4916-A2A8-B42491568DD3}" srcOrd="2" destOrd="0" presId="urn:microsoft.com/office/officeart/2005/8/layout/hList6"/>
    <dgm:cxn modelId="{B910F504-589D-4168-B820-FECB0EF26955}" type="presParOf" srcId="{6F1872F4-A030-4D64-A17C-72EA1ABBD62E}" destId="{39AEACD1-F8CF-4528-8379-DAA829B3790B}" srcOrd="3" destOrd="0" presId="urn:microsoft.com/office/officeart/2005/8/layout/hList6"/>
    <dgm:cxn modelId="{AEDC4C6E-DC7C-4364-8563-E748313EFA17}" type="presParOf" srcId="{6F1872F4-A030-4D64-A17C-72EA1ABBD62E}" destId="{25A33852-3C4B-4406-8856-3A4D6201948C}" srcOrd="4" destOrd="0" presId="urn:microsoft.com/office/officeart/2005/8/layout/hList6"/>
    <dgm:cxn modelId="{CBF7D188-2B16-4153-AEAE-C484C833188A}" type="presParOf" srcId="{6F1872F4-A030-4D64-A17C-72EA1ABBD62E}" destId="{562EDDC3-60FD-463F-A6DB-A597D604B642}" srcOrd="5" destOrd="0" presId="urn:microsoft.com/office/officeart/2005/8/layout/hList6"/>
    <dgm:cxn modelId="{A7220034-7FD2-4082-91F9-5EDDE0F524D0}" type="presParOf" srcId="{6F1872F4-A030-4D64-A17C-72EA1ABBD62E}" destId="{86146B22-5360-4D1B-AC91-3378F10134EE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302F07-D6A9-46A5-9807-EBF6C9F5B2DD}">
      <dsp:nvSpPr>
        <dsp:cNvPr id="0" name=""/>
        <dsp:cNvSpPr/>
      </dsp:nvSpPr>
      <dsp:spPr>
        <a:xfrm rot="16200000">
          <a:off x="-851716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0" tIns="0" rIns="162719" bIns="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Step 1 Title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Task description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Task description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Task description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Task description</a:t>
          </a:r>
        </a:p>
      </dsp:txBody>
      <dsp:txXfrm rot="5400000">
        <a:off x="2322" y="797242"/>
        <a:ext cx="2278137" cy="2391727"/>
      </dsp:txXfrm>
    </dsp:sp>
    <dsp:sp modelId="{DAD9059A-916A-4916-A2A8-B42491568DD3}">
      <dsp:nvSpPr>
        <dsp:cNvPr id="0" name=""/>
        <dsp:cNvSpPr/>
      </dsp:nvSpPr>
      <dsp:spPr>
        <a:xfrm rot="16200000">
          <a:off x="1597281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0" tIns="0" rIns="162719" bIns="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Step 2 Title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Task description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Task description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Task description</a:t>
          </a:r>
        </a:p>
      </dsp:txBody>
      <dsp:txXfrm rot="5400000">
        <a:off x="2451319" y="797242"/>
        <a:ext cx="2278137" cy="2391727"/>
      </dsp:txXfrm>
    </dsp:sp>
    <dsp:sp modelId="{25A33852-3C4B-4406-8856-3A4D6201948C}">
      <dsp:nvSpPr>
        <dsp:cNvPr id="0" name=""/>
        <dsp:cNvSpPr/>
      </dsp:nvSpPr>
      <dsp:spPr>
        <a:xfrm rot="16200000">
          <a:off x="4046280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0" tIns="0" rIns="162719" bIns="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Step 3 Title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Task description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Task description</a:t>
          </a:r>
        </a:p>
      </dsp:txBody>
      <dsp:txXfrm rot="5400000">
        <a:off x="4900318" y="797242"/>
        <a:ext cx="2278137" cy="2391727"/>
      </dsp:txXfrm>
    </dsp:sp>
    <dsp:sp modelId="{86146B22-5360-4D1B-AC91-3378F10134EE}">
      <dsp:nvSpPr>
        <dsp:cNvPr id="0" name=""/>
        <dsp:cNvSpPr/>
      </dsp:nvSpPr>
      <dsp:spPr>
        <a:xfrm rot="16200000">
          <a:off x="6495278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0" tIns="0" rIns="162719" bIns="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Step 4 Title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Task description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Task description</a:t>
          </a:r>
        </a:p>
      </dsp:txBody>
      <dsp:txXfrm rot="5400000">
        <a:off x="7349316" y="797242"/>
        <a:ext cx="2278137" cy="2391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BDA6D-DC69-4DCE-BAF7-6763517D3376}" type="datetimeFigureOut">
              <a:rPr lang="en-US"/>
              <a:t>8/18/2018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77E94-A6AB-4E02-8E43-E89F9CF4757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F6C43-988E-4257-9A1C-C162EF036D58}" type="datetimeFigureOut">
              <a:rPr lang="en-US"/>
              <a:t>8/18/2018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91D0-8E1B-49C7-849B-A28568D9449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8/18/2018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8/18/2018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/>
          <a:lstStyle/>
          <a:p>
            <a:fld id="{2CCFE9AC-F15C-4FA0-A6F1-298829FA691D}" type="datetimeFigureOut">
              <a:rPr lang="en-US"/>
              <a:t>8/18/2018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8/18/2018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8/18/2018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8/18/2018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8/18/2018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8/18/2018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8/18/2018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8/18/2018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8/18/2018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erearth.com/practice/algorithms/graphs/depth-first-search/tutorial/" TargetMode="External"/><Relationship Id="rId7" Type="http://schemas.openxmlformats.org/officeDocument/2006/relationships/hyperlink" Target="https://dmitrybrant.com/knights-tour" TargetMode="External"/><Relationship Id="rId2" Type="http://schemas.openxmlformats.org/officeDocument/2006/relationships/hyperlink" Target="http://www.mindmagician.org/tourhelp.aspx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geeksforgeeks.org/warnsdorffs-algorithm-knights-tour-problem/" TargetMode="External"/><Relationship Id="rId5" Type="http://schemas.openxmlformats.org/officeDocument/2006/relationships/hyperlink" Target="https://ieeexplore.ieee.org/abstract/document/8126004/" TargetMode="External"/><Relationship Id="rId4" Type="http://schemas.openxmlformats.org/officeDocument/2006/relationships/hyperlink" Target="https://www.geeksforgeeks.org/the-knights-tour-problem-backtracking-1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SIT215 – Artificial and Computational Intelligence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Problem Solving Task 2 – Knight’s Tour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30345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8786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5809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1940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Skills Audit</a:t>
            </a:r>
            <a:endParaRPr lang="en-US" dirty="0"/>
          </a:p>
        </p:txBody>
      </p:sp>
      <p:graphicFrame>
        <p:nvGraphicFramePr>
          <p:cNvPr id="12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54807624"/>
              </p:ext>
            </p:extLst>
          </p:nvPr>
        </p:nvGraphicFramePr>
        <p:xfrm>
          <a:off x="1029793" y="2152999"/>
          <a:ext cx="10017821" cy="428105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598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7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15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8088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Skill</a:t>
                      </a:r>
                      <a:endParaRPr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Level of knowledge</a:t>
                      </a:r>
                    </a:p>
                    <a:p>
                      <a:pPr algn="ctr"/>
                      <a:r>
                        <a:rPr lang="en-AU" sz="1050" dirty="0" smtClean="0"/>
                        <a:t>(None,</a:t>
                      </a:r>
                      <a:r>
                        <a:rPr lang="en-AU" sz="1050" baseline="0" dirty="0" smtClean="0"/>
                        <a:t> Basic, Competent, Proficient)</a:t>
                      </a:r>
                      <a:endParaRPr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Action(s) to improve</a:t>
                      </a:r>
                      <a:endParaRPr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497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Problem domain:</a:t>
                      </a:r>
                    </a:p>
                    <a:p>
                      <a:r>
                        <a:rPr lang="en-AU" sz="1100" dirty="0" smtClean="0"/>
                        <a:t>What</a:t>
                      </a:r>
                      <a:r>
                        <a:rPr lang="en-AU" sz="1100" baseline="0" dirty="0" smtClean="0"/>
                        <a:t> tools and knowledge is required to implement a ‘knight’s tour’</a:t>
                      </a:r>
                      <a:endParaRPr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050" dirty="0" smtClean="0"/>
                        <a:t>Lee: None</a:t>
                      </a:r>
                    </a:p>
                    <a:p>
                      <a:pPr algn="l"/>
                      <a:r>
                        <a:rPr lang="en-AU" sz="1050" dirty="0" smtClean="0"/>
                        <a:t>Phil:</a:t>
                      </a:r>
                      <a:r>
                        <a:rPr lang="en-AU" sz="1050" baseline="0" dirty="0" smtClean="0"/>
                        <a:t> Basic</a:t>
                      </a:r>
                      <a:endParaRPr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hlinkClick r:id="rId2"/>
                        </a:rPr>
                        <a:t>http://www.mindmagician.org/tourhelp.aspx</a:t>
                      </a:r>
                      <a:r>
                        <a:rPr lang="en-AU" sz="1200" dirty="0" smtClean="0"/>
                        <a:t> </a:t>
                      </a:r>
                      <a:endParaRPr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497"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State-space search algorithms</a:t>
                      </a:r>
                      <a:endParaRPr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050" dirty="0" smtClean="0"/>
                        <a:t>Lee: Basic</a:t>
                      </a:r>
                    </a:p>
                    <a:p>
                      <a:pPr algn="l"/>
                      <a:r>
                        <a:rPr lang="en-AU" sz="1050" dirty="0" smtClean="0"/>
                        <a:t>Phil: Competent</a:t>
                      </a:r>
                      <a:endParaRPr lang="en-AU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hlinkClick r:id="rId3"/>
                        </a:rPr>
                        <a:t>https://www.hackerearth.com/practice/algorithms/graphs/depth-first-search/tutorial/</a:t>
                      </a:r>
                      <a:r>
                        <a:rPr lang="en-AU" sz="1200" dirty="0" smtClean="0"/>
                        <a:t> </a:t>
                      </a:r>
                      <a:endParaRPr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1572"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Backtracking </a:t>
                      </a:r>
                      <a:endParaRPr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050" dirty="0" smtClean="0"/>
                        <a:t>Lee: None</a:t>
                      </a:r>
                    </a:p>
                    <a:p>
                      <a:pPr algn="l"/>
                      <a:r>
                        <a:rPr lang="en-AU" sz="1050" dirty="0" smtClean="0"/>
                        <a:t>Phil: None</a:t>
                      </a:r>
                    </a:p>
                    <a:p>
                      <a:pPr algn="l"/>
                      <a:endParaRPr lang="en-AU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hlinkClick r:id="rId4"/>
                        </a:rPr>
                        <a:t>https://www.geeksforgeeks.org/the-knights-tour-problem-backtracking-1/</a:t>
                      </a:r>
                      <a:r>
                        <a:rPr lang="en-AU" sz="1200" baseline="0" dirty="0"/>
                        <a:t> </a:t>
                      </a:r>
                      <a:endParaRPr lang="en-AU" sz="1200" baseline="0" dirty="0" smtClean="0"/>
                    </a:p>
                    <a:p>
                      <a:pPr algn="ctr"/>
                      <a:endParaRPr lang="en-AU" sz="1200" baseline="0" dirty="0" smtClean="0"/>
                    </a:p>
                    <a:p>
                      <a:pPr algn="ctr"/>
                      <a:r>
                        <a:rPr lang="en-AU" sz="1200" dirty="0" smtClean="0">
                          <a:hlinkClick r:id="rId5"/>
                        </a:rPr>
                        <a:t>https://ieeexplore.ieee.org/abstract/document/8126004/</a:t>
                      </a:r>
                      <a:r>
                        <a:rPr lang="en-AU" sz="1200" dirty="0" smtClean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5833071"/>
                  </a:ext>
                </a:extLst>
              </a:tr>
              <a:tr h="587770"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Warnsdorff’s algorithm, heuristics</a:t>
                      </a:r>
                      <a:endParaRPr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050" dirty="0" smtClean="0"/>
                        <a:t>Lee: None</a:t>
                      </a:r>
                    </a:p>
                    <a:p>
                      <a:pPr algn="l"/>
                      <a:r>
                        <a:rPr lang="en-AU" sz="1050" dirty="0" smtClean="0"/>
                        <a:t>Phil: None</a:t>
                      </a:r>
                    </a:p>
                    <a:p>
                      <a:pPr algn="l"/>
                      <a:endParaRPr lang="en-AU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hlinkClick r:id="rId6"/>
                        </a:rPr>
                        <a:t>https://www.geeksforgeeks.org/warnsdorffs-algorithm-knights-tour-problem/</a:t>
                      </a:r>
                      <a:r>
                        <a:rPr lang="en-AU" sz="1200" dirty="0" smtClean="0"/>
                        <a:t> </a:t>
                      </a:r>
                      <a:endParaRPr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3252602"/>
                  </a:ext>
                </a:extLst>
              </a:tr>
              <a:tr h="419836"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Neural Networks</a:t>
                      </a:r>
                      <a:endParaRPr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050" dirty="0" smtClean="0"/>
                        <a:t>Lee: None</a:t>
                      </a:r>
                    </a:p>
                    <a:p>
                      <a:pPr algn="l"/>
                      <a:r>
                        <a:rPr lang="en-AU" sz="1050" dirty="0" smtClean="0"/>
                        <a:t>Phil: Basic</a:t>
                      </a:r>
                      <a:endParaRPr lang="en-AU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hlinkClick r:id="rId7"/>
                        </a:rPr>
                        <a:t>https://dmitrybrant.com/knights-tour</a:t>
                      </a:r>
                      <a:r>
                        <a:rPr lang="en-AU" sz="1200" dirty="0" smtClean="0"/>
                        <a:t> </a:t>
                      </a:r>
                      <a:endParaRPr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070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Knight’s tour problem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0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graphicFrame>
        <p:nvGraphicFramePr>
          <p:cNvPr id="8" name="Content Placeholder 2" descr="Trapezoid list showing 4 groups arranged from left to right with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0888379"/>
              </p:ext>
            </p:extLst>
          </p:nvPr>
        </p:nvGraphicFramePr>
        <p:xfrm>
          <a:off x="1279525" y="2190750"/>
          <a:ext cx="9629775" cy="3986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969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>
            <a:off x="1914525" y="2324099"/>
            <a:ext cx="8753475" cy="419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endParaRPr lang="en-AU" dirty="0"/>
          </a:p>
          <a:p>
            <a:pPr algn="ctr"/>
            <a:endParaRPr lang="en-AU" dirty="0" smtClean="0"/>
          </a:p>
          <a:p>
            <a:pPr algn="ctr"/>
            <a:endParaRPr lang="en-AU" dirty="0"/>
          </a:p>
          <a:p>
            <a:pPr algn="ctr"/>
            <a:endParaRPr lang="en-AU" dirty="0" smtClean="0"/>
          </a:p>
          <a:p>
            <a:pPr algn="ctr"/>
            <a:endParaRPr lang="en-AU" dirty="0"/>
          </a:p>
          <a:p>
            <a:pPr algn="ctr"/>
            <a:r>
              <a:rPr lang="en-AU" dirty="0" smtClean="0"/>
              <a:t>Demonstration goes here</a:t>
            </a:r>
          </a:p>
        </p:txBody>
      </p:sp>
    </p:spTree>
    <p:extLst>
      <p:ext uri="{BB962C8B-B14F-4D97-AF65-F5344CB8AC3E}">
        <p14:creationId xmlns:p14="http://schemas.microsoft.com/office/powerpoint/2010/main" val="290246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1) Explanation of the Knight’s Tour problem, and what makes it challenging to solve</a:t>
            </a:r>
          </a:p>
          <a:p>
            <a:r>
              <a:rPr lang="en-AU" dirty="0"/>
              <a:t>2) Explanation of the solution algorithm you chose or designed</a:t>
            </a:r>
          </a:p>
          <a:p>
            <a:r>
              <a:rPr lang="en-AU" dirty="0"/>
              <a:t>3) Explanation and demonstration of your software implementation of this algorithm</a:t>
            </a:r>
          </a:p>
          <a:p>
            <a:r>
              <a:rPr lang="en-AU" dirty="0"/>
              <a:t>4) Discussion of any limitations or constraints of your solution</a:t>
            </a:r>
          </a:p>
          <a:p>
            <a:r>
              <a:rPr lang="en-AU" dirty="0"/>
              <a:t>5) You must also clearly identify </a:t>
            </a:r>
            <a:r>
              <a:rPr lang="en-AU" dirty="0" smtClean="0"/>
              <a:t>which group </a:t>
            </a:r>
            <a:r>
              <a:rPr lang="en-AU" dirty="0"/>
              <a:t>members did what work, to contribute to the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3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and constraints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3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9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73419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ducational subjects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7.potx" id="{6B18C398-4F76-4BDC-B8A4-D02A96E0AA82}" vid="{FBF1AC64-E511-41D2-AA23-0E693E79CD77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Educational subjects presentation, chalkboard illustrations design (widescreen)</Template>
  <TotalTime>263</TotalTime>
  <Words>263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Wingdings</vt:lpstr>
      <vt:lpstr>Educational subjects 16x9</vt:lpstr>
      <vt:lpstr>SIT215 – Artificial and Computational Intelligence</vt:lpstr>
      <vt:lpstr>Skills Audit</vt:lpstr>
      <vt:lpstr>The Knight’s tour problem</vt:lpstr>
      <vt:lpstr>Our solution</vt:lpstr>
      <vt:lpstr>Demonstration</vt:lpstr>
      <vt:lpstr>Requirements</vt:lpstr>
      <vt:lpstr>Limitations and constraints</vt:lpstr>
      <vt:lpstr>Add a Slide Title - 1</vt:lpstr>
      <vt:lpstr>Add a Slide Title - 5</vt:lpstr>
      <vt:lpstr>Add a Slide Title - 5</vt:lpstr>
      <vt:lpstr>Add a Slide Title - 5</vt:lpstr>
      <vt:lpstr>Add a Slide Title - 5</vt:lpstr>
      <vt:lpstr>Add a Slide Title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SIT215 – Artificial and Computational Intelligence</dc:title>
  <dc:creator>Lee Copland</dc:creator>
  <cp:lastModifiedBy>Lee Copland</cp:lastModifiedBy>
  <cp:revision>7</cp:revision>
  <dcterms:created xsi:type="dcterms:W3CDTF">2018-08-18T05:42:57Z</dcterms:created>
  <dcterms:modified xsi:type="dcterms:W3CDTF">2018-08-18T10:06:41Z</dcterms:modified>
</cp:coreProperties>
</file>