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0" r:id="rId3"/>
    <p:sldId id="262" r:id="rId4"/>
    <p:sldId id="270" r:id="rId5"/>
    <p:sldId id="263" r:id="rId6"/>
    <p:sldId id="272" r:id="rId7"/>
    <p:sldId id="265" r:id="rId8"/>
    <p:sldId id="266" r:id="rId9"/>
    <p:sldId id="27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>
        <p:scale>
          <a:sx n="100" d="100"/>
          <a:sy n="100" d="100"/>
        </p:scale>
        <p:origin x="21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 smtClean="0"/>
            <a:t>Set up data genomes</a:t>
          </a:r>
          <a:endParaRPr lang="en-US" dirty="0"/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 smtClean="0"/>
            <a:t>Breed</a:t>
          </a:r>
          <a:endParaRPr lang="en-US" dirty="0"/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 smtClean="0"/>
            <a:t>Add mutations/</a:t>
          </a:r>
          <a:r>
            <a:rPr lang="en-US" dirty="0" err="1" smtClean="0"/>
            <a:t>randomisation</a:t>
          </a:r>
          <a:endParaRPr lang="en-US" dirty="0"/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 smtClean="0"/>
            <a:t>Output predicted values?</a:t>
          </a:r>
          <a:endParaRPr lang="en-US" dirty="0"/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0" rIns="97234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Set up data genomes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Task description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Task description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Task description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Task description</a:t>
          </a: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0" rIns="97234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Breed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Task description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Task description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Task description</a:t>
          </a: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0" rIns="97234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Add mutations/</a:t>
          </a:r>
          <a:r>
            <a:rPr lang="en-US" sz="1500" kern="1200" dirty="0" err="1" smtClean="0"/>
            <a:t>randomisation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Task description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Task description</a:t>
          </a:r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0" rIns="97234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Output predicted values?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Task description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Task description</a:t>
          </a:r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9/15/2018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9/15/2018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9/15/2018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9/15/2018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9/15/2018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Castiglione/SIT215_PBL4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SIT215 – Artificial and Computational Intelligence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100" dirty="0" smtClean="0"/>
              <a:t>Problem </a:t>
            </a:r>
            <a:r>
              <a:rPr lang="en-US" sz="3100" dirty="0"/>
              <a:t>solving task 4 – Genetic </a:t>
            </a:r>
            <a:r>
              <a:rPr lang="en-US" sz="3100" dirty="0" smtClean="0"/>
              <a:t>Algorithms</a:t>
            </a:r>
            <a:endParaRPr lang="en-US" sz="3100" dirty="0"/>
          </a:p>
          <a:p>
            <a:r>
              <a:rPr lang="en-US" sz="1600" dirty="0" smtClean="0"/>
              <a:t>Lee Copland</a:t>
            </a:r>
          </a:p>
          <a:p>
            <a:r>
              <a:rPr lang="en-US" sz="1600" dirty="0" smtClean="0"/>
              <a:t>Philip Castiglione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2925" y="2457451"/>
            <a:ext cx="956310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Repository for the program and related documents is located here: </a:t>
            </a:r>
          </a:p>
          <a:p>
            <a:endParaRPr lang="en-US" sz="4000" dirty="0"/>
          </a:p>
          <a:p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github.com/PhilipCastiglione/SIT215_PBL4</a:t>
            </a:r>
            <a:r>
              <a:rPr lang="en-US" sz="3600" dirty="0" smtClean="0"/>
              <a:t>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Genetic Algorithms work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Audit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59935661"/>
              </p:ext>
            </p:extLst>
          </p:nvPr>
        </p:nvGraphicFramePr>
        <p:xfrm>
          <a:off x="1279650" y="1895302"/>
          <a:ext cx="9629142" cy="46877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0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9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9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35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Skill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Level of knowledge</a:t>
                      </a:r>
                    </a:p>
                    <a:p>
                      <a:pPr algn="ctr"/>
                      <a:r>
                        <a:rPr lang="en-AU" sz="1600" dirty="0" smtClean="0"/>
                        <a:t>(None,</a:t>
                      </a:r>
                      <a:r>
                        <a:rPr lang="en-AU" sz="1600" baseline="0" dirty="0" smtClean="0"/>
                        <a:t> Basic, Competent, Proficient)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Action(s) to improve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102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Problem Domain</a:t>
                      </a:r>
                      <a:r>
                        <a:rPr lang="en-AU" sz="1600" dirty="0" smtClean="0"/>
                        <a:t>: ???</a:t>
                      </a:r>
                      <a:endParaRPr lang="en-A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 </a:t>
                      </a:r>
                      <a:endParaRPr lang="en-AU" sz="1600" dirty="0" smtClean="0"/>
                    </a:p>
                    <a:p>
                      <a:pPr algn="l"/>
                      <a:r>
                        <a:rPr lang="en-AU" sz="1600" dirty="0" smtClean="0"/>
                        <a:t>Phil: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049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Finding suitable dataset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 </a:t>
                      </a:r>
                    </a:p>
                    <a:p>
                      <a:pPr algn="l"/>
                      <a:r>
                        <a:rPr lang="en-AU" sz="1600" dirty="0" smtClean="0"/>
                        <a:t>Phil: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436723"/>
                  </a:ext>
                </a:extLst>
              </a:tr>
              <a:tr h="681049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Genetic algorithm theory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</a:t>
                      </a:r>
                      <a:r>
                        <a:rPr lang="en-AU" sz="1600" baseline="0" dirty="0" smtClean="0"/>
                        <a:t> </a:t>
                      </a:r>
                      <a:endParaRPr lang="en-AU" sz="1600" baseline="0" dirty="0" smtClean="0"/>
                    </a:p>
                    <a:p>
                      <a:pPr algn="l"/>
                      <a:r>
                        <a:rPr lang="en-AU" sz="1600" baseline="0" dirty="0" smtClean="0"/>
                        <a:t>Phil: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049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Genetic algorithm</a:t>
                      </a:r>
                      <a:r>
                        <a:rPr lang="en-AU" sz="1600" baseline="0" dirty="0" smtClean="0"/>
                        <a:t> applications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 </a:t>
                      </a:r>
                    </a:p>
                    <a:p>
                      <a:pPr algn="l"/>
                      <a:r>
                        <a:rPr lang="en-AU" sz="1600" dirty="0" smtClean="0"/>
                        <a:t>Phil: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233975"/>
                  </a:ext>
                </a:extLst>
              </a:tr>
              <a:tr h="890604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Data cleaning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 </a:t>
                      </a:r>
                    </a:p>
                    <a:p>
                      <a:pPr algn="l"/>
                      <a:r>
                        <a:rPr lang="en-AU" sz="1600" dirty="0" smtClean="0"/>
                        <a:t>Phil: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82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Solution Challenges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10206990" cy="3986784"/>
          </a:xfrm>
        </p:spPr>
        <p:txBody>
          <a:bodyPr/>
          <a:lstStyle/>
          <a:p>
            <a:r>
              <a:rPr lang="en-AU" dirty="0" smtClean="0"/>
              <a:t>Find a good dataset?</a:t>
            </a:r>
          </a:p>
          <a:p>
            <a:r>
              <a:rPr lang="en-AU" dirty="0" smtClean="0"/>
              <a:t>Choose a good model?</a:t>
            </a:r>
          </a:p>
          <a:p>
            <a:r>
              <a:rPr lang="en-AU" dirty="0" smtClean="0"/>
              <a:t>Clean data?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953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492323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Solution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10149840" cy="3433769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83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Limitations and constraints</a:t>
            </a:r>
            <a:endParaRPr lang="en-A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2892505"/>
            <a:ext cx="13031709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sz="1200" dirty="0"/>
              <a:t>A number of possible explanations exist to explain the discrepancy between effective convergence towards the global minimum and the modest accuracy of predictions.</a:t>
            </a:r>
          </a:p>
          <a:p>
            <a:r>
              <a:rPr lang="en-AU" sz="1200" dirty="0"/>
              <a:t>First, a linear algorithm may not be a good fit as a model for predicting insurance costs from this data. </a:t>
            </a:r>
            <a:endParaRPr lang="en-AU" sz="1200" dirty="0" smtClean="0"/>
          </a:p>
          <a:p>
            <a:r>
              <a:rPr lang="en-AU" sz="1200" dirty="0" smtClean="0"/>
              <a:t>The </a:t>
            </a:r>
            <a:r>
              <a:rPr lang="en-AU" sz="1200" dirty="0"/>
              <a:t>relationship between the features in the dataset and the labels may be more complex. </a:t>
            </a:r>
            <a:endParaRPr lang="en-AU" sz="1200" dirty="0" smtClean="0"/>
          </a:p>
          <a:p>
            <a:r>
              <a:rPr lang="en-AU" sz="1200" dirty="0" smtClean="0"/>
              <a:t>Second</a:t>
            </a:r>
            <a:r>
              <a:rPr lang="en-AU" sz="1200" dirty="0"/>
              <a:t>, the relatively small dataset may provide insufficient information to generate an accurate model. </a:t>
            </a:r>
            <a:endParaRPr lang="en-AU" sz="1200" dirty="0" smtClean="0"/>
          </a:p>
          <a:p>
            <a:r>
              <a:rPr lang="en-AU" sz="1200" dirty="0" smtClean="0"/>
              <a:t>Third</a:t>
            </a:r>
            <a:r>
              <a:rPr lang="en-AU" sz="1200" dirty="0"/>
              <a:t>, the existing features might not be used in a sufficiently complex way to generate a good model (for example, feature crosses or higher order features are not used). </a:t>
            </a:r>
            <a:endParaRPr lang="en-AU" sz="1200" dirty="0" smtClean="0"/>
          </a:p>
          <a:p>
            <a:r>
              <a:rPr lang="en-AU" sz="1200" dirty="0" smtClean="0"/>
              <a:t>Additional </a:t>
            </a:r>
            <a:r>
              <a:rPr lang="en-AU" sz="1200" dirty="0"/>
              <a:t>feature engineering might address the problem if this third issue is at play, but the purpose of this assignment was to develop an effective genetic algorithm for optimisation, </a:t>
            </a:r>
            <a:endParaRPr lang="en-AU" sz="1200" dirty="0" smtClean="0"/>
          </a:p>
          <a:p>
            <a:r>
              <a:rPr lang="en-AU" sz="1200" dirty="0" smtClean="0"/>
              <a:t>not </a:t>
            </a:r>
            <a:r>
              <a:rPr lang="en-AU" sz="1200" dirty="0"/>
              <a:t>to solve the problem of predicting medical insurance costs. </a:t>
            </a:r>
            <a:r>
              <a:rPr lang="en-AU" sz="1200" dirty="0"/>
              <a:t>We believe successful convergence demonstrates this.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/>
              <a:t>Notes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/>
              <a:t>Random seeding of initial states can make a fairly significant difference to training results, but this differences erodes over larger generation and population sizes to become relatively negligible.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/>
              <a:t>Debug options are available in the code for extended logging. They're implemented pretty naively, just uncomment the lines ending in a comment # debug.</a:t>
            </a:r>
          </a:p>
        </p:txBody>
      </p:sp>
    </p:spTree>
    <p:extLst>
      <p:ext uri="{BB962C8B-B14F-4D97-AF65-F5344CB8AC3E}">
        <p14:creationId xmlns:p14="http://schemas.microsoft.com/office/powerpoint/2010/main" val="137857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286</TotalTime>
  <Words>381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Educational subjects 16x9</vt:lpstr>
      <vt:lpstr>SIT215 – Artificial and Computational Intelligence</vt:lpstr>
      <vt:lpstr>How Genetic Algorithms work</vt:lpstr>
      <vt:lpstr>Skills Audit</vt:lpstr>
      <vt:lpstr>Solution Challenges</vt:lpstr>
      <vt:lpstr>Our Solution</vt:lpstr>
      <vt:lpstr>Our Solution</vt:lpstr>
      <vt:lpstr>Demonstration</vt:lpstr>
      <vt:lpstr>Code snippets</vt:lpstr>
      <vt:lpstr>Limitations and constraints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SIT215 – Artificial and Computational Intelligence</dc:title>
  <dc:creator>Lee Copland</dc:creator>
  <cp:lastModifiedBy>Lee Copland</cp:lastModifiedBy>
  <cp:revision>6</cp:revision>
  <dcterms:created xsi:type="dcterms:W3CDTF">2018-09-15T04:53:09Z</dcterms:created>
  <dcterms:modified xsi:type="dcterms:W3CDTF">2018-09-15T09:39:49Z</dcterms:modified>
</cp:coreProperties>
</file>