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43" d="100"/>
          <a:sy n="143" d="100"/>
        </p:scale>
        <p:origin x="-3156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58AD-31BB-4EEE-94D7-5F1FAB7B5ADB}" type="datetimeFigureOut">
              <a:rPr lang="en-GB" smtClean="0"/>
              <a:t>10/06/2016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F6CA-8CEF-4183-9BC9-F21FA05C5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37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58AD-31BB-4EEE-94D7-5F1FAB7B5ADB}" type="datetimeFigureOut">
              <a:rPr lang="en-GB" smtClean="0"/>
              <a:t>10/06/2016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F6CA-8CEF-4183-9BC9-F21FA05C5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05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58AD-31BB-4EEE-94D7-5F1FAB7B5ADB}" type="datetimeFigureOut">
              <a:rPr lang="en-GB" smtClean="0"/>
              <a:t>10/06/2016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F6CA-8CEF-4183-9BC9-F21FA05C5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2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58AD-31BB-4EEE-94D7-5F1FAB7B5ADB}" type="datetimeFigureOut">
              <a:rPr lang="en-GB" smtClean="0"/>
              <a:t>10/06/2016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F6CA-8CEF-4183-9BC9-F21FA05C5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96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58AD-31BB-4EEE-94D7-5F1FAB7B5ADB}" type="datetimeFigureOut">
              <a:rPr lang="en-GB" smtClean="0"/>
              <a:t>10/06/2016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F6CA-8CEF-4183-9BC9-F21FA05C5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66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58AD-31BB-4EEE-94D7-5F1FAB7B5ADB}" type="datetimeFigureOut">
              <a:rPr lang="en-GB" smtClean="0"/>
              <a:t>10/06/2016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F6CA-8CEF-4183-9BC9-F21FA05C5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33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58AD-31BB-4EEE-94D7-5F1FAB7B5ADB}" type="datetimeFigureOut">
              <a:rPr lang="en-GB" smtClean="0"/>
              <a:t>10/06/2016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F6CA-8CEF-4183-9BC9-F21FA05C5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24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58AD-31BB-4EEE-94D7-5F1FAB7B5ADB}" type="datetimeFigureOut">
              <a:rPr lang="en-GB" smtClean="0"/>
              <a:t>10/06/2016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F6CA-8CEF-4183-9BC9-F21FA05C5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19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58AD-31BB-4EEE-94D7-5F1FAB7B5ADB}" type="datetimeFigureOut">
              <a:rPr lang="en-GB" smtClean="0"/>
              <a:t>10/06/2016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F6CA-8CEF-4183-9BC9-F21FA05C5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43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58AD-31BB-4EEE-94D7-5F1FAB7B5ADB}" type="datetimeFigureOut">
              <a:rPr lang="en-GB" smtClean="0"/>
              <a:t>10/06/2016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F6CA-8CEF-4183-9BC9-F21FA05C5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85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58AD-31BB-4EEE-94D7-5F1FAB7B5ADB}" type="datetimeFigureOut">
              <a:rPr lang="en-GB" smtClean="0"/>
              <a:t>10/06/2016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F6CA-8CEF-4183-9BC9-F21FA05C5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5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58AD-31BB-4EEE-94D7-5F1FAB7B5ADB}" type="datetimeFigureOut">
              <a:rPr lang="en-GB" smtClean="0"/>
              <a:t>10/06/2016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F6CA-8CEF-4183-9BC9-F21FA05C5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52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0063" y="1130964"/>
            <a:ext cx="1267326" cy="48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err="1" smtClean="0"/>
              <a:t>WaitHandle</a:t>
            </a:r>
            <a:endParaRPr lang="en-GB" sz="1100"/>
          </a:p>
        </p:txBody>
      </p:sp>
      <p:sp>
        <p:nvSpPr>
          <p:cNvPr id="5" name="Rectangle 4"/>
          <p:cNvSpPr/>
          <p:nvPr/>
        </p:nvSpPr>
        <p:spPr>
          <a:xfrm>
            <a:off x="505326" y="2097499"/>
            <a:ext cx="1267326" cy="48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smtClean="0"/>
              <a:t>Semaphore</a:t>
            </a:r>
            <a:endParaRPr lang="en-GB" sz="1100"/>
          </a:p>
        </p:txBody>
      </p:sp>
      <p:sp>
        <p:nvSpPr>
          <p:cNvPr id="6" name="Rectangle 5"/>
          <p:cNvSpPr/>
          <p:nvPr/>
        </p:nvSpPr>
        <p:spPr>
          <a:xfrm>
            <a:off x="4186989" y="2097498"/>
            <a:ext cx="1267326" cy="48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err="1" smtClean="0"/>
              <a:t>Mutex</a:t>
            </a:r>
            <a:endParaRPr lang="en-GB" sz="1100"/>
          </a:p>
        </p:txBody>
      </p:sp>
      <p:sp>
        <p:nvSpPr>
          <p:cNvPr id="7" name="Rectangle 6"/>
          <p:cNvSpPr/>
          <p:nvPr/>
        </p:nvSpPr>
        <p:spPr>
          <a:xfrm>
            <a:off x="2310063" y="2097498"/>
            <a:ext cx="1267326" cy="48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err="1" smtClean="0"/>
              <a:t>EventWaitHandle</a:t>
            </a:r>
            <a:endParaRPr lang="en-GB" sz="1100"/>
          </a:p>
        </p:txBody>
      </p:sp>
      <p:sp>
        <p:nvSpPr>
          <p:cNvPr id="8" name="Rectangle 7"/>
          <p:cNvSpPr/>
          <p:nvPr/>
        </p:nvSpPr>
        <p:spPr>
          <a:xfrm>
            <a:off x="1395663" y="3064032"/>
            <a:ext cx="1267326" cy="48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err="1" smtClean="0"/>
              <a:t>AutoResetEvent</a:t>
            </a:r>
            <a:endParaRPr lang="en-GB" sz="1100"/>
          </a:p>
        </p:txBody>
      </p:sp>
      <p:sp>
        <p:nvSpPr>
          <p:cNvPr id="9" name="Rectangle 8"/>
          <p:cNvSpPr/>
          <p:nvPr/>
        </p:nvSpPr>
        <p:spPr>
          <a:xfrm>
            <a:off x="3272588" y="3064032"/>
            <a:ext cx="1267326" cy="48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err="1" smtClean="0"/>
              <a:t>ManualResetEvent</a:t>
            </a:r>
            <a:endParaRPr lang="en-GB" sz="1100"/>
          </a:p>
        </p:txBody>
      </p:sp>
      <p:sp>
        <p:nvSpPr>
          <p:cNvPr id="10" name="Rectangle 9"/>
          <p:cNvSpPr/>
          <p:nvPr/>
        </p:nvSpPr>
        <p:spPr>
          <a:xfrm>
            <a:off x="8406062" y="1173611"/>
            <a:ext cx="1267326" cy="48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err="1" smtClean="0"/>
              <a:t>ManualResetEventSlim</a:t>
            </a:r>
            <a:endParaRPr lang="en-GB" sz="1100"/>
          </a:p>
        </p:txBody>
      </p:sp>
      <p:sp>
        <p:nvSpPr>
          <p:cNvPr id="18" name="Rectangle 17"/>
          <p:cNvSpPr/>
          <p:nvPr/>
        </p:nvSpPr>
        <p:spPr>
          <a:xfrm>
            <a:off x="8406062" y="1935611"/>
            <a:ext cx="1267326" cy="48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err="1" smtClean="0"/>
              <a:t>ReaderWriterLockSlim</a:t>
            </a:r>
            <a:endParaRPr lang="en-GB" sz="1100"/>
          </a:p>
        </p:txBody>
      </p:sp>
      <p:sp>
        <p:nvSpPr>
          <p:cNvPr id="19" name="Rectangle 18"/>
          <p:cNvSpPr/>
          <p:nvPr/>
        </p:nvSpPr>
        <p:spPr>
          <a:xfrm>
            <a:off x="8406062" y="2697611"/>
            <a:ext cx="1267326" cy="48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err="1" smtClean="0"/>
              <a:t>ReaderWriterLock</a:t>
            </a:r>
            <a:endParaRPr lang="en-GB" sz="1100"/>
          </a:p>
        </p:txBody>
      </p:sp>
      <p:sp>
        <p:nvSpPr>
          <p:cNvPr id="20" name="Rectangle 19"/>
          <p:cNvSpPr/>
          <p:nvPr/>
        </p:nvSpPr>
        <p:spPr>
          <a:xfrm>
            <a:off x="8406062" y="3491692"/>
            <a:ext cx="1267326" cy="48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err="1" smtClean="0"/>
              <a:t>SemaphoreSlim</a:t>
            </a:r>
            <a:endParaRPr lang="en-GB" sz="1100"/>
          </a:p>
        </p:txBody>
      </p:sp>
      <p:sp>
        <p:nvSpPr>
          <p:cNvPr id="21" name="Rectangle 20"/>
          <p:cNvSpPr/>
          <p:nvPr/>
        </p:nvSpPr>
        <p:spPr>
          <a:xfrm>
            <a:off x="8406062" y="4309830"/>
            <a:ext cx="1267326" cy="48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smtClean="0"/>
              <a:t>Monitor</a:t>
            </a:r>
            <a:endParaRPr lang="en-GB" sz="1100"/>
          </a:p>
        </p:txBody>
      </p:sp>
      <p:sp>
        <p:nvSpPr>
          <p:cNvPr id="22" name="Rectangle 21"/>
          <p:cNvSpPr/>
          <p:nvPr/>
        </p:nvSpPr>
        <p:spPr>
          <a:xfrm>
            <a:off x="10010273" y="1173610"/>
            <a:ext cx="1267326" cy="48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smtClean="0"/>
              <a:t>Barrier</a:t>
            </a:r>
            <a:endParaRPr lang="en-GB" sz="1100"/>
          </a:p>
        </p:txBody>
      </p:sp>
      <p:sp>
        <p:nvSpPr>
          <p:cNvPr id="23" name="Rectangle 22"/>
          <p:cNvSpPr/>
          <p:nvPr/>
        </p:nvSpPr>
        <p:spPr>
          <a:xfrm>
            <a:off x="10010273" y="1935610"/>
            <a:ext cx="1267326" cy="48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err="1" smtClean="0"/>
              <a:t>CountdownEvent</a:t>
            </a:r>
            <a:endParaRPr lang="en-GB" sz="1100"/>
          </a:p>
        </p:txBody>
      </p:sp>
      <p:sp>
        <p:nvSpPr>
          <p:cNvPr id="24" name="Rectangle 23"/>
          <p:cNvSpPr/>
          <p:nvPr/>
        </p:nvSpPr>
        <p:spPr>
          <a:xfrm>
            <a:off x="10010273" y="2697607"/>
            <a:ext cx="1267326" cy="48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smtClean="0"/>
              <a:t>Interlocked</a:t>
            </a:r>
            <a:endParaRPr lang="en-GB" sz="1100"/>
          </a:p>
        </p:txBody>
      </p:sp>
      <p:sp>
        <p:nvSpPr>
          <p:cNvPr id="25" name="Rectangle 24"/>
          <p:cNvSpPr/>
          <p:nvPr/>
        </p:nvSpPr>
        <p:spPr>
          <a:xfrm>
            <a:off x="10010273" y="3491692"/>
            <a:ext cx="1267326" cy="48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err="1" smtClean="0"/>
              <a:t>SpinLock</a:t>
            </a:r>
            <a:endParaRPr lang="en-GB" sz="1100"/>
          </a:p>
        </p:txBody>
      </p:sp>
      <p:sp>
        <p:nvSpPr>
          <p:cNvPr id="26" name="Rectangle 25"/>
          <p:cNvSpPr/>
          <p:nvPr/>
        </p:nvSpPr>
        <p:spPr>
          <a:xfrm>
            <a:off x="10010273" y="4313844"/>
            <a:ext cx="1267326" cy="48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err="1" smtClean="0"/>
              <a:t>SpinWait</a:t>
            </a:r>
            <a:endParaRPr lang="en-GB" sz="1100"/>
          </a:p>
        </p:txBody>
      </p:sp>
      <p:cxnSp>
        <p:nvCxnSpPr>
          <p:cNvPr id="28" name="Straight Arrow Connector 27"/>
          <p:cNvCxnSpPr>
            <a:stCxn id="5" idx="0"/>
          </p:cNvCxnSpPr>
          <p:nvPr/>
        </p:nvCxnSpPr>
        <p:spPr>
          <a:xfrm flipV="1">
            <a:off x="1138989" y="1620247"/>
            <a:ext cx="1171074" cy="477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0"/>
            <a:endCxn id="4" idx="2"/>
          </p:cNvCxnSpPr>
          <p:nvPr/>
        </p:nvCxnSpPr>
        <p:spPr>
          <a:xfrm flipV="1">
            <a:off x="2943726" y="1620247"/>
            <a:ext cx="0" cy="477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0"/>
          </p:cNvCxnSpPr>
          <p:nvPr/>
        </p:nvCxnSpPr>
        <p:spPr>
          <a:xfrm flipH="1" flipV="1">
            <a:off x="3577389" y="1620247"/>
            <a:ext cx="1243263" cy="477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0"/>
            <a:endCxn id="7" idx="2"/>
          </p:cNvCxnSpPr>
          <p:nvPr/>
        </p:nvCxnSpPr>
        <p:spPr>
          <a:xfrm flipV="1">
            <a:off x="2029326" y="2586781"/>
            <a:ext cx="914400" cy="477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0"/>
            <a:endCxn id="7" idx="2"/>
          </p:cNvCxnSpPr>
          <p:nvPr/>
        </p:nvCxnSpPr>
        <p:spPr>
          <a:xfrm flipH="1" flipV="1">
            <a:off x="2943726" y="2586781"/>
            <a:ext cx="962525" cy="477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05800" y="509839"/>
            <a:ext cx="2925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/>
              <a:t>These objects are all pure managed objects.</a:t>
            </a:r>
          </a:p>
          <a:p>
            <a:r>
              <a:rPr lang="en-GB" sz="1200" smtClean="0"/>
              <a:t>They derive directly from System.Object</a:t>
            </a:r>
            <a:endParaRPr lang="en-GB" sz="1200"/>
          </a:p>
        </p:txBody>
      </p:sp>
      <p:sp>
        <p:nvSpPr>
          <p:cNvPr id="42" name="TextBox 41"/>
          <p:cNvSpPr txBox="1"/>
          <p:nvPr/>
        </p:nvSpPr>
        <p:spPr>
          <a:xfrm>
            <a:off x="1800464" y="786838"/>
            <a:ext cx="2286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/>
              <a:t>These objects are OS abstractions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59284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</dc:creator>
  <cp:lastModifiedBy>Phil</cp:lastModifiedBy>
  <cp:revision>4</cp:revision>
  <dcterms:created xsi:type="dcterms:W3CDTF">2016-06-10T19:06:39Z</dcterms:created>
  <dcterms:modified xsi:type="dcterms:W3CDTF">2016-06-10T19:38:25Z</dcterms:modified>
</cp:coreProperties>
</file>