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1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2"/>
  </p:notesMasterIdLst>
  <p:sldIdLst>
    <p:sldId id="256" r:id="rId3"/>
    <p:sldId id="259" r:id="rId4"/>
    <p:sldId id="443" r:id="rId5"/>
    <p:sldId id="444" r:id="rId6"/>
    <p:sldId id="449" r:id="rId7"/>
    <p:sldId id="453" r:id="rId8"/>
    <p:sldId id="489" r:id="rId9"/>
    <p:sldId id="494" r:id="rId10"/>
    <p:sldId id="490" r:id="rId11"/>
    <p:sldId id="428" r:id="rId12"/>
    <p:sldId id="450" r:id="rId13"/>
    <p:sldId id="451" r:id="rId14"/>
    <p:sldId id="452" r:id="rId15"/>
    <p:sldId id="442" r:id="rId16"/>
    <p:sldId id="430" r:id="rId17"/>
    <p:sldId id="469" r:id="rId18"/>
    <p:sldId id="472" r:id="rId19"/>
    <p:sldId id="488" r:id="rId20"/>
    <p:sldId id="485" r:id="rId21"/>
    <p:sldId id="473" r:id="rId22"/>
    <p:sldId id="477" r:id="rId23"/>
    <p:sldId id="478" r:id="rId24"/>
    <p:sldId id="474" r:id="rId25"/>
    <p:sldId id="486" r:id="rId26"/>
    <p:sldId id="479" r:id="rId27"/>
    <p:sldId id="480" r:id="rId28"/>
    <p:sldId id="481" r:id="rId29"/>
    <p:sldId id="482" r:id="rId30"/>
    <p:sldId id="475" r:id="rId31"/>
    <p:sldId id="476" r:id="rId32"/>
    <p:sldId id="487" r:id="rId33"/>
    <p:sldId id="468" r:id="rId34"/>
    <p:sldId id="495" r:id="rId35"/>
    <p:sldId id="497" r:id="rId36"/>
    <p:sldId id="492" r:id="rId37"/>
    <p:sldId id="493" r:id="rId38"/>
    <p:sldId id="433" r:id="rId39"/>
    <p:sldId id="484" r:id="rId40"/>
    <p:sldId id="483" r:id="rId41"/>
    <p:sldId id="491" r:id="rId42"/>
    <p:sldId id="509" r:id="rId43"/>
    <p:sldId id="510" r:id="rId44"/>
    <p:sldId id="508" r:id="rId45"/>
    <p:sldId id="500" r:id="rId46"/>
    <p:sldId id="501" r:id="rId47"/>
    <p:sldId id="511" r:id="rId48"/>
    <p:sldId id="502" r:id="rId49"/>
    <p:sldId id="506" r:id="rId50"/>
    <p:sldId id="507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94439-BF2D-475C-8933-AC47A6F83DB8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AD7508-5320-4BC1-A9B9-BEF48A49E9ED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IN" dirty="0" smtClean="0"/>
            <a:t>Descriptive</a:t>
          </a:r>
          <a:endParaRPr lang="en-IN" dirty="0"/>
        </a:p>
      </dgm:t>
    </dgm:pt>
    <dgm:pt modelId="{FE71E2BD-2E3B-4874-A6B6-D27CC218C313}" type="parTrans" cxnId="{0FB163DC-CA93-446E-947B-2E80D358C17F}">
      <dgm:prSet/>
      <dgm:spPr/>
      <dgm:t>
        <a:bodyPr/>
        <a:lstStyle/>
        <a:p>
          <a:endParaRPr lang="en-IN"/>
        </a:p>
      </dgm:t>
    </dgm:pt>
    <dgm:pt modelId="{33B1CB6B-3574-4941-9F42-BF29688D54F4}" type="sibTrans" cxnId="{0FB163DC-CA93-446E-947B-2E80D358C17F}">
      <dgm:prSet/>
      <dgm:spPr/>
      <dgm:t>
        <a:bodyPr/>
        <a:lstStyle/>
        <a:p>
          <a:endParaRPr lang="en-IN"/>
        </a:p>
      </dgm:t>
    </dgm:pt>
    <dgm:pt modelId="{D060AD54-5A57-4E6C-9BAB-BD672CC28155}">
      <dgm:prSet phldrT="[Text]" custT="1"/>
      <dgm:spPr/>
      <dgm:t>
        <a:bodyPr/>
        <a:lstStyle/>
        <a:p>
          <a:r>
            <a:rPr lang="en-IN" sz="2300" kern="1200" dirty="0" smtClean="0"/>
            <a:t> </a:t>
          </a:r>
          <a:r>
            <a:rPr lang="en-IN" sz="2200" kern="1200" dirty="0" smtClean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rPr>
            <a:t>What happened?</a:t>
          </a:r>
          <a:endParaRPr lang="en-IN" sz="2200" kern="1200" dirty="0">
            <a:solidFill>
              <a:schemeClr val="accent3">
                <a:lumMod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51793998-1A82-43DE-BC19-D4A1427363A4}" type="parTrans" cxnId="{C2C53275-AC16-4C3D-A221-C881ADDCD39F}">
      <dgm:prSet/>
      <dgm:spPr/>
      <dgm:t>
        <a:bodyPr/>
        <a:lstStyle/>
        <a:p>
          <a:endParaRPr lang="en-IN"/>
        </a:p>
      </dgm:t>
    </dgm:pt>
    <dgm:pt modelId="{3F69506F-D4F0-407E-98C4-A5D3BE1B9C96}" type="sibTrans" cxnId="{C2C53275-AC16-4C3D-A221-C881ADDCD39F}">
      <dgm:prSet/>
      <dgm:spPr/>
      <dgm:t>
        <a:bodyPr/>
        <a:lstStyle/>
        <a:p>
          <a:endParaRPr lang="en-IN"/>
        </a:p>
      </dgm:t>
    </dgm:pt>
    <dgm:pt modelId="{6311B230-A011-4164-97C3-015B68DF124D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IN" dirty="0" smtClean="0"/>
            <a:t>Diagnostic</a:t>
          </a:r>
          <a:endParaRPr lang="en-IN" dirty="0"/>
        </a:p>
      </dgm:t>
    </dgm:pt>
    <dgm:pt modelId="{396BE31E-7A25-4B35-AA29-2AA31F2F3654}" type="parTrans" cxnId="{29EECC61-A153-4257-A86F-FA98347F80FD}">
      <dgm:prSet/>
      <dgm:spPr/>
      <dgm:t>
        <a:bodyPr/>
        <a:lstStyle/>
        <a:p>
          <a:endParaRPr lang="en-IN"/>
        </a:p>
      </dgm:t>
    </dgm:pt>
    <dgm:pt modelId="{91DC9A16-CB91-4534-A113-CB7E5CEB9680}" type="sibTrans" cxnId="{29EECC61-A153-4257-A86F-FA98347F80FD}">
      <dgm:prSet/>
      <dgm:spPr/>
      <dgm:t>
        <a:bodyPr/>
        <a:lstStyle/>
        <a:p>
          <a:endParaRPr lang="en-IN"/>
        </a:p>
      </dgm:t>
    </dgm:pt>
    <dgm:pt modelId="{C7143956-4CD1-4B2C-9AA3-2F4FE6F6CDB4}">
      <dgm:prSet phldrT="[Text]" custT="1"/>
      <dgm:spPr/>
      <dgm:t>
        <a:bodyPr/>
        <a:lstStyle/>
        <a:p>
          <a:r>
            <a:rPr lang="en-IN" sz="2300" kern="1200" dirty="0" smtClean="0"/>
            <a:t> </a:t>
          </a:r>
          <a:r>
            <a:rPr lang="en-IN" sz="2200" kern="1200" dirty="0" smtClean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rPr>
            <a:t>Why did it happen?</a:t>
          </a:r>
          <a:endParaRPr lang="en-IN" sz="2200" kern="1200" dirty="0">
            <a:solidFill>
              <a:schemeClr val="accent3">
                <a:lumMod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64C3356A-6B22-4EB0-8E6C-B7227B68A577}" type="parTrans" cxnId="{433DEB8F-14D0-49D4-8CBC-97C8DCE14B78}">
      <dgm:prSet/>
      <dgm:spPr/>
      <dgm:t>
        <a:bodyPr/>
        <a:lstStyle/>
        <a:p>
          <a:endParaRPr lang="en-IN"/>
        </a:p>
      </dgm:t>
    </dgm:pt>
    <dgm:pt modelId="{28023ADC-65FD-4C57-B86B-18430887C2A1}" type="sibTrans" cxnId="{433DEB8F-14D0-49D4-8CBC-97C8DCE14B78}">
      <dgm:prSet/>
      <dgm:spPr/>
      <dgm:t>
        <a:bodyPr/>
        <a:lstStyle/>
        <a:p>
          <a:endParaRPr lang="en-IN"/>
        </a:p>
      </dgm:t>
    </dgm:pt>
    <dgm:pt modelId="{4B56F8D4-CD28-4BB0-89B7-528597FFD735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IN" dirty="0" smtClean="0"/>
            <a:t>Predictive</a:t>
          </a:r>
          <a:endParaRPr lang="en-IN" dirty="0"/>
        </a:p>
      </dgm:t>
    </dgm:pt>
    <dgm:pt modelId="{46E86817-26EB-4E06-8896-864463DE9A4B}" type="parTrans" cxnId="{05C34A02-369E-4EE3-B801-B6EEFB976CF5}">
      <dgm:prSet/>
      <dgm:spPr/>
      <dgm:t>
        <a:bodyPr/>
        <a:lstStyle/>
        <a:p>
          <a:endParaRPr lang="en-IN"/>
        </a:p>
      </dgm:t>
    </dgm:pt>
    <dgm:pt modelId="{58CA8F9B-BB60-4C51-BA32-C237953157E1}" type="sibTrans" cxnId="{05C34A02-369E-4EE3-B801-B6EEFB976CF5}">
      <dgm:prSet/>
      <dgm:spPr/>
      <dgm:t>
        <a:bodyPr/>
        <a:lstStyle/>
        <a:p>
          <a:endParaRPr lang="en-IN"/>
        </a:p>
      </dgm:t>
    </dgm:pt>
    <dgm:pt modelId="{66766552-F3BD-4DE0-B108-DAD23CA02D88}">
      <dgm:prSet phldrT="[Text]" custT="1"/>
      <dgm:spPr/>
      <dgm:t>
        <a:bodyPr/>
        <a:lstStyle/>
        <a:p>
          <a:pPr marL="0" algn="l" defTabSz="914400" rtl="0" eaLnBrk="1" latinLnBrk="1" hangingPunct="1">
            <a:spcBef>
              <a:spcPct val="20000"/>
            </a:spcBef>
          </a:pPr>
          <a:r>
            <a:rPr lang="en-IN" sz="2300" kern="1200" dirty="0" smtClean="0"/>
            <a:t> </a:t>
          </a:r>
          <a:r>
            <a:rPr lang="en-IN" sz="2200" kern="1200" dirty="0" smtClean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rPr>
            <a:t>What will happen?</a:t>
          </a:r>
          <a:endParaRPr lang="en-IN" sz="2200" kern="1200" dirty="0">
            <a:solidFill>
              <a:schemeClr val="accent3">
                <a:lumMod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9AB2BFD-EBB3-46D6-AE68-2ED5738BD8ED}" type="parTrans" cxnId="{40A7279F-73CA-4CFC-BFDF-F4F14338186C}">
      <dgm:prSet/>
      <dgm:spPr/>
      <dgm:t>
        <a:bodyPr/>
        <a:lstStyle/>
        <a:p>
          <a:endParaRPr lang="en-IN"/>
        </a:p>
      </dgm:t>
    </dgm:pt>
    <dgm:pt modelId="{A5129F72-C418-4A52-846A-CBDF05D6378A}" type="sibTrans" cxnId="{40A7279F-73CA-4CFC-BFDF-F4F14338186C}">
      <dgm:prSet/>
      <dgm:spPr/>
      <dgm:t>
        <a:bodyPr/>
        <a:lstStyle/>
        <a:p>
          <a:endParaRPr lang="en-IN"/>
        </a:p>
      </dgm:t>
    </dgm:pt>
    <dgm:pt modelId="{66CAB1CA-CD12-40A6-8B37-DC7DC62293BD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IN" dirty="0" smtClean="0"/>
            <a:t>Prescriptive</a:t>
          </a:r>
          <a:endParaRPr lang="en-IN" dirty="0"/>
        </a:p>
      </dgm:t>
    </dgm:pt>
    <dgm:pt modelId="{AD607FFE-A99A-4782-BB28-A74F11B3A750}" type="parTrans" cxnId="{7618D30D-0B3B-4822-943E-1FB421467091}">
      <dgm:prSet/>
      <dgm:spPr/>
      <dgm:t>
        <a:bodyPr/>
        <a:lstStyle/>
        <a:p>
          <a:endParaRPr lang="en-IN"/>
        </a:p>
      </dgm:t>
    </dgm:pt>
    <dgm:pt modelId="{1BC4563F-3529-497F-A0BE-3F6146351FC7}" type="sibTrans" cxnId="{7618D30D-0B3B-4822-943E-1FB421467091}">
      <dgm:prSet/>
      <dgm:spPr/>
      <dgm:t>
        <a:bodyPr/>
        <a:lstStyle/>
        <a:p>
          <a:endParaRPr lang="en-IN"/>
        </a:p>
      </dgm:t>
    </dgm:pt>
    <dgm:pt modelId="{575954E5-2A7B-4ACA-9027-190FD240A036}" type="pres">
      <dgm:prSet presAssocID="{B2394439-BF2D-475C-8933-AC47A6F83DB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54F69B3-939B-42C5-ABA7-E7282B52F60F}" type="pres">
      <dgm:prSet presAssocID="{ACAD7508-5320-4BC1-A9B9-BEF48A49E9ED}" presName="composite" presStyleCnt="0"/>
      <dgm:spPr/>
    </dgm:pt>
    <dgm:pt modelId="{3D96038A-205F-40AB-BBA6-E831F7796466}" type="pres">
      <dgm:prSet presAssocID="{ACAD7508-5320-4BC1-A9B9-BEF48A49E9ED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1DF304-3BBF-4076-B326-3038DB1998FD}" type="pres">
      <dgm:prSet presAssocID="{ACAD7508-5320-4BC1-A9B9-BEF48A49E9ED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93DD50-7A1D-47CD-B203-B7B5DB007B43}" type="pres">
      <dgm:prSet presAssocID="{ACAD7508-5320-4BC1-A9B9-BEF48A49E9ED}" presName="Accent" presStyleLbl="parChTrans1D1" presStyleIdx="0" presStyleCnt="4"/>
      <dgm:spPr/>
    </dgm:pt>
    <dgm:pt modelId="{8BA2D537-32ED-4B4D-B86E-3F878779D0B3}" type="pres">
      <dgm:prSet presAssocID="{33B1CB6B-3574-4941-9F42-BF29688D54F4}" presName="sibTrans" presStyleCnt="0"/>
      <dgm:spPr/>
    </dgm:pt>
    <dgm:pt modelId="{439F246F-5D8D-479A-AE1D-0D35D631A54C}" type="pres">
      <dgm:prSet presAssocID="{6311B230-A011-4164-97C3-015B68DF124D}" presName="composite" presStyleCnt="0"/>
      <dgm:spPr/>
    </dgm:pt>
    <dgm:pt modelId="{F0E9AA8F-174B-45B0-8E74-93CCF83359AA}" type="pres">
      <dgm:prSet presAssocID="{6311B230-A011-4164-97C3-015B68DF124D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A17AEB-1A65-4512-AABE-63C119816BD2}" type="pres">
      <dgm:prSet presAssocID="{6311B230-A011-4164-97C3-015B68DF124D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8A0F56-6710-4D31-BC4F-7291E736460F}" type="pres">
      <dgm:prSet presAssocID="{6311B230-A011-4164-97C3-015B68DF124D}" presName="Accent" presStyleLbl="parChTrans1D1" presStyleIdx="1" presStyleCnt="4"/>
      <dgm:spPr/>
    </dgm:pt>
    <dgm:pt modelId="{4CDB5ACD-CAD5-4296-9C2C-492BCDE77C27}" type="pres">
      <dgm:prSet presAssocID="{91DC9A16-CB91-4534-A113-CB7E5CEB9680}" presName="sibTrans" presStyleCnt="0"/>
      <dgm:spPr/>
    </dgm:pt>
    <dgm:pt modelId="{985812AF-E724-4E35-8F0E-AF24A9E1B138}" type="pres">
      <dgm:prSet presAssocID="{4B56F8D4-CD28-4BB0-89B7-528597FFD735}" presName="composite" presStyleCnt="0"/>
      <dgm:spPr/>
    </dgm:pt>
    <dgm:pt modelId="{CAC34232-7B81-4F98-8760-E1A34EB91ECD}" type="pres">
      <dgm:prSet presAssocID="{4B56F8D4-CD28-4BB0-89B7-528597FFD735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E9B5E3-9095-4016-9CEA-84F15C60DF0D}" type="pres">
      <dgm:prSet presAssocID="{4B56F8D4-CD28-4BB0-89B7-528597FFD735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27D94-EA2C-4BCE-8CAF-237E264CD25E}" type="pres">
      <dgm:prSet presAssocID="{4B56F8D4-CD28-4BB0-89B7-528597FFD735}" presName="Accent" presStyleLbl="parChTrans1D1" presStyleIdx="2" presStyleCnt="4"/>
      <dgm:spPr/>
    </dgm:pt>
    <dgm:pt modelId="{F9F5B54B-FDB5-4D71-9077-C95D0C037EE0}" type="pres">
      <dgm:prSet presAssocID="{58CA8F9B-BB60-4C51-BA32-C237953157E1}" presName="sibTrans" presStyleCnt="0"/>
      <dgm:spPr/>
    </dgm:pt>
    <dgm:pt modelId="{49EEFB58-9FF4-4693-B941-A1A211BC1820}" type="pres">
      <dgm:prSet presAssocID="{66CAB1CA-CD12-40A6-8B37-DC7DC62293BD}" presName="composite" presStyleCnt="0"/>
      <dgm:spPr/>
    </dgm:pt>
    <dgm:pt modelId="{D0C86CD7-23F0-4385-B993-031B0178960E}" type="pres">
      <dgm:prSet presAssocID="{66CAB1CA-CD12-40A6-8B37-DC7DC62293BD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4230680-54B1-4295-A3FD-ED6803BD3AAD}" type="pres">
      <dgm:prSet presAssocID="{66CAB1CA-CD12-40A6-8B37-DC7DC62293BD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7CACC5-72A5-4EB1-ABCE-67D50F909AAE}" type="pres">
      <dgm:prSet presAssocID="{66CAB1CA-CD12-40A6-8B37-DC7DC62293BD}" presName="Accent" presStyleLbl="parChTrans1D1" presStyleIdx="3" presStyleCnt="4"/>
      <dgm:spPr/>
    </dgm:pt>
  </dgm:ptLst>
  <dgm:cxnLst>
    <dgm:cxn modelId="{AF2E1893-1F73-43E6-8055-54765DF637FB}" type="presOf" srcId="{ACAD7508-5320-4BC1-A9B9-BEF48A49E9ED}" destId="{101DF304-3BBF-4076-B326-3038DB1998FD}" srcOrd="0" destOrd="0" presId="urn:microsoft.com/office/officeart/2011/layout/TabList"/>
    <dgm:cxn modelId="{0FB163DC-CA93-446E-947B-2E80D358C17F}" srcId="{B2394439-BF2D-475C-8933-AC47A6F83DB8}" destId="{ACAD7508-5320-4BC1-A9B9-BEF48A49E9ED}" srcOrd="0" destOrd="0" parTransId="{FE71E2BD-2E3B-4874-A6B6-D27CC218C313}" sibTransId="{33B1CB6B-3574-4941-9F42-BF29688D54F4}"/>
    <dgm:cxn modelId="{92961F7C-26EF-4249-8905-D2E5266051C3}" type="presOf" srcId="{6311B230-A011-4164-97C3-015B68DF124D}" destId="{49A17AEB-1A65-4512-AABE-63C119816BD2}" srcOrd="0" destOrd="0" presId="urn:microsoft.com/office/officeart/2011/layout/TabList"/>
    <dgm:cxn modelId="{171D7460-2FB7-4061-B197-6A894FD0E3B3}" type="presOf" srcId="{C7143956-4CD1-4B2C-9AA3-2F4FE6F6CDB4}" destId="{F0E9AA8F-174B-45B0-8E74-93CCF83359AA}" srcOrd="0" destOrd="0" presId="urn:microsoft.com/office/officeart/2011/layout/TabList"/>
    <dgm:cxn modelId="{B8EF3372-1D8F-423D-8C58-1BFBDE34CBE0}" type="presOf" srcId="{66766552-F3BD-4DE0-B108-DAD23CA02D88}" destId="{CAC34232-7B81-4F98-8760-E1A34EB91ECD}" srcOrd="0" destOrd="0" presId="urn:microsoft.com/office/officeart/2011/layout/TabList"/>
    <dgm:cxn modelId="{29EECC61-A153-4257-A86F-FA98347F80FD}" srcId="{B2394439-BF2D-475C-8933-AC47A6F83DB8}" destId="{6311B230-A011-4164-97C3-015B68DF124D}" srcOrd="1" destOrd="0" parTransId="{396BE31E-7A25-4B35-AA29-2AA31F2F3654}" sibTransId="{91DC9A16-CB91-4534-A113-CB7E5CEB9680}"/>
    <dgm:cxn modelId="{CF0E5D7A-26DB-48BC-A0E4-344FD088E470}" type="presOf" srcId="{66CAB1CA-CD12-40A6-8B37-DC7DC62293BD}" destId="{C4230680-54B1-4295-A3FD-ED6803BD3AAD}" srcOrd="0" destOrd="0" presId="urn:microsoft.com/office/officeart/2011/layout/TabList"/>
    <dgm:cxn modelId="{40A7279F-73CA-4CFC-BFDF-F4F14338186C}" srcId="{4B56F8D4-CD28-4BB0-89B7-528597FFD735}" destId="{66766552-F3BD-4DE0-B108-DAD23CA02D88}" srcOrd="0" destOrd="0" parTransId="{C9AB2BFD-EBB3-46D6-AE68-2ED5738BD8ED}" sibTransId="{A5129F72-C418-4A52-846A-CBDF05D6378A}"/>
    <dgm:cxn modelId="{433DEB8F-14D0-49D4-8CBC-97C8DCE14B78}" srcId="{6311B230-A011-4164-97C3-015B68DF124D}" destId="{C7143956-4CD1-4B2C-9AA3-2F4FE6F6CDB4}" srcOrd="0" destOrd="0" parTransId="{64C3356A-6B22-4EB0-8E6C-B7227B68A577}" sibTransId="{28023ADC-65FD-4C57-B86B-18430887C2A1}"/>
    <dgm:cxn modelId="{C2C53275-AC16-4C3D-A221-C881ADDCD39F}" srcId="{ACAD7508-5320-4BC1-A9B9-BEF48A49E9ED}" destId="{D060AD54-5A57-4E6C-9BAB-BD672CC28155}" srcOrd="0" destOrd="0" parTransId="{51793998-1A82-43DE-BC19-D4A1427363A4}" sibTransId="{3F69506F-D4F0-407E-98C4-A5D3BE1B9C96}"/>
    <dgm:cxn modelId="{0A0F15B2-16E5-4A07-A38D-14FC958A665C}" type="presOf" srcId="{4B56F8D4-CD28-4BB0-89B7-528597FFD735}" destId="{1DE9B5E3-9095-4016-9CEA-84F15C60DF0D}" srcOrd="0" destOrd="0" presId="urn:microsoft.com/office/officeart/2011/layout/TabList"/>
    <dgm:cxn modelId="{7618D30D-0B3B-4822-943E-1FB421467091}" srcId="{B2394439-BF2D-475C-8933-AC47A6F83DB8}" destId="{66CAB1CA-CD12-40A6-8B37-DC7DC62293BD}" srcOrd="3" destOrd="0" parTransId="{AD607FFE-A99A-4782-BB28-A74F11B3A750}" sibTransId="{1BC4563F-3529-497F-A0BE-3F6146351FC7}"/>
    <dgm:cxn modelId="{05C34A02-369E-4EE3-B801-B6EEFB976CF5}" srcId="{B2394439-BF2D-475C-8933-AC47A6F83DB8}" destId="{4B56F8D4-CD28-4BB0-89B7-528597FFD735}" srcOrd="2" destOrd="0" parTransId="{46E86817-26EB-4E06-8896-864463DE9A4B}" sibTransId="{58CA8F9B-BB60-4C51-BA32-C237953157E1}"/>
    <dgm:cxn modelId="{E345D9CC-09EF-4998-BF4C-8788E80AEE86}" type="presOf" srcId="{D060AD54-5A57-4E6C-9BAB-BD672CC28155}" destId="{3D96038A-205F-40AB-BBA6-E831F7796466}" srcOrd="0" destOrd="0" presId="urn:microsoft.com/office/officeart/2011/layout/TabList"/>
    <dgm:cxn modelId="{C0890938-8EC0-41DE-A048-F1FE79D96504}" type="presOf" srcId="{B2394439-BF2D-475C-8933-AC47A6F83DB8}" destId="{575954E5-2A7B-4ACA-9027-190FD240A036}" srcOrd="0" destOrd="0" presId="urn:microsoft.com/office/officeart/2011/layout/TabList"/>
    <dgm:cxn modelId="{A9AACF90-4635-42FF-9984-A020F610764E}" type="presParOf" srcId="{575954E5-2A7B-4ACA-9027-190FD240A036}" destId="{554F69B3-939B-42C5-ABA7-E7282B52F60F}" srcOrd="0" destOrd="0" presId="urn:microsoft.com/office/officeart/2011/layout/TabList"/>
    <dgm:cxn modelId="{15FC3243-595E-4D09-8D81-B7D17FAA6F75}" type="presParOf" srcId="{554F69B3-939B-42C5-ABA7-E7282B52F60F}" destId="{3D96038A-205F-40AB-BBA6-E831F7796466}" srcOrd="0" destOrd="0" presId="urn:microsoft.com/office/officeart/2011/layout/TabList"/>
    <dgm:cxn modelId="{7BCA0459-B272-442D-8ADE-F396D50B5E0F}" type="presParOf" srcId="{554F69B3-939B-42C5-ABA7-E7282B52F60F}" destId="{101DF304-3BBF-4076-B326-3038DB1998FD}" srcOrd="1" destOrd="0" presId="urn:microsoft.com/office/officeart/2011/layout/TabList"/>
    <dgm:cxn modelId="{16906534-7D8F-49A8-93D6-F87D29207065}" type="presParOf" srcId="{554F69B3-939B-42C5-ABA7-E7282B52F60F}" destId="{5393DD50-7A1D-47CD-B203-B7B5DB007B43}" srcOrd="2" destOrd="0" presId="urn:microsoft.com/office/officeart/2011/layout/TabList"/>
    <dgm:cxn modelId="{41F955CF-4939-48A7-8833-2F36950BE9EF}" type="presParOf" srcId="{575954E5-2A7B-4ACA-9027-190FD240A036}" destId="{8BA2D537-32ED-4B4D-B86E-3F878779D0B3}" srcOrd="1" destOrd="0" presId="urn:microsoft.com/office/officeart/2011/layout/TabList"/>
    <dgm:cxn modelId="{9B0C2A3D-D008-489F-A78A-03ADF0448D72}" type="presParOf" srcId="{575954E5-2A7B-4ACA-9027-190FD240A036}" destId="{439F246F-5D8D-479A-AE1D-0D35D631A54C}" srcOrd="2" destOrd="0" presId="urn:microsoft.com/office/officeart/2011/layout/TabList"/>
    <dgm:cxn modelId="{5F151DC5-9209-4C7C-9A70-6C39870963F3}" type="presParOf" srcId="{439F246F-5D8D-479A-AE1D-0D35D631A54C}" destId="{F0E9AA8F-174B-45B0-8E74-93CCF83359AA}" srcOrd="0" destOrd="0" presId="urn:microsoft.com/office/officeart/2011/layout/TabList"/>
    <dgm:cxn modelId="{8CC95F70-D935-4348-BFD5-530C1C57FDE6}" type="presParOf" srcId="{439F246F-5D8D-479A-AE1D-0D35D631A54C}" destId="{49A17AEB-1A65-4512-AABE-63C119816BD2}" srcOrd="1" destOrd="0" presId="urn:microsoft.com/office/officeart/2011/layout/TabList"/>
    <dgm:cxn modelId="{04D6E540-39A8-448F-A141-6E4FC3C59082}" type="presParOf" srcId="{439F246F-5D8D-479A-AE1D-0D35D631A54C}" destId="{E58A0F56-6710-4D31-BC4F-7291E736460F}" srcOrd="2" destOrd="0" presId="urn:microsoft.com/office/officeart/2011/layout/TabList"/>
    <dgm:cxn modelId="{31A8DA4F-895B-48EE-B105-DFD82216FE92}" type="presParOf" srcId="{575954E5-2A7B-4ACA-9027-190FD240A036}" destId="{4CDB5ACD-CAD5-4296-9C2C-492BCDE77C27}" srcOrd="3" destOrd="0" presId="urn:microsoft.com/office/officeart/2011/layout/TabList"/>
    <dgm:cxn modelId="{9EED8EE9-FB97-46FF-84F3-4B69A40D50E9}" type="presParOf" srcId="{575954E5-2A7B-4ACA-9027-190FD240A036}" destId="{985812AF-E724-4E35-8F0E-AF24A9E1B138}" srcOrd="4" destOrd="0" presId="urn:microsoft.com/office/officeart/2011/layout/TabList"/>
    <dgm:cxn modelId="{C5420DD9-0FE6-4BDB-A55B-1E4920FBEBED}" type="presParOf" srcId="{985812AF-E724-4E35-8F0E-AF24A9E1B138}" destId="{CAC34232-7B81-4F98-8760-E1A34EB91ECD}" srcOrd="0" destOrd="0" presId="urn:microsoft.com/office/officeart/2011/layout/TabList"/>
    <dgm:cxn modelId="{477443E5-928B-4B2E-8149-EAE0D6AA2B13}" type="presParOf" srcId="{985812AF-E724-4E35-8F0E-AF24A9E1B138}" destId="{1DE9B5E3-9095-4016-9CEA-84F15C60DF0D}" srcOrd="1" destOrd="0" presId="urn:microsoft.com/office/officeart/2011/layout/TabList"/>
    <dgm:cxn modelId="{DDB94182-92B8-469E-B64D-70A37C693DFE}" type="presParOf" srcId="{985812AF-E724-4E35-8F0E-AF24A9E1B138}" destId="{E5C27D94-EA2C-4BCE-8CAF-237E264CD25E}" srcOrd="2" destOrd="0" presId="urn:microsoft.com/office/officeart/2011/layout/TabList"/>
    <dgm:cxn modelId="{2C343852-F30B-46F2-A9DD-FAFF688179A3}" type="presParOf" srcId="{575954E5-2A7B-4ACA-9027-190FD240A036}" destId="{F9F5B54B-FDB5-4D71-9077-C95D0C037EE0}" srcOrd="5" destOrd="0" presId="urn:microsoft.com/office/officeart/2011/layout/TabList"/>
    <dgm:cxn modelId="{0D680909-98DB-4634-BAC6-BB0688F91568}" type="presParOf" srcId="{575954E5-2A7B-4ACA-9027-190FD240A036}" destId="{49EEFB58-9FF4-4693-B941-A1A211BC1820}" srcOrd="6" destOrd="0" presId="urn:microsoft.com/office/officeart/2011/layout/TabList"/>
    <dgm:cxn modelId="{27843668-60BD-430F-8EE2-956BC733B1BD}" type="presParOf" srcId="{49EEFB58-9FF4-4693-B941-A1A211BC1820}" destId="{D0C86CD7-23F0-4385-B993-031B0178960E}" srcOrd="0" destOrd="0" presId="urn:microsoft.com/office/officeart/2011/layout/TabList"/>
    <dgm:cxn modelId="{655FD4DC-1FE5-48EF-870E-C7B8634F8342}" type="presParOf" srcId="{49EEFB58-9FF4-4693-B941-A1A211BC1820}" destId="{C4230680-54B1-4295-A3FD-ED6803BD3AAD}" srcOrd="1" destOrd="0" presId="urn:microsoft.com/office/officeart/2011/layout/TabList"/>
    <dgm:cxn modelId="{1910D009-5991-4338-9460-65803154713C}" type="presParOf" srcId="{49EEFB58-9FF4-4693-B941-A1A211BC1820}" destId="{A57CACC5-72A5-4EB1-ABCE-67D50F909AA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3E876-D38D-42FC-88C6-1D890C552DBC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18A1E3-3AB9-4FA0-B88A-59B39AE179E3}">
      <dgm:prSet phldrT="[Text]"/>
      <dgm:spPr/>
      <dgm:t>
        <a:bodyPr/>
        <a:lstStyle/>
        <a:p>
          <a:r>
            <a:rPr lang="en-IN" dirty="0" smtClean="0"/>
            <a:t>Data</a:t>
          </a:r>
          <a:endParaRPr lang="en-IN" dirty="0"/>
        </a:p>
      </dgm:t>
    </dgm:pt>
    <dgm:pt modelId="{42DA9182-9A39-49FB-8C32-9E4EE2B85B1D}" type="parTrans" cxnId="{C32B24DB-2413-41D0-92E4-258CC7FB3C79}">
      <dgm:prSet/>
      <dgm:spPr/>
      <dgm:t>
        <a:bodyPr/>
        <a:lstStyle/>
        <a:p>
          <a:endParaRPr lang="en-IN"/>
        </a:p>
      </dgm:t>
    </dgm:pt>
    <dgm:pt modelId="{7BE519DE-2F92-48FE-92F0-ABCEBDBE4A86}" type="sibTrans" cxnId="{C32B24DB-2413-41D0-92E4-258CC7FB3C79}">
      <dgm:prSet/>
      <dgm:spPr/>
      <dgm:t>
        <a:bodyPr/>
        <a:lstStyle/>
        <a:p>
          <a:endParaRPr lang="en-IN"/>
        </a:p>
      </dgm:t>
    </dgm:pt>
    <dgm:pt modelId="{99BAB97A-DA57-4AB5-9B75-5DD5886B703B}" type="pres">
      <dgm:prSet presAssocID="{9133E876-D38D-42FC-88C6-1D890C552DBC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9C1BE34C-E1AB-48C1-946A-CAEBB88C4D83}" type="pres">
      <dgm:prSet presAssocID="{7D18A1E3-3AB9-4FA0-B88A-59B39AE179E3}" presName="chaos" presStyleCnt="0"/>
      <dgm:spPr/>
    </dgm:pt>
    <dgm:pt modelId="{D29CB273-DC46-425B-A5A2-FCFFD4545C06}" type="pres">
      <dgm:prSet presAssocID="{7D18A1E3-3AB9-4FA0-B88A-59B39AE179E3}" presName="parTx1" presStyleLbl="revTx" presStyleIdx="0" presStyleCnt="1" custScaleY="144942"/>
      <dgm:spPr/>
      <dgm:t>
        <a:bodyPr/>
        <a:lstStyle/>
        <a:p>
          <a:endParaRPr lang="en-IN"/>
        </a:p>
      </dgm:t>
    </dgm:pt>
    <dgm:pt modelId="{B6CC1F70-17C5-4B45-A2AC-D5C8CA6A2FC1}" type="pres">
      <dgm:prSet presAssocID="{7D18A1E3-3AB9-4FA0-B88A-59B39AE179E3}" presName="c1" presStyleLbl="node1" presStyleIdx="0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E47B76E7-1A0F-4FE2-9EDB-19DD1D91261A}" type="pres">
      <dgm:prSet presAssocID="{7D18A1E3-3AB9-4FA0-B88A-59B39AE179E3}" presName="c2" presStyleLbl="node1" presStyleIdx="1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A2AF4B98-7A3E-4CAD-9268-F6B835FC9F76}" type="pres">
      <dgm:prSet presAssocID="{7D18A1E3-3AB9-4FA0-B88A-59B39AE179E3}" presName="c3" presStyleLbl="node1" presStyleIdx="2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4ADCFCC6-095E-4196-A6E2-EFEACFA6B783}" type="pres">
      <dgm:prSet presAssocID="{7D18A1E3-3AB9-4FA0-B88A-59B39AE179E3}" presName="c4" presStyleLbl="node1" presStyleIdx="3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CB03E7A9-3627-4A89-8333-4CCC08B4A120}" type="pres">
      <dgm:prSet presAssocID="{7D18A1E3-3AB9-4FA0-B88A-59B39AE179E3}" presName="c5" presStyleLbl="node1" presStyleIdx="4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B7FA9E9E-AD16-4D07-B67A-D86C9B63CA15}" type="pres">
      <dgm:prSet presAssocID="{7D18A1E3-3AB9-4FA0-B88A-59B39AE179E3}" presName="c6" presStyleLbl="node1" presStyleIdx="5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45337EF9-48E2-4816-B4A8-E9867A1B1501}" type="pres">
      <dgm:prSet presAssocID="{7D18A1E3-3AB9-4FA0-B88A-59B39AE179E3}" presName="c7" presStyleLbl="node1" presStyleIdx="6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BF0FF736-F9FB-41C7-8D52-735ABDCE13A7}" type="pres">
      <dgm:prSet presAssocID="{7D18A1E3-3AB9-4FA0-B88A-59B39AE179E3}" presName="c8" presStyleLbl="node1" presStyleIdx="7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343091D9-1CBA-454F-A2EA-143DA7F49760}" type="pres">
      <dgm:prSet presAssocID="{7D18A1E3-3AB9-4FA0-B88A-59B39AE179E3}" presName="c9" presStyleLbl="node1" presStyleIdx="8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E15C7803-3989-4F6F-AA26-E299D894DF03}" type="pres">
      <dgm:prSet presAssocID="{7D18A1E3-3AB9-4FA0-B88A-59B39AE179E3}" presName="c10" presStyleLbl="node1" presStyleIdx="9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0ABBA311-108F-4E76-B122-603DB5453C67}" type="pres">
      <dgm:prSet presAssocID="{7D18A1E3-3AB9-4FA0-B88A-59B39AE179E3}" presName="c11" presStyleLbl="node1" presStyleIdx="10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7B2DDF00-FE8E-41B1-BD82-F4F9F3D7BAEC}" type="pres">
      <dgm:prSet presAssocID="{7D18A1E3-3AB9-4FA0-B88A-59B39AE179E3}" presName="c12" presStyleLbl="node1" presStyleIdx="11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A011FDE1-F589-44B8-88A6-98D89E523E60}" type="pres">
      <dgm:prSet presAssocID="{7D18A1E3-3AB9-4FA0-B88A-59B39AE179E3}" presName="c13" presStyleLbl="node1" presStyleIdx="12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94FB3820-573B-4DA6-829F-C2E983DAA073}" type="pres">
      <dgm:prSet presAssocID="{7D18A1E3-3AB9-4FA0-B88A-59B39AE179E3}" presName="c14" presStyleLbl="node1" presStyleIdx="13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57CBF8FB-4739-4B2D-AC4A-48616679F890}" type="pres">
      <dgm:prSet presAssocID="{7D18A1E3-3AB9-4FA0-B88A-59B39AE179E3}" presName="c15" presStyleLbl="node1" presStyleIdx="14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B9EC2F1A-292B-4D04-99B2-A9D8D73CDCE0}" type="pres">
      <dgm:prSet presAssocID="{7D18A1E3-3AB9-4FA0-B88A-59B39AE179E3}" presName="c16" presStyleLbl="node1" presStyleIdx="15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726DCB0D-4BBA-4362-9548-703503D8FA58}" type="pres">
      <dgm:prSet presAssocID="{7D18A1E3-3AB9-4FA0-B88A-59B39AE179E3}" presName="c17" presStyleLbl="node1" presStyleIdx="16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401DB8AB-FFA7-4ECA-9C92-8B4B0A686E6F}" type="pres">
      <dgm:prSet presAssocID="{7D18A1E3-3AB9-4FA0-B88A-59B39AE179E3}" presName="c18" presStyleLbl="node1" presStyleIdx="17" presStyleCnt="1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</dgm:ptLst>
  <dgm:cxnLst>
    <dgm:cxn modelId="{A66343A3-24A3-4284-9C87-9DADB1BD99F5}" type="presOf" srcId="{7D18A1E3-3AB9-4FA0-B88A-59B39AE179E3}" destId="{D29CB273-DC46-425B-A5A2-FCFFD4545C06}" srcOrd="0" destOrd="0" presId="urn:microsoft.com/office/officeart/2009/3/layout/RandomtoResultProcess"/>
    <dgm:cxn modelId="{C32B24DB-2413-41D0-92E4-258CC7FB3C79}" srcId="{9133E876-D38D-42FC-88C6-1D890C552DBC}" destId="{7D18A1E3-3AB9-4FA0-B88A-59B39AE179E3}" srcOrd="0" destOrd="0" parTransId="{42DA9182-9A39-49FB-8C32-9E4EE2B85B1D}" sibTransId="{7BE519DE-2F92-48FE-92F0-ABCEBDBE4A86}"/>
    <dgm:cxn modelId="{F7E54EA3-414B-4468-9702-61BE6F47772E}" type="presOf" srcId="{9133E876-D38D-42FC-88C6-1D890C552DBC}" destId="{99BAB97A-DA57-4AB5-9B75-5DD5886B703B}" srcOrd="0" destOrd="0" presId="urn:microsoft.com/office/officeart/2009/3/layout/RandomtoResultProcess"/>
    <dgm:cxn modelId="{B8C5C050-E864-4F84-B99B-04A907C62E3F}" type="presParOf" srcId="{99BAB97A-DA57-4AB5-9B75-5DD5886B703B}" destId="{9C1BE34C-E1AB-48C1-946A-CAEBB88C4D83}" srcOrd="0" destOrd="0" presId="urn:microsoft.com/office/officeart/2009/3/layout/RandomtoResultProcess"/>
    <dgm:cxn modelId="{9C0C1E0E-B9DF-4215-83C7-238A29A1CC60}" type="presParOf" srcId="{9C1BE34C-E1AB-48C1-946A-CAEBB88C4D83}" destId="{D29CB273-DC46-425B-A5A2-FCFFD4545C06}" srcOrd="0" destOrd="0" presId="urn:microsoft.com/office/officeart/2009/3/layout/RandomtoResultProcess"/>
    <dgm:cxn modelId="{F40D6FB4-388C-4FBC-AB58-483A32327C68}" type="presParOf" srcId="{9C1BE34C-E1AB-48C1-946A-CAEBB88C4D83}" destId="{B6CC1F70-17C5-4B45-A2AC-D5C8CA6A2FC1}" srcOrd="1" destOrd="0" presId="urn:microsoft.com/office/officeart/2009/3/layout/RandomtoResultProcess"/>
    <dgm:cxn modelId="{D5F3B97C-7D5D-48CD-AF0D-D09E781FFAB0}" type="presParOf" srcId="{9C1BE34C-E1AB-48C1-946A-CAEBB88C4D83}" destId="{E47B76E7-1A0F-4FE2-9EDB-19DD1D91261A}" srcOrd="2" destOrd="0" presId="urn:microsoft.com/office/officeart/2009/3/layout/RandomtoResultProcess"/>
    <dgm:cxn modelId="{C978B90D-BABC-4ED5-93AE-EAE0124A8035}" type="presParOf" srcId="{9C1BE34C-E1AB-48C1-946A-CAEBB88C4D83}" destId="{A2AF4B98-7A3E-4CAD-9268-F6B835FC9F76}" srcOrd="3" destOrd="0" presId="urn:microsoft.com/office/officeart/2009/3/layout/RandomtoResultProcess"/>
    <dgm:cxn modelId="{2C02AF53-47C3-4BC1-A6F9-7030818CB0C0}" type="presParOf" srcId="{9C1BE34C-E1AB-48C1-946A-CAEBB88C4D83}" destId="{4ADCFCC6-095E-4196-A6E2-EFEACFA6B783}" srcOrd="4" destOrd="0" presId="urn:microsoft.com/office/officeart/2009/3/layout/RandomtoResultProcess"/>
    <dgm:cxn modelId="{C5BADCF8-E68A-4DF2-9AFE-1265B4D02A65}" type="presParOf" srcId="{9C1BE34C-E1AB-48C1-946A-CAEBB88C4D83}" destId="{CB03E7A9-3627-4A89-8333-4CCC08B4A120}" srcOrd="5" destOrd="0" presId="urn:microsoft.com/office/officeart/2009/3/layout/RandomtoResultProcess"/>
    <dgm:cxn modelId="{C6A90585-6E5F-48F2-B790-8A9A27DF9CDB}" type="presParOf" srcId="{9C1BE34C-E1AB-48C1-946A-CAEBB88C4D83}" destId="{B7FA9E9E-AD16-4D07-B67A-D86C9B63CA15}" srcOrd="6" destOrd="0" presId="urn:microsoft.com/office/officeart/2009/3/layout/RandomtoResultProcess"/>
    <dgm:cxn modelId="{B897BFD4-FF17-47D5-B9E0-0CA04C6BD86B}" type="presParOf" srcId="{9C1BE34C-E1AB-48C1-946A-CAEBB88C4D83}" destId="{45337EF9-48E2-4816-B4A8-E9867A1B1501}" srcOrd="7" destOrd="0" presId="urn:microsoft.com/office/officeart/2009/3/layout/RandomtoResultProcess"/>
    <dgm:cxn modelId="{D00AA213-A3B3-4D12-8603-C99AC4F78EC9}" type="presParOf" srcId="{9C1BE34C-E1AB-48C1-946A-CAEBB88C4D83}" destId="{BF0FF736-F9FB-41C7-8D52-735ABDCE13A7}" srcOrd="8" destOrd="0" presId="urn:microsoft.com/office/officeart/2009/3/layout/RandomtoResultProcess"/>
    <dgm:cxn modelId="{F544C3B1-09A4-40BA-A64C-CE3168BC10BB}" type="presParOf" srcId="{9C1BE34C-E1AB-48C1-946A-CAEBB88C4D83}" destId="{343091D9-1CBA-454F-A2EA-143DA7F49760}" srcOrd="9" destOrd="0" presId="urn:microsoft.com/office/officeart/2009/3/layout/RandomtoResultProcess"/>
    <dgm:cxn modelId="{C082AECE-4941-4AB4-ACAE-35DC2FD215B2}" type="presParOf" srcId="{9C1BE34C-E1AB-48C1-946A-CAEBB88C4D83}" destId="{E15C7803-3989-4F6F-AA26-E299D894DF03}" srcOrd="10" destOrd="0" presId="urn:microsoft.com/office/officeart/2009/3/layout/RandomtoResultProcess"/>
    <dgm:cxn modelId="{8490C533-BE8F-4068-ADD7-332FD0C1E39B}" type="presParOf" srcId="{9C1BE34C-E1AB-48C1-946A-CAEBB88C4D83}" destId="{0ABBA311-108F-4E76-B122-603DB5453C67}" srcOrd="11" destOrd="0" presId="urn:microsoft.com/office/officeart/2009/3/layout/RandomtoResultProcess"/>
    <dgm:cxn modelId="{B76CA221-9DDE-4057-8790-73BF6696B24D}" type="presParOf" srcId="{9C1BE34C-E1AB-48C1-946A-CAEBB88C4D83}" destId="{7B2DDF00-FE8E-41B1-BD82-F4F9F3D7BAEC}" srcOrd="12" destOrd="0" presId="urn:microsoft.com/office/officeart/2009/3/layout/RandomtoResultProcess"/>
    <dgm:cxn modelId="{EABF3CD2-B681-44AA-A329-8B363CC95EEE}" type="presParOf" srcId="{9C1BE34C-E1AB-48C1-946A-CAEBB88C4D83}" destId="{A011FDE1-F589-44B8-88A6-98D89E523E60}" srcOrd="13" destOrd="0" presId="urn:microsoft.com/office/officeart/2009/3/layout/RandomtoResultProcess"/>
    <dgm:cxn modelId="{9CE1E980-E8EF-4BCF-AC94-667FCCEC26FD}" type="presParOf" srcId="{9C1BE34C-E1AB-48C1-946A-CAEBB88C4D83}" destId="{94FB3820-573B-4DA6-829F-C2E983DAA073}" srcOrd="14" destOrd="0" presId="urn:microsoft.com/office/officeart/2009/3/layout/RandomtoResultProcess"/>
    <dgm:cxn modelId="{298BEB1B-6058-471A-BCB2-632D4A2BAAB1}" type="presParOf" srcId="{9C1BE34C-E1AB-48C1-946A-CAEBB88C4D83}" destId="{57CBF8FB-4739-4B2D-AC4A-48616679F890}" srcOrd="15" destOrd="0" presId="urn:microsoft.com/office/officeart/2009/3/layout/RandomtoResultProcess"/>
    <dgm:cxn modelId="{CA44DBC9-3CE6-4218-97AD-D8AF8B79D5FD}" type="presParOf" srcId="{9C1BE34C-E1AB-48C1-946A-CAEBB88C4D83}" destId="{B9EC2F1A-292B-4D04-99B2-A9D8D73CDCE0}" srcOrd="16" destOrd="0" presId="urn:microsoft.com/office/officeart/2009/3/layout/RandomtoResultProcess"/>
    <dgm:cxn modelId="{A0E47C56-7FE7-413D-A5C3-C6A83CBB604B}" type="presParOf" srcId="{9C1BE34C-E1AB-48C1-946A-CAEBB88C4D83}" destId="{726DCB0D-4BBA-4362-9548-703503D8FA58}" srcOrd="17" destOrd="0" presId="urn:microsoft.com/office/officeart/2009/3/layout/RandomtoResultProcess"/>
    <dgm:cxn modelId="{96F2FF72-C8CD-41C0-8365-0571789D24B4}" type="presParOf" srcId="{9C1BE34C-E1AB-48C1-946A-CAEBB88C4D83}" destId="{401DB8AB-FFA7-4ECA-9C92-8B4B0A686E6F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C0507D-7AF4-4D9A-B66A-1EDC7DC3E32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11AA0B6-AD7E-4C4E-82CA-3FE0E91020C3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IN" dirty="0" smtClean="0"/>
            <a:t>Analytics</a:t>
          </a:r>
          <a:endParaRPr lang="en-IN" dirty="0"/>
        </a:p>
      </dgm:t>
    </dgm:pt>
    <dgm:pt modelId="{42DF2706-A4B7-46D7-BB29-5232E919C1CD}" type="parTrans" cxnId="{CD71F3ED-D61F-468F-862E-9ECD1DFC1D93}">
      <dgm:prSet/>
      <dgm:spPr/>
      <dgm:t>
        <a:bodyPr/>
        <a:lstStyle/>
        <a:p>
          <a:endParaRPr lang="en-IN"/>
        </a:p>
      </dgm:t>
    </dgm:pt>
    <dgm:pt modelId="{0214C904-AF9A-4BEE-B076-2BA3BC2E9E31}" type="sibTrans" cxnId="{CD71F3ED-D61F-468F-862E-9ECD1DFC1D93}">
      <dgm:prSet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/>
        </a:p>
      </dgm:t>
    </dgm:pt>
    <dgm:pt modelId="{238E6350-5024-46E2-A76C-23C60088A013}" type="pres">
      <dgm:prSet presAssocID="{92C0507D-7AF4-4D9A-B66A-1EDC7DC3E32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4061F73-8AF5-451E-91E1-DC24DF7B9E5B}" type="pres">
      <dgm:prSet presAssocID="{811AA0B6-AD7E-4C4E-82CA-3FE0E91020C3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4C177C-9F7A-420E-8814-B8D738CD721D}" type="pres">
      <dgm:prSet presAssocID="{811AA0B6-AD7E-4C4E-82CA-3FE0E91020C3}" presName="gear1srcNode" presStyleLbl="node1" presStyleIdx="0" presStyleCnt="1"/>
      <dgm:spPr/>
      <dgm:t>
        <a:bodyPr/>
        <a:lstStyle/>
        <a:p>
          <a:endParaRPr lang="en-IN"/>
        </a:p>
      </dgm:t>
    </dgm:pt>
    <dgm:pt modelId="{B66ABA08-B7AE-4D20-8CA8-9626E6E1F9E3}" type="pres">
      <dgm:prSet presAssocID="{811AA0B6-AD7E-4C4E-82CA-3FE0E91020C3}" presName="gear1dstNode" presStyleLbl="node1" presStyleIdx="0" presStyleCnt="1"/>
      <dgm:spPr/>
      <dgm:t>
        <a:bodyPr/>
        <a:lstStyle/>
        <a:p>
          <a:endParaRPr lang="en-IN"/>
        </a:p>
      </dgm:t>
    </dgm:pt>
    <dgm:pt modelId="{8B8BC129-33F4-4749-B444-1AC585B6927E}" type="pres">
      <dgm:prSet presAssocID="{0214C904-AF9A-4BEE-B076-2BA3BC2E9E31}" presName="connector1" presStyleLbl="sibTrans2D1" presStyleIdx="0" presStyleCnt="1"/>
      <dgm:spPr/>
      <dgm:t>
        <a:bodyPr/>
        <a:lstStyle/>
        <a:p>
          <a:endParaRPr lang="en-IN"/>
        </a:p>
      </dgm:t>
    </dgm:pt>
  </dgm:ptLst>
  <dgm:cxnLst>
    <dgm:cxn modelId="{C31810B8-691A-4AC4-9C20-8A4250B6E5EC}" type="presOf" srcId="{811AA0B6-AD7E-4C4E-82CA-3FE0E91020C3}" destId="{C4061F73-8AF5-451E-91E1-DC24DF7B9E5B}" srcOrd="0" destOrd="0" presId="urn:microsoft.com/office/officeart/2005/8/layout/gear1"/>
    <dgm:cxn modelId="{CD71F3ED-D61F-468F-862E-9ECD1DFC1D93}" srcId="{92C0507D-7AF4-4D9A-B66A-1EDC7DC3E323}" destId="{811AA0B6-AD7E-4C4E-82CA-3FE0E91020C3}" srcOrd="0" destOrd="0" parTransId="{42DF2706-A4B7-46D7-BB29-5232E919C1CD}" sibTransId="{0214C904-AF9A-4BEE-B076-2BA3BC2E9E31}"/>
    <dgm:cxn modelId="{1C9A55B7-C2A7-4ED0-9210-D5DFE8FAC9A4}" type="presOf" srcId="{0214C904-AF9A-4BEE-B076-2BA3BC2E9E31}" destId="{8B8BC129-33F4-4749-B444-1AC585B6927E}" srcOrd="0" destOrd="0" presId="urn:microsoft.com/office/officeart/2005/8/layout/gear1"/>
    <dgm:cxn modelId="{41D5AB45-C640-4CAF-8D31-C9AE262B5033}" type="presOf" srcId="{811AA0B6-AD7E-4C4E-82CA-3FE0E91020C3}" destId="{B66ABA08-B7AE-4D20-8CA8-9626E6E1F9E3}" srcOrd="2" destOrd="0" presId="urn:microsoft.com/office/officeart/2005/8/layout/gear1"/>
    <dgm:cxn modelId="{AD3B95B7-F702-47DA-BA88-06DADFA9C419}" type="presOf" srcId="{811AA0B6-AD7E-4C4E-82CA-3FE0E91020C3}" destId="{CE4C177C-9F7A-420E-8814-B8D738CD721D}" srcOrd="1" destOrd="0" presId="urn:microsoft.com/office/officeart/2005/8/layout/gear1"/>
    <dgm:cxn modelId="{A04A1CAE-FA83-4B27-B77B-11F3884B46FD}" type="presOf" srcId="{92C0507D-7AF4-4D9A-B66A-1EDC7DC3E323}" destId="{238E6350-5024-46E2-A76C-23C60088A013}" srcOrd="0" destOrd="0" presId="urn:microsoft.com/office/officeart/2005/8/layout/gear1"/>
    <dgm:cxn modelId="{3B3ACE84-FE95-45F5-B2D6-C82E8451E585}" type="presParOf" srcId="{238E6350-5024-46E2-A76C-23C60088A013}" destId="{C4061F73-8AF5-451E-91E1-DC24DF7B9E5B}" srcOrd="0" destOrd="0" presId="urn:microsoft.com/office/officeart/2005/8/layout/gear1"/>
    <dgm:cxn modelId="{C7A2365F-F7FA-4869-82A3-EC215CF9C40C}" type="presParOf" srcId="{238E6350-5024-46E2-A76C-23C60088A013}" destId="{CE4C177C-9F7A-420E-8814-B8D738CD721D}" srcOrd="1" destOrd="0" presId="urn:microsoft.com/office/officeart/2005/8/layout/gear1"/>
    <dgm:cxn modelId="{260C27F0-3385-4837-A6EB-24025036E65C}" type="presParOf" srcId="{238E6350-5024-46E2-A76C-23C60088A013}" destId="{B66ABA08-B7AE-4D20-8CA8-9626E6E1F9E3}" srcOrd="2" destOrd="0" presId="urn:microsoft.com/office/officeart/2005/8/layout/gear1"/>
    <dgm:cxn modelId="{CCDA27F2-C07D-4D29-84DB-4EB27375F1B8}" type="presParOf" srcId="{238E6350-5024-46E2-A76C-23C60088A013}" destId="{8B8BC129-33F4-4749-B444-1AC585B6927E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CACC5-72A5-4EB1-ABCE-67D50F909AAE}">
      <dsp:nvSpPr>
        <dsp:cNvPr id="0" name=""/>
        <dsp:cNvSpPr/>
      </dsp:nvSpPr>
      <dsp:spPr>
        <a:xfrm>
          <a:off x="0" y="3671626"/>
          <a:ext cx="676875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27D94-EA2C-4BCE-8CAF-237E264CD25E}">
      <dsp:nvSpPr>
        <dsp:cNvPr id="0" name=""/>
        <dsp:cNvSpPr/>
      </dsp:nvSpPr>
      <dsp:spPr>
        <a:xfrm>
          <a:off x="0" y="2742858"/>
          <a:ext cx="676875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A0F56-6710-4D31-BC4F-7291E736460F}">
      <dsp:nvSpPr>
        <dsp:cNvPr id="0" name=""/>
        <dsp:cNvSpPr/>
      </dsp:nvSpPr>
      <dsp:spPr>
        <a:xfrm>
          <a:off x="0" y="1814090"/>
          <a:ext cx="676875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3DD50-7A1D-47CD-B203-B7B5DB007B43}">
      <dsp:nvSpPr>
        <dsp:cNvPr id="0" name=""/>
        <dsp:cNvSpPr/>
      </dsp:nvSpPr>
      <dsp:spPr>
        <a:xfrm>
          <a:off x="0" y="885322"/>
          <a:ext cx="676875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6038A-205F-40AB-BBA6-E831F7796466}">
      <dsp:nvSpPr>
        <dsp:cNvPr id="0" name=""/>
        <dsp:cNvSpPr/>
      </dsp:nvSpPr>
      <dsp:spPr>
        <a:xfrm>
          <a:off x="1759875" y="781"/>
          <a:ext cx="5008876" cy="88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 </a:t>
          </a:r>
          <a:r>
            <a:rPr lang="en-IN" sz="2200" kern="1200" dirty="0" smtClean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rPr>
            <a:t>What happened?</a:t>
          </a:r>
          <a:endParaRPr lang="en-IN" sz="2200" kern="1200" dirty="0">
            <a:solidFill>
              <a:schemeClr val="accent3">
                <a:lumMod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1759875" y="781"/>
        <a:ext cx="5008876" cy="884541"/>
      </dsp:txXfrm>
    </dsp:sp>
    <dsp:sp modelId="{101DF304-3BBF-4076-B326-3038DB1998FD}">
      <dsp:nvSpPr>
        <dsp:cNvPr id="0" name=""/>
        <dsp:cNvSpPr/>
      </dsp:nvSpPr>
      <dsp:spPr>
        <a:xfrm>
          <a:off x="0" y="781"/>
          <a:ext cx="1759875" cy="8845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Descriptive</a:t>
          </a:r>
          <a:endParaRPr lang="en-IN" sz="2300" kern="1200" dirty="0"/>
        </a:p>
      </dsp:txBody>
      <dsp:txXfrm>
        <a:off x="43188" y="43969"/>
        <a:ext cx="1673499" cy="841353"/>
      </dsp:txXfrm>
    </dsp:sp>
    <dsp:sp modelId="{F0E9AA8F-174B-45B0-8E74-93CCF83359AA}">
      <dsp:nvSpPr>
        <dsp:cNvPr id="0" name=""/>
        <dsp:cNvSpPr/>
      </dsp:nvSpPr>
      <dsp:spPr>
        <a:xfrm>
          <a:off x="1759875" y="929549"/>
          <a:ext cx="5008876" cy="88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 </a:t>
          </a:r>
          <a:r>
            <a:rPr lang="en-IN" sz="2200" kern="1200" dirty="0" smtClean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rPr>
            <a:t>Why did it happen?</a:t>
          </a:r>
          <a:endParaRPr lang="en-IN" sz="2200" kern="1200" dirty="0">
            <a:solidFill>
              <a:schemeClr val="accent3">
                <a:lumMod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1759875" y="929549"/>
        <a:ext cx="5008876" cy="884541"/>
      </dsp:txXfrm>
    </dsp:sp>
    <dsp:sp modelId="{49A17AEB-1A65-4512-AABE-63C119816BD2}">
      <dsp:nvSpPr>
        <dsp:cNvPr id="0" name=""/>
        <dsp:cNvSpPr/>
      </dsp:nvSpPr>
      <dsp:spPr>
        <a:xfrm>
          <a:off x="0" y="929549"/>
          <a:ext cx="1759875" cy="8845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Diagnostic</a:t>
          </a:r>
          <a:endParaRPr lang="en-IN" sz="2300" kern="1200" dirty="0"/>
        </a:p>
      </dsp:txBody>
      <dsp:txXfrm>
        <a:off x="43188" y="972737"/>
        <a:ext cx="1673499" cy="841353"/>
      </dsp:txXfrm>
    </dsp:sp>
    <dsp:sp modelId="{CAC34232-7B81-4F98-8760-E1A34EB91ECD}">
      <dsp:nvSpPr>
        <dsp:cNvPr id="0" name=""/>
        <dsp:cNvSpPr/>
      </dsp:nvSpPr>
      <dsp:spPr>
        <a:xfrm>
          <a:off x="1759875" y="1858317"/>
          <a:ext cx="5008876" cy="88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algn="l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 </a:t>
          </a:r>
          <a:r>
            <a:rPr lang="en-IN" sz="2200" kern="1200" dirty="0" smtClean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rPr>
            <a:t>What will happen?</a:t>
          </a:r>
          <a:endParaRPr lang="en-IN" sz="2200" kern="1200" dirty="0">
            <a:solidFill>
              <a:schemeClr val="accent3">
                <a:lumMod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1759875" y="1858317"/>
        <a:ext cx="5008876" cy="884541"/>
      </dsp:txXfrm>
    </dsp:sp>
    <dsp:sp modelId="{1DE9B5E3-9095-4016-9CEA-84F15C60DF0D}">
      <dsp:nvSpPr>
        <dsp:cNvPr id="0" name=""/>
        <dsp:cNvSpPr/>
      </dsp:nvSpPr>
      <dsp:spPr>
        <a:xfrm>
          <a:off x="0" y="1858317"/>
          <a:ext cx="1759875" cy="8845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Predictive</a:t>
          </a:r>
          <a:endParaRPr lang="en-IN" sz="2300" kern="1200" dirty="0"/>
        </a:p>
      </dsp:txBody>
      <dsp:txXfrm>
        <a:off x="43188" y="1901505"/>
        <a:ext cx="1673499" cy="841353"/>
      </dsp:txXfrm>
    </dsp:sp>
    <dsp:sp modelId="{D0C86CD7-23F0-4385-B993-031B0178960E}">
      <dsp:nvSpPr>
        <dsp:cNvPr id="0" name=""/>
        <dsp:cNvSpPr/>
      </dsp:nvSpPr>
      <dsp:spPr>
        <a:xfrm>
          <a:off x="1759875" y="2787085"/>
          <a:ext cx="5008876" cy="88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30680-54B1-4295-A3FD-ED6803BD3AAD}">
      <dsp:nvSpPr>
        <dsp:cNvPr id="0" name=""/>
        <dsp:cNvSpPr/>
      </dsp:nvSpPr>
      <dsp:spPr>
        <a:xfrm>
          <a:off x="0" y="2787085"/>
          <a:ext cx="1759875" cy="8845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Prescriptive</a:t>
          </a:r>
          <a:endParaRPr lang="en-IN" sz="2300" kern="1200" dirty="0"/>
        </a:p>
      </dsp:txBody>
      <dsp:txXfrm>
        <a:off x="43188" y="2830273"/>
        <a:ext cx="1673499" cy="841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CB273-DC46-425B-A5A2-FCFFD4545C06}">
      <dsp:nvSpPr>
        <dsp:cNvPr id="0" name=""/>
        <dsp:cNvSpPr/>
      </dsp:nvSpPr>
      <dsp:spPr>
        <a:xfrm>
          <a:off x="1754407" y="477880"/>
          <a:ext cx="1636103" cy="7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Data</a:t>
          </a:r>
          <a:endParaRPr lang="en-IN" sz="3400" kern="1200" dirty="0"/>
        </a:p>
      </dsp:txBody>
      <dsp:txXfrm>
        <a:off x="1754407" y="477880"/>
        <a:ext cx="1636103" cy="781484"/>
      </dsp:txXfrm>
    </dsp:sp>
    <dsp:sp modelId="{B6CC1F70-17C5-4B45-A2AC-D5C8CA6A2FC1}">
      <dsp:nvSpPr>
        <dsp:cNvPr id="0" name=""/>
        <dsp:cNvSpPr/>
      </dsp:nvSpPr>
      <dsp:spPr>
        <a:xfrm>
          <a:off x="1752548" y="435055"/>
          <a:ext cx="130144" cy="130144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B76E7-1A0F-4FE2-9EDB-19DD1D91261A}">
      <dsp:nvSpPr>
        <dsp:cNvPr id="0" name=""/>
        <dsp:cNvSpPr/>
      </dsp:nvSpPr>
      <dsp:spPr>
        <a:xfrm>
          <a:off x="1843649" y="252852"/>
          <a:ext cx="130144" cy="130144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F4B98-7A3E-4CAD-9268-F6B835FC9F76}">
      <dsp:nvSpPr>
        <dsp:cNvPr id="0" name=""/>
        <dsp:cNvSpPr/>
      </dsp:nvSpPr>
      <dsp:spPr>
        <a:xfrm>
          <a:off x="2062292" y="289293"/>
          <a:ext cx="204512" cy="204512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CFCC6-095E-4196-A6E2-EFEACFA6B783}">
      <dsp:nvSpPr>
        <dsp:cNvPr id="0" name=""/>
        <dsp:cNvSpPr/>
      </dsp:nvSpPr>
      <dsp:spPr>
        <a:xfrm>
          <a:off x="2244494" y="88870"/>
          <a:ext cx="130144" cy="130144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3E7A9-3627-4A89-8333-4CCC08B4A120}">
      <dsp:nvSpPr>
        <dsp:cNvPr id="0" name=""/>
        <dsp:cNvSpPr/>
      </dsp:nvSpPr>
      <dsp:spPr>
        <a:xfrm>
          <a:off x="2481357" y="15989"/>
          <a:ext cx="130144" cy="130144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A9E9E-AD16-4D07-B67A-D86C9B63CA15}">
      <dsp:nvSpPr>
        <dsp:cNvPr id="0" name=""/>
        <dsp:cNvSpPr/>
      </dsp:nvSpPr>
      <dsp:spPr>
        <a:xfrm>
          <a:off x="2772881" y="143531"/>
          <a:ext cx="130144" cy="130144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37EF9-48E2-4816-B4A8-E9867A1B1501}">
      <dsp:nvSpPr>
        <dsp:cNvPr id="0" name=""/>
        <dsp:cNvSpPr/>
      </dsp:nvSpPr>
      <dsp:spPr>
        <a:xfrm>
          <a:off x="2955084" y="234632"/>
          <a:ext cx="204512" cy="204512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FF736-F9FB-41C7-8D52-735ABDCE13A7}">
      <dsp:nvSpPr>
        <dsp:cNvPr id="0" name=""/>
        <dsp:cNvSpPr/>
      </dsp:nvSpPr>
      <dsp:spPr>
        <a:xfrm>
          <a:off x="3210167" y="435055"/>
          <a:ext cx="130144" cy="130144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091D9-1CBA-454F-A2EA-143DA7F49760}">
      <dsp:nvSpPr>
        <dsp:cNvPr id="0" name=""/>
        <dsp:cNvSpPr/>
      </dsp:nvSpPr>
      <dsp:spPr>
        <a:xfrm>
          <a:off x="3319489" y="635477"/>
          <a:ext cx="130144" cy="130144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C7803-3989-4F6F-AA26-E299D894DF03}">
      <dsp:nvSpPr>
        <dsp:cNvPr id="0" name=""/>
        <dsp:cNvSpPr/>
      </dsp:nvSpPr>
      <dsp:spPr>
        <a:xfrm>
          <a:off x="2372036" y="252852"/>
          <a:ext cx="334657" cy="334657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BA311-108F-4E76-B122-603DB5453C67}">
      <dsp:nvSpPr>
        <dsp:cNvPr id="0" name=""/>
        <dsp:cNvSpPr/>
      </dsp:nvSpPr>
      <dsp:spPr>
        <a:xfrm>
          <a:off x="1661446" y="945222"/>
          <a:ext cx="130144" cy="130144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DDF00-FE8E-41B1-BD82-F4F9F3D7BAEC}">
      <dsp:nvSpPr>
        <dsp:cNvPr id="0" name=""/>
        <dsp:cNvSpPr/>
      </dsp:nvSpPr>
      <dsp:spPr>
        <a:xfrm>
          <a:off x="1770768" y="1109204"/>
          <a:ext cx="204512" cy="204512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1FDE1-F589-44B8-88A6-98D89E523E60}">
      <dsp:nvSpPr>
        <dsp:cNvPr id="0" name=""/>
        <dsp:cNvSpPr/>
      </dsp:nvSpPr>
      <dsp:spPr>
        <a:xfrm>
          <a:off x="2044071" y="1254966"/>
          <a:ext cx="297473" cy="297473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B3820-573B-4DA6-829F-C2E983DAA073}">
      <dsp:nvSpPr>
        <dsp:cNvPr id="0" name=""/>
        <dsp:cNvSpPr/>
      </dsp:nvSpPr>
      <dsp:spPr>
        <a:xfrm>
          <a:off x="2426697" y="1491829"/>
          <a:ext cx="130144" cy="130144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BF8FB-4739-4B2D-AC4A-48616679F890}">
      <dsp:nvSpPr>
        <dsp:cNvPr id="0" name=""/>
        <dsp:cNvSpPr/>
      </dsp:nvSpPr>
      <dsp:spPr>
        <a:xfrm>
          <a:off x="2499578" y="1254966"/>
          <a:ext cx="204512" cy="204512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C2F1A-292B-4D04-99B2-A9D8D73CDCE0}">
      <dsp:nvSpPr>
        <dsp:cNvPr id="0" name=""/>
        <dsp:cNvSpPr/>
      </dsp:nvSpPr>
      <dsp:spPr>
        <a:xfrm>
          <a:off x="2681780" y="1510049"/>
          <a:ext cx="130144" cy="130144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DCB0D-4BBA-4362-9548-703503D8FA58}">
      <dsp:nvSpPr>
        <dsp:cNvPr id="0" name=""/>
        <dsp:cNvSpPr/>
      </dsp:nvSpPr>
      <dsp:spPr>
        <a:xfrm>
          <a:off x="2845762" y="1218525"/>
          <a:ext cx="297473" cy="297473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DB8AB-FFA7-4ECA-9C92-8B4B0A686E6F}">
      <dsp:nvSpPr>
        <dsp:cNvPr id="0" name=""/>
        <dsp:cNvSpPr/>
      </dsp:nvSpPr>
      <dsp:spPr>
        <a:xfrm>
          <a:off x="3246608" y="1145644"/>
          <a:ext cx="204512" cy="204512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61F73-8AF5-451E-91E1-DC24DF7B9E5B}">
      <dsp:nvSpPr>
        <dsp:cNvPr id="0" name=""/>
        <dsp:cNvSpPr/>
      </dsp:nvSpPr>
      <dsp:spPr>
        <a:xfrm>
          <a:off x="1411214" y="605009"/>
          <a:ext cx="1331020" cy="1331020"/>
        </a:xfrm>
        <a:prstGeom prst="gear9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Analytics</a:t>
          </a:r>
          <a:endParaRPr lang="en-IN" sz="1400" kern="1200" dirty="0"/>
        </a:p>
      </dsp:txBody>
      <dsp:txXfrm>
        <a:off x="1678808" y="916794"/>
        <a:ext cx="795832" cy="684172"/>
      </dsp:txXfrm>
    </dsp:sp>
    <dsp:sp modelId="{8B8BC129-33F4-4749-B444-1AC585B6927E}">
      <dsp:nvSpPr>
        <dsp:cNvPr id="0" name=""/>
        <dsp:cNvSpPr/>
      </dsp:nvSpPr>
      <dsp:spPr>
        <a:xfrm>
          <a:off x="1433203" y="399715"/>
          <a:ext cx="1637155" cy="1637155"/>
        </a:xfrm>
        <a:prstGeom prst="circularArrow">
          <a:avLst>
            <a:gd name="adj1" fmla="val 4878"/>
            <a:gd name="adj2" fmla="val 312630"/>
            <a:gd name="adj3" fmla="val 2963459"/>
            <a:gd name="adj4" fmla="val 15485032"/>
            <a:gd name="adj5" fmla="val 5691"/>
          </a:avLst>
        </a:prstGeom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9874B-7D12-4622-8F3C-A7459EB5D4F6}" type="datetimeFigureOut">
              <a:rPr lang="en-IN" smtClean="0"/>
              <a:t>25-11-2017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295F0-7945-4FF4-8CB1-3E404ED36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31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295F0-7945-4FF4-8CB1-3E404ED366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2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295F0-7945-4FF4-8CB1-3E404ED3666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8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Nate Silver. In the last two US</a:t>
            </a:r>
            <a:r>
              <a:rPr lang="en-IN" baseline="0" dirty="0" smtClean="0"/>
              <a:t> Presidential elections, he correctly predicted 99 out of 100 states. Started off as a data analyst in sports. In 2009, was named one of The World’s most influential people by Time magazine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295F0-7945-4FF4-8CB1-3E404ED3666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5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Use titanic</a:t>
            </a:r>
            <a:r>
              <a:rPr lang="en-IN" baseline="0" dirty="0" smtClean="0"/>
              <a:t> data to explain the types of variables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2146-05B7-4D73-8019-29B862E8A82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7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Covariance</a:t>
            </a:r>
            <a:r>
              <a:rPr lang="en-IN" baseline="0" dirty="0" smtClean="0"/>
              <a:t> doesn’t tell us whether the relationship between two variables is strong or weak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2146-05B7-4D73-8019-29B862E8A82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74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2146-05B7-4D73-8019-29B862E8A82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4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2146-05B7-4D73-8019-29B862E8A82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1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Top two left are positively</a:t>
            </a:r>
            <a:r>
              <a:rPr lang="en-IN" baseline="0" dirty="0" smtClean="0"/>
              <a:t> correlated. Bottom two left are negatively correlated. Left two are strongly correlated middle two are medium correlated and right two are not correlated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2146-05B7-4D73-8019-29B862E8A82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3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295F0-7945-4FF4-8CB1-3E404ED36660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59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88183"/>
            <a:ext cx="883784" cy="365125"/>
          </a:xfrm>
        </p:spPr>
        <p:txBody>
          <a:bodyPr/>
          <a:lstStyle/>
          <a:p>
            <a:fld id="{814BEAD3-897C-42AF-9041-228491D5E9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FE24-4D0A-4B55-834E-8812F59EE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index.php" TargetMode="External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64096" y="735087"/>
            <a:ext cx="74523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INTRODUCTION TO MACHINE LEARNING AND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What is Machine Learning?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979712" y="1268760"/>
            <a:ext cx="6717432" cy="5328592"/>
          </a:xfrm>
        </p:spPr>
        <p:txBody>
          <a:bodyPr/>
          <a:lstStyle/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b="1" dirty="0"/>
              <a:t>Machine learning is a scientific discipline that is concerned with the design and development of algorithms that allow computers to evolve behaviors based on empirical data, such as from sensor data or databases</a:t>
            </a:r>
            <a:r>
              <a:rPr lang="en-US" b="1" dirty="0" smtClean="0"/>
              <a:t>.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b="1" dirty="0"/>
              <a:t>Machine learning is the training of a model from data that generalizes a decision against a performance measure</a:t>
            </a:r>
            <a:r>
              <a:rPr lang="en-US" b="1" dirty="0" smtClean="0"/>
              <a:t>.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b="1" dirty="0"/>
              <a:t>A computer program is said to learn from experience E with respect to some class of tasks T and performance measure P, if its performance at tasks in T, as measured by P, improves with experience E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atinLnBrk="0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Broad Steps: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Collecting the right data 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Cleansing the data 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Processing the data using algorithms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Validating the Outputs 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Predicting for New data </a:t>
            </a:r>
          </a:p>
          <a:p>
            <a:pPr latinLnBrk="0"/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Supervised Learning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069514"/>
            <a:ext cx="6984776" cy="54558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Variables under study can be split into 2 groups: explanatory variables and dependent variables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200" dirty="0" smtClean="0"/>
              <a:t>Target is to specify a relationship between these two variables</a:t>
            </a:r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The relationship is obtained by analysing the training data</a:t>
            </a:r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Example: </a:t>
            </a:r>
            <a:r>
              <a:rPr lang="en-IN" sz="2200" dirty="0"/>
              <a:t>Prediction of revenue for a planned new store </a:t>
            </a:r>
            <a:endParaRPr lang="en-IN" sz="2200" dirty="0" smtClean="0"/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Explanatory variables: Store size, Location etc.</a:t>
            </a:r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Dependent variable: Revenue</a:t>
            </a:r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Training Data: Data from existing stores</a:t>
            </a:r>
            <a:endParaRPr lang="en-IN" sz="2200" dirty="0"/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83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Unsupervised Learning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069514"/>
            <a:ext cx="6984776" cy="54558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No distinct dependent variable</a:t>
            </a:r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All variables are treated the same way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200" dirty="0" smtClean="0"/>
              <a:t>Target is to find patterns in data</a:t>
            </a:r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Example: Segmenting customers into distinct groups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4744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/>
              <a:t>Classify whether the following problems as supervised or unsupervised:</a:t>
            </a:r>
            <a:endParaRPr lang="en-IN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2204864"/>
            <a:ext cx="6563072" cy="4392488"/>
          </a:xfrm>
        </p:spPr>
        <p:txBody>
          <a:bodyPr/>
          <a:lstStyle/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/>
              <a:t>Predicting future stock market prices</a:t>
            </a:r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/>
              <a:t>Identifying major topics people are tweeting about</a:t>
            </a:r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/>
              <a:t>Classifying a tumour as either malignant or non-malignant</a:t>
            </a:r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/>
              <a:t>Detecting spam in email</a:t>
            </a:r>
          </a:p>
          <a:p>
            <a:pPr marL="285750" indent="-285750" algn="just" latinLnBrk="0">
              <a:buFont typeface="Wingdings" panose="05000000000000000000" pitchFamily="2" charset="2"/>
              <a:buChar char="Ø"/>
            </a:pPr>
            <a:r>
              <a:rPr lang="en-IN" sz="2200" dirty="0"/>
              <a:t>Identifying groups of houses according to their house type, value and location</a:t>
            </a:r>
          </a:p>
        </p:txBody>
      </p:sp>
    </p:spTree>
    <p:extLst>
      <p:ext uri="{BB962C8B-B14F-4D97-AF65-F5344CB8AC3E}">
        <p14:creationId xmlns:p14="http://schemas.microsoft.com/office/powerpoint/2010/main" val="25444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Predicting who is going to be the next US President</a:t>
            </a:r>
            <a:endParaRPr lang="ko-KR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4608512" cy="41884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34961"/>
            <a:ext cx="2380861" cy="1764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5965222"/>
            <a:ext cx="480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http://fivethirtyeight.com/</a:t>
            </a:r>
          </a:p>
        </p:txBody>
      </p:sp>
    </p:spTree>
    <p:extLst>
      <p:ext uri="{BB962C8B-B14F-4D97-AF65-F5344CB8AC3E}">
        <p14:creationId xmlns:p14="http://schemas.microsoft.com/office/powerpoint/2010/main" val="277995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-Steps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1928654"/>
            <a:ext cx="4931921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regression model evaluation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20016"/>
            <a:ext cx="6564313" cy="319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5122" name="Picture 2" descr="Image result for linear regression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6564313" cy="323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4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1928654"/>
            <a:ext cx="2133600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862104"/>
            <a:ext cx="52768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645024"/>
            <a:ext cx="2952328" cy="31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Variables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1700808"/>
            <a:ext cx="2664296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Variables</a:t>
            </a:r>
            <a:endParaRPr lang="en-IN" sz="2400" dirty="0">
              <a:solidFill>
                <a:schemeClr val="accent3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2793" y="5168217"/>
            <a:ext cx="1982426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Discrete</a:t>
            </a:r>
            <a:endParaRPr lang="en-IN" sz="2400" dirty="0">
              <a:solidFill>
                <a:schemeClr val="accent3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6869" y="3553184"/>
            <a:ext cx="2664296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Quantitative</a:t>
            </a:r>
            <a:endParaRPr lang="en-IN" sz="2400" dirty="0">
              <a:solidFill>
                <a:schemeClr val="accent3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9297" y="3553185"/>
            <a:ext cx="2664296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Qualitative</a:t>
            </a:r>
            <a:endParaRPr lang="en-IN" sz="2400" dirty="0">
              <a:solidFill>
                <a:schemeClr val="accent3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5168216"/>
            <a:ext cx="1982426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Continuous</a:t>
            </a:r>
            <a:endParaRPr lang="en-IN" sz="2400" dirty="0">
              <a:solidFill>
                <a:schemeClr val="accent3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6" idx="2"/>
          </p:cNvCxnSpPr>
          <p:nvPr/>
        </p:nvCxnSpPr>
        <p:spPr>
          <a:xfrm flipH="1">
            <a:off x="3799017" y="2162473"/>
            <a:ext cx="1673083" cy="139071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>
            <a:off x="5472100" y="2162473"/>
            <a:ext cx="2179345" cy="139071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8" idx="0"/>
          </p:cNvCxnSpPr>
          <p:nvPr/>
        </p:nvCxnSpPr>
        <p:spPr>
          <a:xfrm flipH="1">
            <a:off x="2774006" y="4014849"/>
            <a:ext cx="1025011" cy="115336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1" idx="0"/>
          </p:cNvCxnSpPr>
          <p:nvPr/>
        </p:nvCxnSpPr>
        <p:spPr>
          <a:xfrm>
            <a:off x="3799017" y="4014849"/>
            <a:ext cx="1332148" cy="115336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What is Data Analytics?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979712" y="1268760"/>
            <a:ext cx="6717432" cy="5328592"/>
          </a:xfrm>
        </p:spPr>
        <p:txBody>
          <a:bodyPr/>
          <a:lstStyle/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Process that turns data into knowledge, insights and actions that improves decision making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 other words it is deriving intelligence out of data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Involves data collection, transformation, analysis and reporting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latinLnBrk="0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Data Analytics helps us: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To understand our world better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To make better decisions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To optimize processes</a:t>
            </a:r>
          </a:p>
          <a:p>
            <a:pPr latinLnBrk="0"/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 –Part1</a:t>
            </a:r>
            <a:endParaRPr lang="en-US" dirty="0"/>
          </a:p>
        </p:txBody>
      </p:sp>
      <p:pic>
        <p:nvPicPr>
          <p:cNvPr id="6146" name="Picture 2" descr="Image result for one hot encoding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96752"/>
            <a:ext cx="5575587" cy="12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missing value impu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53244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–</a:t>
            </a:r>
            <a:r>
              <a:rPr lang="en-US" dirty="0" smtClean="0"/>
              <a:t>Part II</a:t>
            </a:r>
            <a:endParaRPr lang="en-US" dirty="0"/>
          </a:p>
        </p:txBody>
      </p:sp>
      <p:pic>
        <p:nvPicPr>
          <p:cNvPr id="7170" name="Picture 2" descr="Related image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93233"/>
            <a:ext cx="5333333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–</a:t>
            </a:r>
            <a:r>
              <a:rPr lang="en-US" dirty="0" smtClean="0"/>
              <a:t>Part III</a:t>
            </a:r>
            <a:endParaRPr lang="en-US" dirty="0"/>
          </a:p>
        </p:txBody>
      </p:sp>
      <p:pic>
        <p:nvPicPr>
          <p:cNvPr id="9218" name="Picture 2" descr="Image result for normalize data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6564313" cy="226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–</a:t>
            </a:r>
            <a:r>
              <a:rPr lang="en-US" dirty="0" smtClean="0"/>
              <a:t>Part IV</a:t>
            </a:r>
            <a:endParaRPr lang="en-US" dirty="0"/>
          </a:p>
        </p:txBody>
      </p:sp>
      <p:pic>
        <p:nvPicPr>
          <p:cNvPr id="4098" name="Picture 2" descr="Image result for linear regression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4360428" cy="256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pic>
        <p:nvPicPr>
          <p:cNvPr id="11266" name="Picture 2" descr="Image result for central limit theorem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3792483" cy="24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normal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61048"/>
            <a:ext cx="35623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Covariance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00300" y="1340768"/>
            <a:ext cx="6563072" cy="49231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altLang="ko-KR" sz="2200" dirty="0" smtClean="0">
                <a:latin typeface="+mn-ea"/>
                <a:cs typeface="Arial" pitchFamily="34" charset="0"/>
              </a:rPr>
              <a:t>Covariance measures how two variables vary together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IN" altLang="ko-KR" sz="22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If one variable increases with increase in another variable, then covariance is positive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IN" altLang="ko-KR" sz="22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If one variable decreases with increase in another variable, then covariance is negative</a:t>
            </a:r>
            <a:endParaRPr lang="en-US" altLang="ko-KR" sz="2200" dirty="0">
              <a:solidFill>
                <a:schemeClr val="accent3">
                  <a:lumMod val="50000"/>
                </a:schemeClr>
              </a:solidFill>
              <a:latin typeface="+mn-ea"/>
              <a:cs typeface="Arial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IN" altLang="ko-KR" sz="22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Covariance doesn’t tell us anything about the strength of the relationship</a:t>
            </a:r>
            <a:r>
              <a:rPr lang="en-US" altLang="ko-KR" sz="22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  </a:t>
            </a:r>
            <a:endParaRPr lang="en-US" altLang="ko-KR" sz="2200" dirty="0">
              <a:solidFill>
                <a:schemeClr val="accent3">
                  <a:lumMod val="50000"/>
                </a:schemeClr>
              </a:solidFill>
              <a:latin typeface="+mn-ea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endParaRPr lang="ko-KR" alt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23" y="5425743"/>
            <a:ext cx="27146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Correlation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00300" y="1340768"/>
            <a:ext cx="6563072" cy="49231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altLang="ko-KR" sz="2200" dirty="0" smtClean="0">
                <a:latin typeface="+mn-ea"/>
                <a:cs typeface="Arial" pitchFamily="34" charset="0"/>
              </a:rPr>
              <a:t>Correlation is another measure that explains the relationship between two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altLang="ko-KR" sz="2200" dirty="0" smtClean="0">
                <a:latin typeface="+mn-ea"/>
                <a:cs typeface="Arial" pitchFamily="34" charset="0"/>
              </a:rPr>
              <a:t>Correlation explains both the direction and the strength of the relationship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altLang="ko-KR" sz="22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Correlation ranges between -1 to +1</a:t>
            </a:r>
          </a:p>
          <a:p>
            <a:endParaRPr lang="ko-KR" alt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802355"/>
            <a:ext cx="304842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Correlation (contd.)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00300" y="1340768"/>
            <a:ext cx="6563072" cy="49231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altLang="ko-KR" sz="2200" dirty="0" smtClean="0">
                <a:latin typeface="+mn-ea"/>
                <a:cs typeface="Arial" pitchFamily="34" charset="0"/>
              </a:rPr>
              <a:t>Direction of relationship: If the value of correlation is 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altLang="ko-KR" sz="220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&gt; 0, then  the relationship is positive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altLang="ko-KR" sz="220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&lt; 0, then the relationship is negative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altLang="ko-KR" sz="220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Close to 0, then no relationship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altLang="ko-KR" sz="2200" dirty="0" smtClean="0">
                <a:latin typeface="+mn-ea"/>
                <a:cs typeface="Arial" pitchFamily="34" charset="0"/>
              </a:rPr>
              <a:t>Strength </a:t>
            </a:r>
            <a:r>
              <a:rPr lang="en-IN" altLang="ko-KR" sz="2200" dirty="0">
                <a:latin typeface="+mn-ea"/>
                <a:cs typeface="Arial" pitchFamily="34" charset="0"/>
              </a:rPr>
              <a:t>of relationship: If the value of correlation is 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altLang="ko-KR" sz="220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&gt; </a:t>
            </a:r>
            <a:r>
              <a:rPr lang="en-US" altLang="ko-KR" sz="22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0.8 or &lt; -0.8, </a:t>
            </a:r>
            <a:r>
              <a:rPr lang="en-US" altLang="ko-KR" sz="220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then  the relationship is </a:t>
            </a:r>
            <a:r>
              <a:rPr lang="en-US" altLang="ko-KR" sz="22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strong</a:t>
            </a:r>
            <a:endParaRPr lang="en-US" altLang="ko-KR" sz="2200" dirty="0">
              <a:solidFill>
                <a:schemeClr val="accent3">
                  <a:lumMod val="50000"/>
                </a:schemeClr>
              </a:solidFill>
              <a:latin typeface="+mn-ea"/>
              <a:cs typeface="Arial" pitchFamily="34" charset="0"/>
            </a:endParaRPr>
          </a:p>
          <a:p>
            <a:pPr marL="1085850" lvl="1" indent="-342900"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Between 0.4 to 0.8 or between -0.8 to -0.4, </a:t>
            </a:r>
            <a:r>
              <a:rPr lang="en-US" altLang="ko-KR" sz="220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then the relationship is </a:t>
            </a:r>
            <a:r>
              <a:rPr lang="en-US" altLang="ko-KR" sz="22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of medium strength</a:t>
            </a:r>
            <a:endParaRPr lang="en-US" altLang="ko-KR" sz="2200" dirty="0">
              <a:solidFill>
                <a:schemeClr val="accent3">
                  <a:lumMod val="50000"/>
                </a:schemeClr>
              </a:solidFill>
              <a:latin typeface="+mn-ea"/>
              <a:cs typeface="Arial" pitchFamily="34" charset="0"/>
            </a:endParaRPr>
          </a:p>
          <a:p>
            <a:pPr marL="1085850" lvl="1" indent="-342900"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schemeClr val="accent3">
                    <a:lumMod val="50000"/>
                  </a:schemeClr>
                </a:solidFill>
                <a:latin typeface="+mn-ea"/>
                <a:cs typeface="Arial" pitchFamily="34" charset="0"/>
              </a:rPr>
              <a:t>Between -0.4 to 0.4 then the relationship is weak</a:t>
            </a:r>
            <a:endParaRPr lang="en-US" altLang="ko-KR" sz="2200" dirty="0">
              <a:solidFill>
                <a:schemeClr val="accent3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Correlation (contd.)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01" y="1556792"/>
            <a:ext cx="6661270" cy="4433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0038" y="6642556"/>
            <a:ext cx="5544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https://statsmethods.wordpress.com/2013/05/10/pearson-correlation-coefficient-r/</a:t>
            </a:r>
          </a:p>
        </p:txBody>
      </p:sp>
    </p:spTree>
    <p:extLst>
      <p:ext uri="{BB962C8B-B14F-4D97-AF65-F5344CB8AC3E}">
        <p14:creationId xmlns:p14="http://schemas.microsoft.com/office/powerpoint/2010/main" val="77521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and Test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99084"/>
            <a:ext cx="6626696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9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763688" y="3068960"/>
          <a:ext cx="676875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115616" y="1069514"/>
          <a:ext cx="5112568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19"/>
          <p:cNvGraphicFramePr/>
          <p:nvPr>
            <p:extLst/>
          </p:nvPr>
        </p:nvGraphicFramePr>
        <p:xfrm>
          <a:off x="3554009" y="1412776"/>
          <a:ext cx="4032448" cy="242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63888" y="6079068"/>
            <a:ext cx="49685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What should I do?</a:t>
            </a: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1619672" y="11219"/>
            <a:ext cx="752432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/>
              <a:t>Types of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57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95736" y="1700808"/>
            <a:ext cx="3965039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4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-</a:t>
            </a:r>
            <a:r>
              <a:rPr lang="en-US" dirty="0" smtClean="0"/>
              <a:t>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2276872"/>
            <a:ext cx="26479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-II</a:t>
            </a:r>
            <a:endParaRPr lang="en-US" dirty="0"/>
          </a:p>
        </p:txBody>
      </p:sp>
      <p:pic>
        <p:nvPicPr>
          <p:cNvPr id="1026" name="Picture 2" descr="Image result for classification matrix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22955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lift 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20888"/>
            <a:ext cx="4536504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</a:t>
            </a:r>
            <a:endParaRPr lang="en-US" dirty="0"/>
          </a:p>
        </p:txBody>
      </p:sp>
      <p:pic>
        <p:nvPicPr>
          <p:cNvPr id="1026" name="Picture 2" descr="Image result for ROC CURVE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2952328" cy="285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ue negative, false negative, true positive and false positive fractions change when changing the criterion valu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59" y="2549829"/>
            <a:ext cx="461353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54209"/>
              </p:ext>
            </p:extLst>
          </p:nvPr>
        </p:nvGraphicFramePr>
        <p:xfrm>
          <a:off x="107503" y="1412780"/>
          <a:ext cx="8496945" cy="3672407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2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7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81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1883">
                <a:tc gridSpan="9">
                  <a:txBody>
                    <a:bodyPr/>
                    <a:lstStyle/>
                    <a:p>
                      <a:pPr algn="ctr" fontAlgn="ctr"/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Data Details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Sample 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Customers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Converetd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Predicted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by Model for Review 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Cases to be reviewed 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Correctly  Predicted 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Hit Rate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Wrongly Predicted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Predictions Identified by 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Train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4,44,582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9,609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17,555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4%</a:t>
                      </a: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55%</a:t>
                      </a: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7,987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99.6%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Test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1,90,535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4,045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10,449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3,090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30%</a:t>
                      </a: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7,359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Jan-17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37,790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751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2,363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534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1,829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71.1%</a:t>
                      </a: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55082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Feb-17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38,757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3,422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509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2,913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69.3%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85420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Mar-17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48,915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514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3,583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65.4%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0595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Apr-17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44,692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3,695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483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3,212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62.6%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34110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May-17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50,368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3,892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486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3,406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59.1%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09" marR="6609" marT="66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6026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438" y="2780928"/>
            <a:ext cx="8057961" cy="28803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1069514"/>
          </a:xfrm>
        </p:spPr>
        <p:txBody>
          <a:bodyPr/>
          <a:lstStyle/>
          <a:p>
            <a:r>
              <a:rPr lang="en-US" dirty="0" smtClean="0"/>
              <a:t>Model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-1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4644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any one dataset for Classification  from Kaggle or any other open source datasets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Reference:</a:t>
            </a: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archive.ics.uci.edu/ml/datasets/bank+marketing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archive.ics.uci.edu/ml/index.php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the Business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the Variable Used (Independent and Dependent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Discuss about the Business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will be the benefit by implementing a classification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-2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23042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Data Cleansing  and Data Exploration on the datasets as discussed in the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a Logistic Model using the dataset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What is Artificial Intelligence?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979712" y="1268760"/>
            <a:ext cx="6717432" cy="5328592"/>
          </a:xfrm>
        </p:spPr>
        <p:txBody>
          <a:bodyPr/>
          <a:lstStyle/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dirty="0"/>
              <a:t>Artificial intelligence focuses on building systems that can mimic human behavior</a:t>
            </a:r>
            <a:r>
              <a:rPr lang="en-US" dirty="0" smtClean="0"/>
              <a:t>.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dirty="0" smtClean="0"/>
              <a:t>It focuses on making machines intelligent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latinLnBrk="0"/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atinLnBrk="0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Broad Steps: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Collecting the right data 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Cleansing the data 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Processing the data using algorithms 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Create Knowledge base</a:t>
            </a:r>
          </a:p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Provide expert support</a:t>
            </a:r>
          </a:p>
          <a:p>
            <a:pPr latinLnBrk="0"/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7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7" cy="1069514"/>
          </a:xfrm>
        </p:spPr>
        <p:txBody>
          <a:bodyPr/>
          <a:lstStyle/>
          <a:p>
            <a:r>
              <a:rPr lang="en-US" dirty="0" smtClean="0"/>
              <a:t>Applications of Artificial Intelligence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5"/>
            <a:ext cx="6563072" cy="10801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Chabot's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2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</a:t>
            </a:r>
            <a:endParaRPr lang="en-US" dirty="0"/>
          </a:p>
        </p:txBody>
      </p:sp>
      <p:pic>
        <p:nvPicPr>
          <p:cNvPr id="10242" name="Picture 2" descr="Image result for cifar 10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47" y="1844675"/>
            <a:ext cx="5306019" cy="41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Data Analysis </a:t>
            </a:r>
            <a:br>
              <a:rPr lang="en-IN" dirty="0" smtClean="0"/>
            </a:br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069514"/>
            <a:ext cx="7056784" cy="5455830"/>
          </a:xfrm>
        </p:spPr>
        <p:txBody>
          <a:bodyPr/>
          <a:lstStyle/>
          <a:p>
            <a:pPr marL="285750" indent="-285750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marL="285750" indent="-285750" latinLnBrk="0">
              <a:buFont typeface="Wingdings" panose="05000000000000000000" pitchFamily="2" charset="2"/>
              <a:buChar char="Ø"/>
            </a:pPr>
            <a:r>
              <a:rPr lang="en-IN" sz="2200" dirty="0"/>
              <a:t>Start with an interesting question</a:t>
            </a:r>
            <a:endParaRPr lang="en-IN" sz="2200" dirty="0" smtClean="0"/>
          </a:p>
          <a:p>
            <a:pPr marL="285750" indent="-285750" latinLnBrk="0">
              <a:buFont typeface="Wingdings" panose="05000000000000000000" pitchFamily="2" charset="2"/>
              <a:buChar char="Ø"/>
            </a:pPr>
            <a:r>
              <a:rPr lang="en-IN" sz="2200" dirty="0"/>
              <a:t>Collect data</a:t>
            </a:r>
            <a:endParaRPr lang="en-IN" sz="2200" dirty="0" smtClean="0"/>
          </a:p>
          <a:p>
            <a:pPr marL="285750" indent="-285750" latinLnBrk="0">
              <a:buFont typeface="Wingdings" panose="05000000000000000000" pitchFamily="2" charset="2"/>
              <a:buChar char="Ø"/>
            </a:pPr>
            <a:r>
              <a:rPr lang="en-IN" sz="2200" dirty="0"/>
              <a:t>Clean and Explore the data</a:t>
            </a:r>
            <a:endParaRPr lang="en-IN" sz="2200" dirty="0" smtClean="0"/>
          </a:p>
          <a:p>
            <a:pPr marL="285750" indent="-285750" latinLnBrk="0">
              <a:buFont typeface="Wingdings" panose="05000000000000000000" pitchFamily="2" charset="2"/>
              <a:buChar char="Ø"/>
            </a:pPr>
            <a:r>
              <a:rPr lang="en-IN" sz="2200" dirty="0"/>
              <a:t>Create data models</a:t>
            </a:r>
            <a:endParaRPr lang="en-IN" sz="2200" dirty="0" smtClean="0"/>
          </a:p>
          <a:p>
            <a:pPr marL="285750" indent="-285750" latinLnBrk="0">
              <a:buFont typeface="Wingdings" panose="05000000000000000000" pitchFamily="2" charset="2"/>
              <a:buChar char="Ø"/>
            </a:pPr>
            <a:r>
              <a:rPr lang="en-IN" sz="2200" dirty="0"/>
              <a:t>Interpret and Communicate the </a:t>
            </a:r>
            <a:r>
              <a:rPr lang="en-IN" sz="2200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261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&amp; Errors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Share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sensitive to race or other sensitive information while preparing the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069514"/>
          </a:xfrm>
        </p:spPr>
        <p:txBody>
          <a:bodyPr/>
          <a:lstStyle/>
          <a:p>
            <a:r>
              <a:rPr lang="en-US" dirty="0" smtClean="0"/>
              <a:t>Logistic Regression -Derivation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835696" y="1340768"/>
            <a:ext cx="1323975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366" y="1823580"/>
            <a:ext cx="1857375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366" y="2509106"/>
            <a:ext cx="20574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3968" y="2476560"/>
            <a:ext cx="47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range will be between 0 and infinity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3476650"/>
            <a:ext cx="2819400" cy="1552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44366" y="5029225"/>
            <a:ext cx="6472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+</a:t>
            </a:r>
            <a:r>
              <a:rPr lang="en-US" dirty="0" err="1" smtClean="0"/>
              <a:t>bx</a:t>
            </a:r>
            <a:r>
              <a:rPr lang="en-US" dirty="0" smtClean="0"/>
              <a:t> is very small ?</a:t>
            </a:r>
          </a:p>
          <a:p>
            <a:endParaRPr lang="en-US" dirty="0"/>
          </a:p>
          <a:p>
            <a:r>
              <a:rPr lang="en-US" dirty="0" smtClean="0"/>
              <a:t>If a +</a:t>
            </a:r>
            <a:r>
              <a:rPr lang="en-US" dirty="0" err="1" smtClean="0"/>
              <a:t>bx</a:t>
            </a:r>
            <a:r>
              <a:rPr lang="en-US" dirty="0" smtClean="0"/>
              <a:t> is very large?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en-US" dirty="0" smtClean="0"/>
              <a:t>Logistic Regression -Continued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19672" y="1484784"/>
            <a:ext cx="6286500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97" y="3140968"/>
            <a:ext cx="29051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fitting vs Overfitting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33600" y="2139262"/>
            <a:ext cx="6564313" cy="35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4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vs Variance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5"/>
            <a:ext cx="2869976" cy="1872208"/>
          </a:xfrm>
        </p:spPr>
        <p:txBody>
          <a:bodyPr/>
          <a:lstStyle/>
          <a:p>
            <a:r>
              <a:rPr lang="en-US" dirty="0" smtClean="0"/>
              <a:t>High Bias -</a:t>
            </a:r>
          </a:p>
          <a:p>
            <a:endParaRPr lang="en-US" dirty="0"/>
          </a:p>
          <a:p>
            <a:r>
              <a:rPr lang="en-US" dirty="0" smtClean="0"/>
              <a:t>Pays very little attention to data </a:t>
            </a:r>
          </a:p>
          <a:p>
            <a:r>
              <a:rPr lang="en-US" dirty="0" smtClean="0"/>
              <a:t>High error on training data </a:t>
            </a:r>
          </a:p>
          <a:p>
            <a:r>
              <a:rPr lang="en-US" dirty="0" smtClean="0"/>
              <a:t>Few features used </a:t>
            </a:r>
          </a:p>
          <a:p>
            <a:r>
              <a:rPr lang="en-US" dirty="0" smtClean="0"/>
              <a:t>Very inferior model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0"/>
          </p:nvPr>
        </p:nvSpPr>
        <p:spPr>
          <a:xfrm>
            <a:off x="5724128" y="1700808"/>
            <a:ext cx="2869976" cy="1872208"/>
          </a:xfrm>
        </p:spPr>
        <p:txBody>
          <a:bodyPr/>
          <a:lstStyle/>
          <a:p>
            <a:r>
              <a:rPr lang="en-US" dirty="0" smtClean="0"/>
              <a:t>High Variance </a:t>
            </a:r>
          </a:p>
          <a:p>
            <a:endParaRPr lang="en-US" dirty="0"/>
          </a:p>
          <a:p>
            <a:r>
              <a:rPr lang="en-US" dirty="0" smtClean="0"/>
              <a:t>Pays too much attention</a:t>
            </a:r>
          </a:p>
          <a:p>
            <a:r>
              <a:rPr lang="en-US" dirty="0" smtClean="0"/>
              <a:t>Too accurate in train</a:t>
            </a:r>
          </a:p>
          <a:p>
            <a:r>
              <a:rPr lang="en-US" dirty="0" smtClean="0"/>
              <a:t>Poor accuracy in test</a:t>
            </a:r>
          </a:p>
          <a:p>
            <a:r>
              <a:rPr lang="en-US" dirty="0" smtClean="0"/>
              <a:t>Very superior model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5085184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Bias and High Variance –Overfitting</a:t>
            </a:r>
          </a:p>
          <a:p>
            <a:r>
              <a:rPr lang="en-US" dirty="0" smtClean="0"/>
              <a:t>High Bias and Low Variance -Under 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Issues</a:t>
            </a:r>
            <a:endParaRPr lang="en-US" dirty="0"/>
          </a:p>
        </p:txBody>
      </p:sp>
      <p:pic>
        <p:nvPicPr>
          <p:cNvPr id="1026" name="Picture 2" descr="Image result for assumptions in linear regression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6564313" cy="25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077072"/>
            <a:ext cx="2457450" cy="2486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8064" y="4509120"/>
            <a:ext cx="31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Independence of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5"/>
            <a:ext cx="6563072" cy="3672408"/>
          </a:xfrm>
        </p:spPr>
        <p:txBody>
          <a:bodyPr/>
          <a:lstStyle/>
          <a:p>
            <a:r>
              <a:rPr lang="en-US" dirty="0" smtClean="0"/>
              <a:t>Load a Dataset</a:t>
            </a:r>
          </a:p>
          <a:p>
            <a:r>
              <a:rPr lang="en-US" dirty="0" smtClean="0"/>
              <a:t>View data summary</a:t>
            </a:r>
          </a:p>
          <a:p>
            <a:r>
              <a:rPr lang="en-US" dirty="0" smtClean="0"/>
              <a:t>Remove Duplicates</a:t>
            </a:r>
          </a:p>
          <a:p>
            <a:r>
              <a:rPr lang="en-US" dirty="0" smtClean="0"/>
              <a:t>Find Missing Values</a:t>
            </a:r>
          </a:p>
          <a:p>
            <a:r>
              <a:rPr lang="en-US" dirty="0" smtClean="0"/>
              <a:t>Impute Missing Values</a:t>
            </a:r>
          </a:p>
          <a:p>
            <a:r>
              <a:rPr lang="en-US" dirty="0" smtClean="0"/>
              <a:t>Find Outliers</a:t>
            </a:r>
          </a:p>
          <a:p>
            <a:r>
              <a:rPr lang="en-US" dirty="0" smtClean="0"/>
              <a:t>Impute Outliers</a:t>
            </a:r>
          </a:p>
          <a:p>
            <a:r>
              <a:rPr lang="en-US" dirty="0" smtClean="0"/>
              <a:t>Find Distributions</a:t>
            </a:r>
          </a:p>
          <a:p>
            <a:r>
              <a:rPr lang="en-US" dirty="0" smtClean="0"/>
              <a:t>Do Binning if necessary</a:t>
            </a:r>
          </a:p>
          <a:p>
            <a:r>
              <a:rPr lang="en-US" dirty="0" smtClean="0"/>
              <a:t>One Hot encoding </a:t>
            </a:r>
          </a:p>
          <a:p>
            <a:r>
              <a:rPr lang="en-US" dirty="0" smtClean="0"/>
              <a:t>Standardization and Normalization</a:t>
            </a:r>
          </a:p>
          <a:p>
            <a:r>
              <a:rPr lang="en-US" dirty="0" smtClean="0"/>
              <a:t>Build Model</a:t>
            </a:r>
          </a:p>
          <a:p>
            <a:r>
              <a:rPr lang="en-US" dirty="0" smtClean="0"/>
              <a:t>Predict Output </a:t>
            </a:r>
          </a:p>
          <a:p>
            <a:r>
              <a:rPr lang="en-US" dirty="0" smtClean="0"/>
              <a:t>Cross Validation </a:t>
            </a:r>
          </a:p>
        </p:txBody>
      </p:sp>
    </p:spTree>
    <p:extLst>
      <p:ext uri="{BB962C8B-B14F-4D97-AF65-F5344CB8AC3E}">
        <p14:creationId xmlns:p14="http://schemas.microsoft.com/office/powerpoint/2010/main" val="33845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5"/>
            <a:ext cx="6563072" cy="1872208"/>
          </a:xfrm>
        </p:spPr>
        <p:txBody>
          <a:bodyPr/>
          <a:lstStyle/>
          <a:p>
            <a:r>
              <a:rPr lang="en-US" dirty="0" smtClean="0"/>
              <a:t>How many rows are there in the dataset</a:t>
            </a:r>
          </a:p>
          <a:p>
            <a:r>
              <a:rPr lang="en-US" dirty="0" smtClean="0"/>
              <a:t>What is the conversion rate by each variable </a:t>
            </a:r>
          </a:p>
          <a:p>
            <a:r>
              <a:rPr lang="en-US" dirty="0" smtClean="0"/>
              <a:t>What percentage of male married population converted</a:t>
            </a:r>
          </a:p>
          <a:p>
            <a:r>
              <a:rPr lang="en-US" dirty="0" smtClean="0"/>
              <a:t>What is the missing values by each variable </a:t>
            </a:r>
          </a:p>
          <a:p>
            <a:r>
              <a:rPr lang="en-US" dirty="0" smtClean="0"/>
              <a:t>What are the imputations you can perform </a:t>
            </a:r>
          </a:p>
          <a:p>
            <a:r>
              <a:rPr lang="en-US" dirty="0" smtClean="0"/>
              <a:t>Which variables  have a outlier</a:t>
            </a:r>
          </a:p>
          <a:p>
            <a:r>
              <a:rPr lang="en-US" dirty="0" smtClean="0"/>
              <a:t>What variables can you derive from these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4"/>
            <a:ext cx="6830416" cy="48245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Supervised and 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Classification and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RMSE and Accuracy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Different ways to impute the missing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correlation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is Lift chart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are the broad steps for implementing a model </a:t>
            </a:r>
            <a:r>
              <a:rPr lang="en-US" dirty="0" smtClean="0"/>
              <a:t>from the Business Understanding Phase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track the benefits out of a </a:t>
            </a:r>
            <a:r>
              <a:rPr lang="en-US" dirty="0" smtClean="0"/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percentage of values lies within 1 standard deviation in a normal </a:t>
            </a:r>
            <a:r>
              <a:rPr lang="en-US" dirty="0" smtClean="0"/>
              <a:t>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standardization and Normalization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confusion matrix in logistic regression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is more important </a:t>
            </a:r>
            <a:r>
              <a:rPr lang="en-US" dirty="0"/>
              <a:t>	</a:t>
            </a:r>
            <a:endParaRPr lang="en-US" dirty="0"/>
          </a:p>
          <a:p>
            <a:pPr marL="742950" lvl="2" indent="-342900"/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High accuracy</a:t>
            </a:r>
          </a:p>
          <a:p>
            <a:pPr marL="742950" lvl="2" indent="-342900"/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Low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is larger Adjusted R square or R </a:t>
            </a:r>
            <a:r>
              <a:rPr lang="en-US" dirty="0" smtClean="0"/>
              <a:t>square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will Adjusted R square and R square be same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which domain do we need to have very less false positives /false </a:t>
            </a:r>
            <a:r>
              <a:rPr lang="en-US" dirty="0" smtClean="0"/>
              <a:t>negatives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33843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cross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generalization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to use 5 fold /10 fold/leave one out fold cross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Steps to avoid overfitting and </a:t>
            </a:r>
            <a:r>
              <a:rPr lang="en-US" dirty="0" smtClean="0"/>
              <a:t>under fitting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Difference between Univariate </a:t>
            </a:r>
            <a:r>
              <a:rPr lang="en-US" dirty="0" smtClean="0"/>
              <a:t>,multivariate, bivariate analysis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different types of joins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is it necessary to remove duplicates from the data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missing values by each variable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detect and impute outliers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imputations you can perform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variables  have a 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variables can you derive from these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Bias and Variance (Under fitting and Overfitting)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 in Data Analytics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069514"/>
            <a:ext cx="6861448" cy="54558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SAS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MATLAB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STATA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SPSS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Julia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…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151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R?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069514"/>
            <a:ext cx="6984776" cy="54558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Most comprehensive statistical analysis package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Free and open source software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Most popular data analysis tool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More then 5000 packages (libraries) available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Cross-platform capability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Active user groups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r>
              <a:rPr lang="en-IN" sz="2200" b="1" dirty="0" smtClean="0"/>
              <a:t>Disadvantages</a:t>
            </a:r>
            <a:endParaRPr lang="en-IN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smtClean="0"/>
              <a:t>Memory Limitation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796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Learning Sites</a:t>
            </a:r>
            <a:endParaRPr lang="en-US" dirty="0"/>
          </a:p>
        </p:txBody>
      </p:sp>
      <p:pic>
        <p:nvPicPr>
          <p:cNvPr id="12294" name="Picture 6" descr="Image result for analytics vidhya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18" y="2132856"/>
            <a:ext cx="4896544" cy="11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Image result for kag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21099"/>
            <a:ext cx="2286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Image result for crowdaNALYT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Image result for crowdaNALYTI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302" name="Picture 14" descr="Image result for crowdaNALYT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Image result for HACKER RAN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Image result for HACKER RAN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308" name="Picture 20" descr="Image result for HACKER RA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02794"/>
            <a:ext cx="2976265" cy="156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0" name="Picture 22" descr="Image result for HACKEREAR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24217"/>
            <a:ext cx="4344417" cy="86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2" name="Picture 24" descr="Image result for KDNUGGET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080778"/>
            <a:ext cx="1824137" cy="131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06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Tools and Skills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34072" y="1844824"/>
            <a:ext cx="1861864" cy="20882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Text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Power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0"/>
          </p:nvPr>
        </p:nvSpPr>
        <p:spPr>
          <a:xfrm>
            <a:off x="5381836" y="1628800"/>
            <a:ext cx="3438636" cy="20882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Basic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Linear and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XGBoost and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Artificial Intelligence and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Cheat Sheet</a:t>
            </a:r>
            <a:endParaRPr lang="en-US" dirty="0"/>
          </a:p>
        </p:txBody>
      </p:sp>
      <p:pic>
        <p:nvPicPr>
          <p:cNvPr id="14338" name="Picture 2" descr="Image result for R CHEAT SHEET"/>
          <p:cNvPicPr>
            <a:picLocks noGrp="1" noChangeAspect="1" noChangeArrowheads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47704"/>
            <a:ext cx="5361017" cy="41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1420</Words>
  <Application>Microsoft Office PowerPoint</Application>
  <PresentationFormat>On-screen Show (4:3)</PresentationFormat>
  <Paragraphs>357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Candara</vt:lpstr>
      <vt:lpstr>Wingdings</vt:lpstr>
      <vt:lpstr>Office Theme</vt:lpstr>
      <vt:lpstr>Custom Design</vt:lpstr>
      <vt:lpstr>PowerPoint Presentation</vt:lpstr>
      <vt:lpstr> What is Data Analytics?</vt:lpstr>
      <vt:lpstr> </vt:lpstr>
      <vt:lpstr>Steps in Data Analysis  Process</vt:lpstr>
      <vt:lpstr>Tools used in Data Analytics</vt:lpstr>
      <vt:lpstr>Why R?</vt:lpstr>
      <vt:lpstr>Top Learning Sites</vt:lpstr>
      <vt:lpstr>Key Tools and Skills</vt:lpstr>
      <vt:lpstr>R Cheat Sheet</vt:lpstr>
      <vt:lpstr> What is Machine Learning?</vt:lpstr>
      <vt:lpstr>Supervised Learning</vt:lpstr>
      <vt:lpstr>Unsupervised Learning</vt:lpstr>
      <vt:lpstr>Exercise</vt:lpstr>
      <vt:lpstr>Predicting who is going to be the next US President</vt:lpstr>
      <vt:lpstr>Machine Learning -Steps</vt:lpstr>
      <vt:lpstr>Regression and Classification</vt:lpstr>
      <vt:lpstr>Linear Regression</vt:lpstr>
      <vt:lpstr>Logistic Regression</vt:lpstr>
      <vt:lpstr>Types of Variables</vt:lpstr>
      <vt:lpstr>Data Cleansing –Part1</vt:lpstr>
      <vt:lpstr>Data Cleansing –Part II</vt:lpstr>
      <vt:lpstr>Data Cleansing –Part III</vt:lpstr>
      <vt:lpstr>Data Cleansing –Part IV</vt:lpstr>
      <vt:lpstr>Normal Distribution</vt:lpstr>
      <vt:lpstr>Covariance</vt:lpstr>
      <vt:lpstr>Correlation</vt:lpstr>
      <vt:lpstr>Correlation (contd.)</vt:lpstr>
      <vt:lpstr>Correlation (contd.)</vt:lpstr>
      <vt:lpstr>Train and Test Dataset</vt:lpstr>
      <vt:lpstr>Cross Validation</vt:lpstr>
      <vt:lpstr>Model Performance -I</vt:lpstr>
      <vt:lpstr>Model Performance -II</vt:lpstr>
      <vt:lpstr>ROC</vt:lpstr>
      <vt:lpstr>Model Tracking</vt:lpstr>
      <vt:lpstr>Assignment -1</vt:lpstr>
      <vt:lpstr>Assignment -2</vt:lpstr>
      <vt:lpstr> What is Artificial Intelligence?</vt:lpstr>
      <vt:lpstr>Applications of Artificial Intelligence</vt:lpstr>
      <vt:lpstr>Image Recognition</vt:lpstr>
      <vt:lpstr>Ethics &amp; Errors </vt:lpstr>
      <vt:lpstr>Logistic Regression -Derivation</vt:lpstr>
      <vt:lpstr>Logistic Regression -Continued</vt:lpstr>
      <vt:lpstr>Under fitting vs Overfitting</vt:lpstr>
      <vt:lpstr>Bias vs Variance</vt:lpstr>
      <vt:lpstr>Model Performance Issues</vt:lpstr>
      <vt:lpstr>Modelling Steps</vt:lpstr>
      <vt:lpstr>Data Cleansing</vt:lpstr>
      <vt:lpstr>Key Points</vt:lpstr>
      <vt:lpstr>Key Points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Vincent, Philip (Cognizant)</cp:lastModifiedBy>
  <cp:revision>205</cp:revision>
  <dcterms:created xsi:type="dcterms:W3CDTF">2014-04-01T16:35:38Z</dcterms:created>
  <dcterms:modified xsi:type="dcterms:W3CDTF">2017-11-27T03:07:52Z</dcterms:modified>
</cp:coreProperties>
</file>