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4" r:id="rId4"/>
    <p:sldId id="258" r:id="rId5"/>
    <p:sldId id="265" r:id="rId6"/>
    <p:sldId id="266" r:id="rId7"/>
    <p:sldId id="259" r:id="rId8"/>
    <p:sldId id="260" r:id="rId9"/>
    <p:sldId id="261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ACB83-2402-4BBB-9670-066936042A5E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204AD-86AC-4513-AA7F-0CFF1785A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Secure medical system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2352676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zh-CN" dirty="0" smtClean="0"/>
              <a:t>COMP3334 term project</a:t>
            </a:r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12132031d           GENG XU</a:t>
            </a:r>
          </a:p>
          <a:p>
            <a:pPr algn="r"/>
            <a:r>
              <a:rPr lang="zh-CN" altLang="zh-CN" dirty="0" smtClean="0"/>
              <a:t>13088783</a:t>
            </a:r>
            <a:r>
              <a:rPr lang="en-US" altLang="zh-CN" dirty="0" smtClean="0"/>
              <a:t>d</a:t>
            </a:r>
            <a:r>
              <a:rPr lang="zh-CN" altLang="zh-CN" dirty="0" smtClean="0"/>
              <a:t>	</a:t>
            </a:r>
            <a:r>
              <a:rPr lang="en-US" altLang="zh-CN" dirty="0" smtClean="0"/>
              <a:t>  </a:t>
            </a:r>
            <a:r>
              <a:rPr lang="zh-CN" altLang="zh-CN" dirty="0" smtClean="0"/>
              <a:t> TAI SHUNWA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12131354d  ZHANG BEIBEI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Session hijacking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800" dirty="0" smtClean="0"/>
              <a:t>$secure = SECURE</a:t>
            </a:r>
          </a:p>
          <a:p>
            <a:r>
              <a:rPr lang="en-US" altLang="zh-CN" sz="1800" dirty="0" smtClean="0"/>
              <a:t>$</a:t>
            </a:r>
            <a:r>
              <a:rPr lang="en-US" altLang="zh-CN" sz="1800" dirty="0" err="1" smtClean="0"/>
              <a:t>httponly</a:t>
            </a:r>
            <a:r>
              <a:rPr lang="en-US" altLang="zh-CN" sz="1800" dirty="0" smtClean="0"/>
              <a:t> = true;   </a:t>
            </a:r>
          </a:p>
          <a:p>
            <a:r>
              <a:rPr lang="en-US" altLang="zh-CN" sz="1800" dirty="0" err="1" smtClean="0"/>
              <a:t>session_set_cookie_params</a:t>
            </a:r>
            <a:r>
              <a:rPr lang="en-US" altLang="zh-CN" sz="1800" dirty="0" smtClean="0"/>
              <a:t>(</a:t>
            </a:r>
          </a:p>
          <a:p>
            <a:pPr lvl="1">
              <a:buNone/>
            </a:pPr>
            <a:r>
              <a:rPr lang="en-US" altLang="zh-CN" sz="1800" dirty="0" smtClean="0"/>
              <a:t>$</a:t>
            </a:r>
            <a:r>
              <a:rPr lang="en-US" altLang="zh-CN" sz="1800" dirty="0" err="1" smtClean="0"/>
              <a:t>cookieParams</a:t>
            </a:r>
            <a:r>
              <a:rPr lang="en-US" altLang="zh-CN" sz="1800" dirty="0" smtClean="0"/>
              <a:t>["lifetime"],</a:t>
            </a:r>
          </a:p>
          <a:p>
            <a:pPr lvl="1">
              <a:buNone/>
            </a:pPr>
            <a:r>
              <a:rPr lang="en-US" altLang="zh-CN" sz="1800" dirty="0" smtClean="0"/>
              <a:t>$</a:t>
            </a:r>
            <a:r>
              <a:rPr lang="en-US" altLang="zh-CN" sz="1800" dirty="0" err="1" smtClean="0"/>
              <a:t>cookieParams</a:t>
            </a:r>
            <a:r>
              <a:rPr lang="en-US" altLang="zh-CN" sz="1800" dirty="0" smtClean="0"/>
              <a:t>["path"],</a:t>
            </a:r>
          </a:p>
          <a:p>
            <a:pPr lvl="1">
              <a:buNone/>
            </a:pPr>
            <a:r>
              <a:rPr lang="en-US" altLang="zh-CN" sz="1800" dirty="0" smtClean="0"/>
              <a:t>$</a:t>
            </a:r>
            <a:r>
              <a:rPr lang="en-US" altLang="zh-CN" sz="1800" dirty="0" err="1" smtClean="0"/>
              <a:t>cookieParams</a:t>
            </a:r>
            <a:r>
              <a:rPr lang="en-US" altLang="zh-CN" sz="1800" dirty="0" smtClean="0"/>
              <a:t>["domain"],</a:t>
            </a:r>
          </a:p>
          <a:p>
            <a:pPr lvl="1">
              <a:buNone/>
            </a:pPr>
            <a:r>
              <a:rPr lang="en-US" altLang="zh-CN" sz="1800" dirty="0" smtClean="0"/>
              <a:t>$secure,</a:t>
            </a:r>
          </a:p>
          <a:p>
            <a:pPr lvl="1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$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httponly</a:t>
            </a:r>
            <a:r>
              <a:rPr lang="en-US" altLang="zh-CN" sz="1800" dirty="0" smtClean="0"/>
              <a:t>);</a:t>
            </a:r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dirty="0" smtClean="0"/>
              <a:t>$</a:t>
            </a:r>
            <a:r>
              <a:rPr lang="en-US" altLang="zh-CN" dirty="0" err="1" smtClean="0"/>
              <a:t>Httponly</a:t>
            </a:r>
            <a:r>
              <a:rPr lang="en-US" altLang="zh-CN" dirty="0" smtClean="0"/>
              <a:t> = true: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Only </a:t>
            </a:r>
            <a:r>
              <a:rPr lang="en-US" altLang="zh-CN" dirty="0" smtClean="0"/>
              <a:t>accept session id from cookie. </a:t>
            </a:r>
          </a:p>
          <a:p>
            <a:pPr lvl="1">
              <a:buNone/>
            </a:pPr>
            <a:r>
              <a:rPr lang="en-US" altLang="zh-CN" dirty="0" smtClean="0"/>
              <a:t>	Hackers </a:t>
            </a:r>
            <a:r>
              <a:rPr lang="en-US" altLang="zh-CN" dirty="0" smtClean="0"/>
              <a:t>can not make up a session id in http </a:t>
            </a:r>
            <a:r>
              <a:rPr lang="en-US" altLang="zh-CN" dirty="0" smtClean="0"/>
              <a:t>header</a:t>
            </a:r>
          </a:p>
          <a:p>
            <a:pPr lvl="1">
              <a:buNone/>
            </a:pPr>
            <a:r>
              <a:rPr lang="en-US" altLang="zh-CN" smtClean="0"/>
              <a:t>$Secure = SECURE: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Stops </a:t>
            </a:r>
            <a:r>
              <a:rPr lang="en-US" altLang="zh-CN" dirty="0" smtClean="0"/>
              <a:t>JavaScript being able to access the session id.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85800" y="976023"/>
            <a:ext cx="7772400" cy="1546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Design of the security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685800" y="2761956"/>
            <a:ext cx="7772400" cy="330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defense in depth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concept - 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system will be protected by multiple layers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Char char="-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file permission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Char char="-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networking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Source Sans Pro"/>
              <a:buChar char="-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application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5081275" y="4170460"/>
            <a:ext cx="3948900" cy="239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moat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outer wall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inner wall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bridge and gate</a:t>
            </a:r>
          </a:p>
          <a:p>
            <a:pPr lvl="0" algn="l">
              <a:spcBef>
                <a:spcPts val="0"/>
              </a:spcBef>
              <a:buNone/>
            </a:pPr>
            <a:endParaRPr/>
          </a:p>
        </p:txBody>
      </p:sp>
      <p:pic>
        <p:nvPicPr>
          <p:cNvPr id="43" name="Shape 43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256675" y="-94633"/>
            <a:ext cx="4798250" cy="42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0" y="1269201"/>
            <a:ext cx="5081274" cy="5338367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subTitle" idx="4294967295"/>
          </p:nvPr>
        </p:nvSpPr>
        <p:spPr>
          <a:xfrm>
            <a:off x="0" y="-2"/>
            <a:ext cx="3948900" cy="126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/>
              <a:t>Analogy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685800" y="540157"/>
            <a:ext cx="7772400" cy="1546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Disable root account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685800" y="2356436"/>
            <a:ext cx="7772400" cy="395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 prevent the attacker to brute force the root account.</a:t>
            </a:r>
          </a:p>
          <a:p>
            <a:pPr algn="l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only use a normal user to build the medical information system</a:t>
            </a:r>
          </a:p>
          <a:p>
            <a:pPr algn="l" rtl="0">
              <a:spcBef>
                <a:spcPts val="0"/>
              </a:spcBef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$sudo passwd -l root</a:t>
            </a:r>
          </a:p>
          <a:p>
            <a:pPr algn="l">
              <a:spcBef>
                <a:spcPts val="0"/>
              </a:spcBef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457004"/>
            <a:ext cx="8229600" cy="90029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3400" dirty="0">
                <a:latin typeface="Source Sans Pro"/>
                <a:ea typeface="Source Sans Pro"/>
                <a:cs typeface="Source Sans Pro"/>
                <a:sym typeface="Source Sans Pro"/>
              </a:rPr>
              <a:t>Discretionary Access Control(DAC)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This is the php file for connect to the database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rtl="0">
              <a:spcBef>
                <a:spcPts val="0"/>
              </a:spcBef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rtl="0">
              <a:spcBef>
                <a:spcPts val="0"/>
              </a:spcBef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rtl="0">
              <a:spcBef>
                <a:spcPts val="0"/>
              </a:spcBef>
              <a:buNone/>
            </a:pP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we set the permission to 440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57205" y="2479016"/>
            <a:ext cx="6372150" cy="228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57200" y="5181442"/>
            <a:ext cx="6764224" cy="1030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457004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2800" dirty="0">
                <a:latin typeface="Source Sans Pro"/>
                <a:ea typeface="Source Sans Pro"/>
                <a:cs typeface="Source Sans Pro"/>
                <a:sym typeface="Source Sans Pro"/>
              </a:rPr>
              <a:t>Mandatory Access Control(MAC</a:t>
            </a:r>
            <a:r>
              <a:rPr lang="en" sz="2800" dirty="0" smtClean="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br>
              <a:rPr lang="en" sz="2800" dirty="0" smtClean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800" dirty="0" smtClean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800" dirty="0">
                <a:latin typeface="Source Sans Pro"/>
                <a:ea typeface="Source Sans Pro"/>
                <a:cs typeface="Source Sans Pro"/>
                <a:sym typeface="Source Sans Pro"/>
              </a:rPr>
              <a:t>- SELinux Example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6" name="Shape 66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57200" y="1600201"/>
            <a:ext cx="76830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57205" y="2481334"/>
            <a:ext cx="7683000" cy="4017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538163" y="2166734"/>
            <a:ext cx="646747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538176" y="4479800"/>
            <a:ext cx="7814299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538175" y="5321283"/>
            <a:ext cx="4914900" cy="15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538180" y="1455540"/>
            <a:ext cx="6184556" cy="7111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64"/>
          <p:cNvSpPr txBox="1">
            <a:spLocks noGrp="1"/>
          </p:cNvSpPr>
          <p:nvPr>
            <p:ph type="title"/>
          </p:nvPr>
        </p:nvSpPr>
        <p:spPr>
          <a:xfrm>
            <a:off x="457200" y="457004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2800" dirty="0">
                <a:latin typeface="Source Sans Pro"/>
                <a:ea typeface="Source Sans Pro"/>
                <a:cs typeface="Source Sans Pro"/>
                <a:sym typeface="Source Sans Pro"/>
              </a:rPr>
              <a:t>Mandatory Access Control(MAC</a:t>
            </a:r>
            <a:r>
              <a:rPr lang="en" sz="2800" dirty="0" smtClean="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br>
              <a:rPr lang="en" sz="2800" dirty="0" smtClean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800" dirty="0" smtClean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800" dirty="0">
                <a:latin typeface="Source Sans Pro"/>
                <a:ea typeface="Source Sans Pro"/>
                <a:cs typeface="Source Sans Pro"/>
                <a:sym typeface="Source Sans Pro"/>
              </a:rPr>
              <a:t>- SELinux Example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Firewall - iptables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iptables -P   INPUT DROP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iptables -P  OUTPUT ACCEPT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iptables -P FORWARD DROP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# allowed ports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iptables -A TCP -p tcp --dport 22 -j ACCEPT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iptables -A TCP -p tcp --dport 80 -j ACCEPT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iptables -A TCP -p tcp --dport 443 -j ACCEPT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# prevent ssh brute force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iptables -A INPUT -p tcp --dport ssh -m conntrack --ctstate NEW -j IN_SSH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iptables -A IN_SSH -m recent --name sshbf --rttl --rcheck --hitcount 3 --seconds 10 -j DROP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iptables -A IN_SSH -m recent --name sshbf --rttl --rcheck --hitcount 4 --seconds 1800 -j DROP</a:t>
            </a:r>
          </a:p>
          <a:p>
            <a:pPr>
              <a:spcBef>
                <a:spcPts val="0"/>
              </a:spcBef>
              <a:buNone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iptables -A IN_SSH -m recent --name sshbf --set -j ACCEPT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iptables - Test the SSH rules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809088" y="1"/>
            <a:ext cx="504192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2307234" y="1"/>
            <a:ext cx="404078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Project 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Medical system</a:t>
            </a:r>
          </a:p>
          <a:p>
            <a:r>
              <a:rPr lang="en-US" altLang="zh-CN" dirty="0" smtClean="0"/>
              <a:t>Store medical records including diagnosis, prescriptions etc.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Strict </a:t>
            </a:r>
            <a:r>
              <a:rPr lang="en-US" altLang="zh-CN" dirty="0" smtClean="0">
                <a:solidFill>
                  <a:srgbClr val="FF0000"/>
                </a:solidFill>
              </a:rPr>
              <a:t>access control</a:t>
            </a:r>
            <a:r>
              <a:rPr lang="en-US" altLang="zh-CN" dirty="0" smtClean="0"/>
              <a:t> to protect privacy</a:t>
            </a:r>
          </a:p>
          <a:p>
            <a:r>
              <a:rPr lang="en-US" altLang="zh-CN" dirty="0" smtClean="0"/>
              <a:t>Ensure secured network transformation</a:t>
            </a:r>
          </a:p>
          <a:p>
            <a:r>
              <a:rPr lang="en-US" altLang="zh-CN" dirty="0" smtClean="0"/>
              <a:t>Secure enough to eliminate threads:</a:t>
            </a:r>
          </a:p>
          <a:p>
            <a:pPr lvl="1"/>
            <a:r>
              <a:rPr lang="en-US" altLang="zh-CN" dirty="0" smtClean="0"/>
              <a:t>Brute force attack</a:t>
            </a:r>
          </a:p>
          <a:p>
            <a:pPr lvl="1"/>
            <a:r>
              <a:rPr lang="en-US" altLang="zh-CN" dirty="0" smtClean="0"/>
              <a:t>Authentication encryption</a:t>
            </a:r>
          </a:p>
          <a:p>
            <a:pPr lvl="1"/>
            <a:r>
              <a:rPr lang="en-US" altLang="zh-CN" dirty="0" smtClean="0"/>
              <a:t>SQL injection</a:t>
            </a:r>
          </a:p>
          <a:p>
            <a:pPr lvl="1"/>
            <a:r>
              <a:rPr lang="en-US" altLang="zh-CN" dirty="0" smtClean="0"/>
              <a:t>Session hijacking</a:t>
            </a:r>
          </a:p>
          <a:p>
            <a:r>
              <a:rPr lang="en-US" altLang="zh-CN" dirty="0" smtClean="0"/>
              <a:t>Secure server configuration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details of the iptables rules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1777004"/>
            <a:ext cx="9143998" cy="4613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HTTPS connection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generated a self-signed certificate to establish a secured connection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370730" y="0"/>
            <a:ext cx="532259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 of presentation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Database schema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Administrator\Desktop\E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00174"/>
            <a:ext cx="8713971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Strict access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patient:</a:t>
            </a:r>
          </a:p>
          <a:p>
            <a:pPr lvl="1"/>
            <a:r>
              <a:rPr lang="en-US" altLang="zh-CN" dirty="0" smtClean="0"/>
              <a:t>Only  access to his own diagnosis and prescription records</a:t>
            </a:r>
          </a:p>
          <a:p>
            <a:r>
              <a:rPr lang="en-US" altLang="zh-CN" dirty="0" smtClean="0"/>
              <a:t>For doctor:</a:t>
            </a:r>
          </a:p>
          <a:p>
            <a:pPr lvl="1"/>
            <a:r>
              <a:rPr lang="en-US" altLang="zh-CN" dirty="0" smtClean="0"/>
              <a:t>Only access to diagnosis and prescription belongs to patients that served by him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Secured network transformation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https protocol </a:t>
            </a:r>
          </a:p>
          <a:p>
            <a:pPr lvl="1"/>
            <a:r>
              <a:rPr lang="en-US" altLang="zh-CN" dirty="0" smtClean="0"/>
              <a:t>contains SSL (secure socket layer)</a:t>
            </a:r>
          </a:p>
          <a:p>
            <a:r>
              <a:rPr lang="en-US" altLang="zh-CN" dirty="0" smtClean="0"/>
              <a:t>Encryption in transport layer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An experiment: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packet capture</a:t>
            </a:r>
          </a:p>
          <a:p>
            <a:pPr lvl="1"/>
            <a:r>
              <a:rPr lang="en-US" altLang="zh-CN" dirty="0" smtClean="0"/>
              <a:t>Post (</a:t>
            </a:r>
            <a:r>
              <a:rPr lang="en-US" altLang="zh-CN" dirty="0" err="1" smtClean="0"/>
              <a:t>doctor_id</a:t>
            </a:r>
            <a:r>
              <a:rPr lang="en-US" altLang="zh-CN" dirty="0" smtClean="0"/>
              <a:t> = “D001”&amp;password=“12345”)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Administrator\Desktop\data_en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8976"/>
            <a:ext cx="9192192" cy="3429024"/>
          </a:xfrm>
          <a:prstGeom prst="rect">
            <a:avLst/>
          </a:prstGeom>
          <a:noFill/>
        </p:spPr>
      </p:pic>
      <p:pic>
        <p:nvPicPr>
          <p:cNvPr id="1027" name="Picture 3" descr="C:\Users\Administrator\Desktop\packet inf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32607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Brute force attack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Database </a:t>
            </a:r>
            <a:r>
              <a:rPr lang="en-US" altLang="zh-CN" dirty="0" err="1" smtClean="0">
                <a:solidFill>
                  <a:srgbClr val="FF0000"/>
                </a:solidFill>
              </a:rPr>
              <a:t>login_attemps</a:t>
            </a:r>
            <a:r>
              <a:rPr lang="en-US" altLang="zh-CN" dirty="0" smtClean="0"/>
              <a:t> table</a:t>
            </a:r>
          </a:p>
          <a:p>
            <a:r>
              <a:rPr lang="en-US" altLang="zh-CN" dirty="0" smtClean="0"/>
              <a:t>If an account have </a:t>
            </a:r>
            <a:r>
              <a:rPr lang="en-US" altLang="zh-CN" dirty="0" smtClean="0">
                <a:solidFill>
                  <a:srgbClr val="FF0000"/>
                </a:solidFill>
              </a:rPr>
              <a:t>&gt;5</a:t>
            </a:r>
            <a:r>
              <a:rPr lang="en-US" altLang="zh-CN" dirty="0" smtClean="0"/>
              <a:t> login </a:t>
            </a:r>
            <a:r>
              <a:rPr lang="en-US" altLang="zh-CN" dirty="0" err="1" smtClean="0"/>
              <a:t>attemps</a:t>
            </a:r>
            <a:r>
              <a:rPr lang="en-US" altLang="zh-CN" dirty="0" smtClean="0"/>
              <a:t> in </a:t>
            </a:r>
            <a:r>
              <a:rPr lang="en-US" altLang="zh-CN" dirty="0" smtClean="0">
                <a:solidFill>
                  <a:srgbClr val="FF0000"/>
                </a:solidFill>
              </a:rPr>
              <a:t>2 minute</a:t>
            </a:r>
          </a:p>
          <a:p>
            <a:pPr lvl="1"/>
            <a:r>
              <a:rPr lang="en-US" altLang="zh-CN" dirty="0" smtClean="0"/>
              <a:t>Lock the account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Demo in brute force attack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Authentication Encryption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Salt Hash</a:t>
            </a:r>
          </a:p>
          <a:p>
            <a:r>
              <a:rPr lang="en-US" altLang="zh-CN" dirty="0" smtClean="0"/>
              <a:t>Store </a:t>
            </a:r>
            <a:r>
              <a:rPr lang="en-US" altLang="zh-CN" dirty="0" smtClean="0">
                <a:solidFill>
                  <a:srgbClr val="FF0000"/>
                </a:solidFill>
              </a:rPr>
              <a:t>salt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hash(</a:t>
            </a:r>
            <a:r>
              <a:rPr lang="en-US" altLang="zh-CN" dirty="0" err="1" smtClean="0">
                <a:solidFill>
                  <a:srgbClr val="FF0000"/>
                </a:solidFill>
              </a:rPr>
              <a:t>password+salt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 in database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Authentication:</a:t>
            </a:r>
          </a:p>
          <a:p>
            <a:pPr lvl="1">
              <a:buNone/>
            </a:pPr>
            <a:r>
              <a:rPr lang="en-US" altLang="zh-CN" dirty="0" smtClean="0"/>
              <a:t>Hash($_POST[‘password’]+</a:t>
            </a:r>
            <a:r>
              <a:rPr lang="en-US" altLang="zh-CN" dirty="0" err="1" smtClean="0"/>
              <a:t>db_fetch</a:t>
            </a:r>
            <a:r>
              <a:rPr lang="en-US" altLang="zh-CN" dirty="0" smtClean="0"/>
              <a:t>(salt))</a:t>
            </a:r>
          </a:p>
          <a:p>
            <a:pPr lvl="1">
              <a:buNone/>
            </a:pPr>
            <a:r>
              <a:rPr lang="en-US" altLang="zh-CN" dirty="0" smtClean="0"/>
              <a:t>Compare with</a:t>
            </a:r>
          </a:p>
          <a:p>
            <a:pPr lvl="1">
              <a:buNone/>
            </a:pPr>
            <a:r>
              <a:rPr lang="en-US" altLang="zh-CN" dirty="0" err="1" smtClean="0"/>
              <a:t>Db_fetch</a:t>
            </a:r>
            <a:r>
              <a:rPr lang="en-US" altLang="zh-CN" dirty="0" smtClean="0"/>
              <a:t>(hash)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SQL injection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Using php prepare() function when dealing with the SQL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483</Words>
  <Application>Microsoft Office PowerPoint</Application>
  <PresentationFormat>全屏显示(4:3)</PresentationFormat>
  <Paragraphs>109</Paragraphs>
  <Slides>23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Secure medical system</vt:lpstr>
      <vt:lpstr>Project requirements</vt:lpstr>
      <vt:lpstr>Database schema design</vt:lpstr>
      <vt:lpstr>Strict access control</vt:lpstr>
      <vt:lpstr>Secured network transformation</vt:lpstr>
      <vt:lpstr>幻灯片 6</vt:lpstr>
      <vt:lpstr>Brute force attack</vt:lpstr>
      <vt:lpstr>Authentication Encryption</vt:lpstr>
      <vt:lpstr>SQL injection</vt:lpstr>
      <vt:lpstr>Session hijacking</vt:lpstr>
      <vt:lpstr>Design of the security</vt:lpstr>
      <vt:lpstr>幻灯片 12</vt:lpstr>
      <vt:lpstr>Disable root account</vt:lpstr>
      <vt:lpstr>Discretionary Access Control(DAC)</vt:lpstr>
      <vt:lpstr>Mandatory Access Control(MAC)  - SELinux Example</vt:lpstr>
      <vt:lpstr>Mandatory Access Control(MAC)  - SELinux Example</vt:lpstr>
      <vt:lpstr>Firewall - iptables</vt:lpstr>
      <vt:lpstr>iptables - Test the SSH rules</vt:lpstr>
      <vt:lpstr>幻灯片 19</vt:lpstr>
      <vt:lpstr>details of the iptables rules</vt:lpstr>
      <vt:lpstr>HTTPS connection</vt:lpstr>
      <vt:lpstr>幻灯片 22</vt:lpstr>
      <vt:lpstr>End of presentation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medical system</dc:title>
  <dc:creator>Philip.Geng</dc:creator>
  <cp:lastModifiedBy>Administrator</cp:lastModifiedBy>
  <cp:revision>51</cp:revision>
  <dcterms:created xsi:type="dcterms:W3CDTF">2015-04-16T04:39:03Z</dcterms:created>
  <dcterms:modified xsi:type="dcterms:W3CDTF">2015-04-16T15:58:32Z</dcterms:modified>
</cp:coreProperties>
</file>