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0" r:id="rId5"/>
    <p:sldId id="271" r:id="rId6"/>
    <p:sldId id="261" r:id="rId7"/>
    <p:sldId id="27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14C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Home\HomeDrive1$\1703221\Abertay\Data%20structures%20and%20algorithms\Pathfinding%20Testing\Pathfinding%20Testing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Home\HomeDrive1$\1703221\Abertay\Data%20structures%20and%20algorithms\Pathfinding%20Testing\Pathfinding%20Testing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Home\HomeDrive1$\1703221\Abertay\Data%20structures%20and%20algorithms\Pathfinding%20Testing\Pathfinding%20Testing\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Home\HomeDrive1$\1703221\Abertay\Data%20structures%20and%20algorithms\Pathfinding%20Testing\Pathfinding%20Testing\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Home\HomeDrive1$\1703221\Abertay\Data%20structures%20and%20algorithms\Pathfinding%20Testing\Pathfinding%20Testing\Data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StuHome\HomeDrive1$\1703221\Abertay\Data%20structures%20and%20algorithms\Pathfinding%20Testing\Pathfinding%20Testing\Data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StuHome\HomeDrive1$\1703221\Abertay\Data%20structures%20and%20algorithms\Pathfinding%20Testing\Pathfinding%20Testing\Data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StuHome\HomeDrive1$\1703221\Abertay\Data%20structures%20and%20algorithms\Pathfinding%20Testing\Pathfinding%20Testing\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Dijkstra v. A* Vector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Data!$D$2</c:f>
              <c:strCache>
                <c:ptCount val="1"/>
                <c:pt idx="0">
                  <c:v>Dijkstra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Data!$D$3:$D$22</c:f>
              <c:numCache>
                <c:formatCode>General</c:formatCode>
                <c:ptCount val="20"/>
                <c:pt idx="0">
                  <c:v>4</c:v>
                </c:pt>
                <c:pt idx="1">
                  <c:v>27</c:v>
                </c:pt>
                <c:pt idx="2">
                  <c:v>83</c:v>
                </c:pt>
                <c:pt idx="3">
                  <c:v>201</c:v>
                </c:pt>
                <c:pt idx="4">
                  <c:v>331</c:v>
                </c:pt>
                <c:pt idx="5">
                  <c:v>540</c:v>
                </c:pt>
                <c:pt idx="6">
                  <c:v>788</c:v>
                </c:pt>
                <c:pt idx="7">
                  <c:v>1026</c:v>
                </c:pt>
                <c:pt idx="8">
                  <c:v>1407</c:v>
                </c:pt>
                <c:pt idx="9">
                  <c:v>1873</c:v>
                </c:pt>
                <c:pt idx="10">
                  <c:v>2444</c:v>
                </c:pt>
                <c:pt idx="11">
                  <c:v>3119</c:v>
                </c:pt>
                <c:pt idx="12">
                  <c:v>3900</c:v>
                </c:pt>
                <c:pt idx="13">
                  <c:v>4822</c:v>
                </c:pt>
                <c:pt idx="14">
                  <c:v>5896</c:v>
                </c:pt>
                <c:pt idx="15">
                  <c:v>7048</c:v>
                </c:pt>
                <c:pt idx="16">
                  <c:v>8399</c:v>
                </c:pt>
                <c:pt idx="17">
                  <c:v>9884</c:v>
                </c:pt>
                <c:pt idx="18">
                  <c:v>11567</c:v>
                </c:pt>
                <c:pt idx="19">
                  <c:v>13476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5-4D2A-9AE1-1828CF26D778}"/>
            </c:ext>
          </c:extLst>
        </c:ser>
        <c:ser>
          <c:idx val="1"/>
          <c:order val="1"/>
          <c:tx>
            <c:strRef>
              <c:f>Data!$E$2</c:f>
              <c:strCache>
                <c:ptCount val="1"/>
                <c:pt idx="0">
                  <c:v>AStar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Data!$E$3:$E$22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10</c:v>
                </c:pt>
                <c:pt idx="3">
                  <c:v>20</c:v>
                </c:pt>
                <c:pt idx="4">
                  <c:v>23</c:v>
                </c:pt>
                <c:pt idx="5">
                  <c:v>45</c:v>
                </c:pt>
                <c:pt idx="6">
                  <c:v>67</c:v>
                </c:pt>
                <c:pt idx="7">
                  <c:v>56</c:v>
                </c:pt>
                <c:pt idx="8">
                  <c:v>70</c:v>
                </c:pt>
                <c:pt idx="9">
                  <c:v>98</c:v>
                </c:pt>
                <c:pt idx="10">
                  <c:v>126</c:v>
                </c:pt>
                <c:pt idx="11">
                  <c:v>162</c:v>
                </c:pt>
                <c:pt idx="12">
                  <c:v>206</c:v>
                </c:pt>
                <c:pt idx="13">
                  <c:v>251</c:v>
                </c:pt>
                <c:pt idx="14">
                  <c:v>314</c:v>
                </c:pt>
                <c:pt idx="15">
                  <c:v>364</c:v>
                </c:pt>
                <c:pt idx="16">
                  <c:v>425</c:v>
                </c:pt>
                <c:pt idx="17">
                  <c:v>487</c:v>
                </c:pt>
                <c:pt idx="18">
                  <c:v>561</c:v>
                </c:pt>
                <c:pt idx="19">
                  <c:v>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D5-4D2A-9AE1-1828CF26D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4677696"/>
        <c:axId val="574676384"/>
        <c:extLst/>
      </c:lineChart>
      <c:catAx>
        <c:axId val="57467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Grid volume units ^ 2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676384"/>
        <c:crosses val="autoZero"/>
        <c:auto val="1"/>
        <c:lblAlgn val="ctr"/>
        <c:lblOffset val="100"/>
        <c:noMultiLvlLbl val="0"/>
      </c:catAx>
      <c:valAx>
        <c:axId val="57467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Microseconds</a:t>
                </a: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67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Dijkstra v. A* Priority Queue</a:t>
            </a:r>
          </a:p>
        </c:rich>
      </c:tx>
      <c:layout>
        <c:manualLayout>
          <c:xMode val="edge"/>
          <c:yMode val="edge"/>
          <c:x val="0.2735277777777777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38648293963254"/>
          <c:y val="0.17171296296296298"/>
          <c:w val="0.77205796150481187"/>
          <c:h val="0.46674358413531641"/>
        </c:manualLayout>
      </c:layout>
      <c:lineChart>
        <c:grouping val="standard"/>
        <c:varyColors val="0"/>
        <c:ser>
          <c:idx val="2"/>
          <c:order val="2"/>
          <c:tx>
            <c:strRef>
              <c:f>Empty!$F$2</c:f>
              <c:strCache>
                <c:ptCount val="1"/>
                <c:pt idx="0">
                  <c:v>Dijkstra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Empty!$C$3:$C$22</c:f>
              <c:numCache>
                <c:formatCode>General</c:formatCode>
                <c:ptCount val="20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  <c:pt idx="4">
                  <c:v>2500</c:v>
                </c:pt>
                <c:pt idx="5">
                  <c:v>3600</c:v>
                </c:pt>
                <c:pt idx="6">
                  <c:v>4900</c:v>
                </c:pt>
                <c:pt idx="7">
                  <c:v>6400</c:v>
                </c:pt>
                <c:pt idx="8">
                  <c:v>8100</c:v>
                </c:pt>
                <c:pt idx="9">
                  <c:v>10000</c:v>
                </c:pt>
                <c:pt idx="10">
                  <c:v>12100</c:v>
                </c:pt>
                <c:pt idx="11">
                  <c:v>14400</c:v>
                </c:pt>
                <c:pt idx="12">
                  <c:v>16900</c:v>
                </c:pt>
                <c:pt idx="13">
                  <c:v>19600</c:v>
                </c:pt>
                <c:pt idx="14">
                  <c:v>22500</c:v>
                </c:pt>
                <c:pt idx="15">
                  <c:v>25600</c:v>
                </c:pt>
                <c:pt idx="16">
                  <c:v>28900</c:v>
                </c:pt>
                <c:pt idx="17">
                  <c:v>32400</c:v>
                </c:pt>
                <c:pt idx="18">
                  <c:v>36100</c:v>
                </c:pt>
                <c:pt idx="19">
                  <c:v>40000</c:v>
                </c:pt>
              </c:numCache>
              <c:extLst xmlns:c15="http://schemas.microsoft.com/office/drawing/2012/chart"/>
            </c:numRef>
          </c:cat>
          <c:val>
            <c:numRef>
              <c:f>Empty!$F$3:$F$22</c:f>
              <c:numCache>
                <c:formatCode>General</c:formatCode>
                <c:ptCount val="20"/>
                <c:pt idx="0">
                  <c:v>3</c:v>
                </c:pt>
                <c:pt idx="1">
                  <c:v>24</c:v>
                </c:pt>
                <c:pt idx="2">
                  <c:v>69</c:v>
                </c:pt>
                <c:pt idx="3">
                  <c:v>135</c:v>
                </c:pt>
                <c:pt idx="4">
                  <c:v>231</c:v>
                </c:pt>
                <c:pt idx="5">
                  <c:v>329</c:v>
                </c:pt>
                <c:pt idx="6">
                  <c:v>420</c:v>
                </c:pt>
                <c:pt idx="7">
                  <c:v>532</c:v>
                </c:pt>
                <c:pt idx="8">
                  <c:v>692</c:v>
                </c:pt>
                <c:pt idx="9">
                  <c:v>904</c:v>
                </c:pt>
                <c:pt idx="10">
                  <c:v>1166</c:v>
                </c:pt>
                <c:pt idx="11">
                  <c:v>1428</c:v>
                </c:pt>
                <c:pt idx="12">
                  <c:v>1773</c:v>
                </c:pt>
                <c:pt idx="13">
                  <c:v>2261</c:v>
                </c:pt>
                <c:pt idx="14">
                  <c:v>2585</c:v>
                </c:pt>
                <c:pt idx="15">
                  <c:v>3108</c:v>
                </c:pt>
                <c:pt idx="16">
                  <c:v>3735</c:v>
                </c:pt>
                <c:pt idx="17">
                  <c:v>4326</c:v>
                </c:pt>
                <c:pt idx="18">
                  <c:v>4834</c:v>
                </c:pt>
                <c:pt idx="19">
                  <c:v>5661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6271-4DA2-A3A6-C1970B4F41BC}"/>
            </c:ext>
          </c:extLst>
        </c:ser>
        <c:ser>
          <c:idx val="3"/>
          <c:order val="3"/>
          <c:tx>
            <c:strRef>
              <c:f>Empty!$G$2</c:f>
              <c:strCache>
                <c:ptCount val="1"/>
                <c:pt idx="0">
                  <c:v>AStar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Empty!$C$3:$C$22</c:f>
              <c:numCache>
                <c:formatCode>General</c:formatCode>
                <c:ptCount val="20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  <c:pt idx="4">
                  <c:v>2500</c:v>
                </c:pt>
                <c:pt idx="5">
                  <c:v>3600</c:v>
                </c:pt>
                <c:pt idx="6">
                  <c:v>4900</c:v>
                </c:pt>
                <c:pt idx="7">
                  <c:v>6400</c:v>
                </c:pt>
                <c:pt idx="8">
                  <c:v>8100</c:v>
                </c:pt>
                <c:pt idx="9">
                  <c:v>10000</c:v>
                </c:pt>
                <c:pt idx="10">
                  <c:v>12100</c:v>
                </c:pt>
                <c:pt idx="11">
                  <c:v>14400</c:v>
                </c:pt>
                <c:pt idx="12">
                  <c:v>16900</c:v>
                </c:pt>
                <c:pt idx="13">
                  <c:v>19600</c:v>
                </c:pt>
                <c:pt idx="14">
                  <c:v>22500</c:v>
                </c:pt>
                <c:pt idx="15">
                  <c:v>25600</c:v>
                </c:pt>
                <c:pt idx="16">
                  <c:v>28900</c:v>
                </c:pt>
                <c:pt idx="17">
                  <c:v>32400</c:v>
                </c:pt>
                <c:pt idx="18">
                  <c:v>36100</c:v>
                </c:pt>
                <c:pt idx="19">
                  <c:v>40000</c:v>
                </c:pt>
              </c:numCache>
              <c:extLst xmlns:c15="http://schemas.microsoft.com/office/drawing/2012/chart"/>
            </c:numRef>
          </c:cat>
          <c:val>
            <c:numRef>
              <c:f>Empty!$G$3:$G$22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17</c:v>
                </c:pt>
                <c:pt idx="4">
                  <c:v>26</c:v>
                </c:pt>
                <c:pt idx="5">
                  <c:v>33</c:v>
                </c:pt>
                <c:pt idx="6">
                  <c:v>56</c:v>
                </c:pt>
                <c:pt idx="7">
                  <c:v>36</c:v>
                </c:pt>
                <c:pt idx="8">
                  <c:v>48</c:v>
                </c:pt>
                <c:pt idx="9">
                  <c:v>61</c:v>
                </c:pt>
                <c:pt idx="10">
                  <c:v>80</c:v>
                </c:pt>
                <c:pt idx="11">
                  <c:v>106</c:v>
                </c:pt>
                <c:pt idx="12">
                  <c:v>137</c:v>
                </c:pt>
                <c:pt idx="13">
                  <c:v>182</c:v>
                </c:pt>
                <c:pt idx="14">
                  <c:v>221</c:v>
                </c:pt>
                <c:pt idx="15">
                  <c:v>263</c:v>
                </c:pt>
                <c:pt idx="16">
                  <c:v>320</c:v>
                </c:pt>
                <c:pt idx="17">
                  <c:v>378</c:v>
                </c:pt>
                <c:pt idx="18">
                  <c:v>430</c:v>
                </c:pt>
                <c:pt idx="19">
                  <c:v>495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6271-4DA2-A3A6-C1970B4F4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4677696"/>
        <c:axId val="57467638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Empty!$D$2</c15:sqref>
                        </c15:formulaRef>
                      </c:ext>
                    </c:extLst>
                    <c:strCache>
                      <c:ptCount val="1"/>
                      <c:pt idx="0">
                        <c:v>Dijkstra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Empty!$C$3:$C$22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</c:v>
                      </c:pt>
                      <c:pt idx="1">
                        <c:v>400</c:v>
                      </c:pt>
                      <c:pt idx="2">
                        <c:v>900</c:v>
                      </c:pt>
                      <c:pt idx="3">
                        <c:v>1600</c:v>
                      </c:pt>
                      <c:pt idx="4">
                        <c:v>2500</c:v>
                      </c:pt>
                      <c:pt idx="5">
                        <c:v>3600</c:v>
                      </c:pt>
                      <c:pt idx="6">
                        <c:v>4900</c:v>
                      </c:pt>
                      <c:pt idx="7">
                        <c:v>6400</c:v>
                      </c:pt>
                      <c:pt idx="8">
                        <c:v>8100</c:v>
                      </c:pt>
                      <c:pt idx="9">
                        <c:v>10000</c:v>
                      </c:pt>
                      <c:pt idx="10">
                        <c:v>12100</c:v>
                      </c:pt>
                      <c:pt idx="11">
                        <c:v>14400</c:v>
                      </c:pt>
                      <c:pt idx="12">
                        <c:v>16900</c:v>
                      </c:pt>
                      <c:pt idx="13">
                        <c:v>19600</c:v>
                      </c:pt>
                      <c:pt idx="14">
                        <c:v>22500</c:v>
                      </c:pt>
                      <c:pt idx="15">
                        <c:v>25600</c:v>
                      </c:pt>
                      <c:pt idx="16">
                        <c:v>28900</c:v>
                      </c:pt>
                      <c:pt idx="17">
                        <c:v>32400</c:v>
                      </c:pt>
                      <c:pt idx="18">
                        <c:v>36100</c:v>
                      </c:pt>
                      <c:pt idx="19">
                        <c:v>40000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Empty!$D$3:$D$22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</c:v>
                      </c:pt>
                      <c:pt idx="1">
                        <c:v>27</c:v>
                      </c:pt>
                      <c:pt idx="2">
                        <c:v>83</c:v>
                      </c:pt>
                      <c:pt idx="3">
                        <c:v>201</c:v>
                      </c:pt>
                      <c:pt idx="4">
                        <c:v>331</c:v>
                      </c:pt>
                      <c:pt idx="5">
                        <c:v>540</c:v>
                      </c:pt>
                      <c:pt idx="6">
                        <c:v>788</c:v>
                      </c:pt>
                      <c:pt idx="7">
                        <c:v>1026</c:v>
                      </c:pt>
                      <c:pt idx="8">
                        <c:v>1407</c:v>
                      </c:pt>
                      <c:pt idx="9">
                        <c:v>1873</c:v>
                      </c:pt>
                      <c:pt idx="10">
                        <c:v>2444</c:v>
                      </c:pt>
                      <c:pt idx="11">
                        <c:v>3119</c:v>
                      </c:pt>
                      <c:pt idx="12">
                        <c:v>3900</c:v>
                      </c:pt>
                      <c:pt idx="13">
                        <c:v>4822</c:v>
                      </c:pt>
                      <c:pt idx="14">
                        <c:v>5896</c:v>
                      </c:pt>
                      <c:pt idx="15">
                        <c:v>7048</c:v>
                      </c:pt>
                      <c:pt idx="16">
                        <c:v>8399</c:v>
                      </c:pt>
                      <c:pt idx="17">
                        <c:v>9884</c:v>
                      </c:pt>
                      <c:pt idx="18">
                        <c:v>11567</c:v>
                      </c:pt>
                      <c:pt idx="19">
                        <c:v>13476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271-4DA2-A3A6-C1970B4F41B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Empty!$E$2</c15:sqref>
                        </c15:formulaRef>
                      </c:ext>
                    </c:extLst>
                    <c:strCache>
                      <c:ptCount val="1"/>
                      <c:pt idx="0">
                        <c:v>AStar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Empty!$C$3:$C$22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</c:v>
                      </c:pt>
                      <c:pt idx="1">
                        <c:v>400</c:v>
                      </c:pt>
                      <c:pt idx="2">
                        <c:v>900</c:v>
                      </c:pt>
                      <c:pt idx="3">
                        <c:v>1600</c:v>
                      </c:pt>
                      <c:pt idx="4">
                        <c:v>2500</c:v>
                      </c:pt>
                      <c:pt idx="5">
                        <c:v>3600</c:v>
                      </c:pt>
                      <c:pt idx="6">
                        <c:v>4900</c:v>
                      </c:pt>
                      <c:pt idx="7">
                        <c:v>6400</c:v>
                      </c:pt>
                      <c:pt idx="8">
                        <c:v>8100</c:v>
                      </c:pt>
                      <c:pt idx="9">
                        <c:v>10000</c:v>
                      </c:pt>
                      <c:pt idx="10">
                        <c:v>12100</c:v>
                      </c:pt>
                      <c:pt idx="11">
                        <c:v>14400</c:v>
                      </c:pt>
                      <c:pt idx="12">
                        <c:v>16900</c:v>
                      </c:pt>
                      <c:pt idx="13">
                        <c:v>19600</c:v>
                      </c:pt>
                      <c:pt idx="14">
                        <c:v>22500</c:v>
                      </c:pt>
                      <c:pt idx="15">
                        <c:v>25600</c:v>
                      </c:pt>
                      <c:pt idx="16">
                        <c:v>28900</c:v>
                      </c:pt>
                      <c:pt idx="17">
                        <c:v>32400</c:v>
                      </c:pt>
                      <c:pt idx="18">
                        <c:v>36100</c:v>
                      </c:pt>
                      <c:pt idx="19">
                        <c:v>40000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Empty!$E$3:$E$22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</c:v>
                      </c:pt>
                      <c:pt idx="1">
                        <c:v>4</c:v>
                      </c:pt>
                      <c:pt idx="2">
                        <c:v>10</c:v>
                      </c:pt>
                      <c:pt idx="3">
                        <c:v>20</c:v>
                      </c:pt>
                      <c:pt idx="4">
                        <c:v>23</c:v>
                      </c:pt>
                      <c:pt idx="5">
                        <c:v>45</c:v>
                      </c:pt>
                      <c:pt idx="6">
                        <c:v>67</c:v>
                      </c:pt>
                      <c:pt idx="7">
                        <c:v>56</c:v>
                      </c:pt>
                      <c:pt idx="8">
                        <c:v>70</c:v>
                      </c:pt>
                      <c:pt idx="9">
                        <c:v>98</c:v>
                      </c:pt>
                      <c:pt idx="10">
                        <c:v>126</c:v>
                      </c:pt>
                      <c:pt idx="11">
                        <c:v>162</c:v>
                      </c:pt>
                      <c:pt idx="12">
                        <c:v>206</c:v>
                      </c:pt>
                      <c:pt idx="13">
                        <c:v>251</c:v>
                      </c:pt>
                      <c:pt idx="14">
                        <c:v>314</c:v>
                      </c:pt>
                      <c:pt idx="15">
                        <c:v>364</c:v>
                      </c:pt>
                      <c:pt idx="16">
                        <c:v>425</c:v>
                      </c:pt>
                      <c:pt idx="17">
                        <c:v>487</c:v>
                      </c:pt>
                      <c:pt idx="18">
                        <c:v>561</c:v>
                      </c:pt>
                      <c:pt idx="19">
                        <c:v>632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271-4DA2-A3A6-C1970B4F41BC}"/>
                  </c:ext>
                </c:extLst>
              </c15:ser>
            </c15:filteredLineSeries>
          </c:ext>
        </c:extLst>
      </c:lineChart>
      <c:catAx>
        <c:axId val="57467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baseline="0" dirty="0" smtClean="0">
                    <a:effectLst/>
                  </a:rPr>
                  <a:t>Grid volume units ^ 2</a:t>
                </a:r>
                <a:endParaRPr lang="en-GB" sz="10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676384"/>
        <c:crosses val="autoZero"/>
        <c:auto val="1"/>
        <c:lblAlgn val="ctr"/>
        <c:lblOffset val="100"/>
        <c:noMultiLvlLbl val="0"/>
      </c:catAx>
      <c:valAx>
        <c:axId val="574676384"/>
        <c:scaling>
          <c:orientation val="minMax"/>
          <c:max val="1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Microseconds</a:t>
                </a:r>
              </a:p>
              <a:p>
                <a:pPr>
                  <a:defRPr/>
                </a:pPr>
                <a:endParaRPr lang="en-GB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67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82174103237091"/>
          <c:y val="0.87557815689705432"/>
          <c:w val="0.31880074365704286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err="1" smtClean="0">
                <a:effectLst/>
              </a:rPr>
              <a:t>priority_queue</a:t>
            </a:r>
            <a:endParaRPr lang="en-GB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'Single wall'!$E$2</c:f>
              <c:strCache>
                <c:ptCount val="1"/>
                <c:pt idx="0">
                  <c:v>Dijkstra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'Single wall'!$C$3:$C$72</c:f>
              <c:numCache>
                <c:formatCode>General</c:formatCode>
                <c:ptCount val="70"/>
                <c:pt idx="0">
                  <c:v>35</c:v>
                </c:pt>
                <c:pt idx="1">
                  <c:v>77</c:v>
                </c:pt>
                <c:pt idx="2">
                  <c:v>135</c:v>
                </c:pt>
                <c:pt idx="3">
                  <c:v>209</c:v>
                </c:pt>
                <c:pt idx="4">
                  <c:v>299</c:v>
                </c:pt>
                <c:pt idx="5">
                  <c:v>405</c:v>
                </c:pt>
                <c:pt idx="6">
                  <c:v>527</c:v>
                </c:pt>
                <c:pt idx="7">
                  <c:v>665</c:v>
                </c:pt>
                <c:pt idx="8">
                  <c:v>819</c:v>
                </c:pt>
                <c:pt idx="9">
                  <c:v>989</c:v>
                </c:pt>
                <c:pt idx="10">
                  <c:v>1175</c:v>
                </c:pt>
                <c:pt idx="11">
                  <c:v>1377</c:v>
                </c:pt>
                <c:pt idx="12">
                  <c:v>1595</c:v>
                </c:pt>
                <c:pt idx="13">
                  <c:v>1829</c:v>
                </c:pt>
                <c:pt idx="14">
                  <c:v>2079</c:v>
                </c:pt>
                <c:pt idx="15">
                  <c:v>2345</c:v>
                </c:pt>
                <c:pt idx="16">
                  <c:v>2627</c:v>
                </c:pt>
                <c:pt idx="17">
                  <c:v>2925</c:v>
                </c:pt>
                <c:pt idx="18">
                  <c:v>3239</c:v>
                </c:pt>
                <c:pt idx="19">
                  <c:v>3569</c:v>
                </c:pt>
                <c:pt idx="20">
                  <c:v>3915</c:v>
                </c:pt>
                <c:pt idx="21">
                  <c:v>4277</c:v>
                </c:pt>
                <c:pt idx="22">
                  <c:v>4655</c:v>
                </c:pt>
                <c:pt idx="23">
                  <c:v>5049</c:v>
                </c:pt>
                <c:pt idx="24">
                  <c:v>5459</c:v>
                </c:pt>
                <c:pt idx="25">
                  <c:v>5885</c:v>
                </c:pt>
                <c:pt idx="26">
                  <c:v>6327</c:v>
                </c:pt>
                <c:pt idx="27">
                  <c:v>6785</c:v>
                </c:pt>
                <c:pt idx="28">
                  <c:v>7259</c:v>
                </c:pt>
                <c:pt idx="29">
                  <c:v>7749</c:v>
                </c:pt>
                <c:pt idx="30">
                  <c:v>8255</c:v>
                </c:pt>
                <c:pt idx="31">
                  <c:v>8777</c:v>
                </c:pt>
                <c:pt idx="32">
                  <c:v>9315</c:v>
                </c:pt>
                <c:pt idx="33">
                  <c:v>9869</c:v>
                </c:pt>
                <c:pt idx="34">
                  <c:v>10439</c:v>
                </c:pt>
                <c:pt idx="35">
                  <c:v>11025</c:v>
                </c:pt>
                <c:pt idx="36">
                  <c:v>11627</c:v>
                </c:pt>
                <c:pt idx="37">
                  <c:v>12245</c:v>
                </c:pt>
                <c:pt idx="38">
                  <c:v>12879</c:v>
                </c:pt>
                <c:pt idx="39">
                  <c:v>13529</c:v>
                </c:pt>
                <c:pt idx="40">
                  <c:v>14195</c:v>
                </c:pt>
                <c:pt idx="41">
                  <c:v>14877</c:v>
                </c:pt>
                <c:pt idx="42">
                  <c:v>15575</c:v>
                </c:pt>
                <c:pt idx="43">
                  <c:v>16289</c:v>
                </c:pt>
                <c:pt idx="44">
                  <c:v>17019</c:v>
                </c:pt>
                <c:pt idx="45">
                  <c:v>17765</c:v>
                </c:pt>
                <c:pt idx="46">
                  <c:v>18527</c:v>
                </c:pt>
                <c:pt idx="47">
                  <c:v>19305</c:v>
                </c:pt>
                <c:pt idx="48">
                  <c:v>20099</c:v>
                </c:pt>
                <c:pt idx="49">
                  <c:v>20909</c:v>
                </c:pt>
                <c:pt idx="50">
                  <c:v>21735</c:v>
                </c:pt>
                <c:pt idx="51">
                  <c:v>22577</c:v>
                </c:pt>
                <c:pt idx="52">
                  <c:v>23435</c:v>
                </c:pt>
                <c:pt idx="53">
                  <c:v>24309</c:v>
                </c:pt>
                <c:pt idx="54">
                  <c:v>25199</c:v>
                </c:pt>
                <c:pt idx="55">
                  <c:v>26105</c:v>
                </c:pt>
                <c:pt idx="56">
                  <c:v>27027</c:v>
                </c:pt>
                <c:pt idx="57">
                  <c:v>27965</c:v>
                </c:pt>
                <c:pt idx="58">
                  <c:v>28919</c:v>
                </c:pt>
                <c:pt idx="59">
                  <c:v>29889</c:v>
                </c:pt>
                <c:pt idx="60">
                  <c:v>30875</c:v>
                </c:pt>
                <c:pt idx="61">
                  <c:v>31877</c:v>
                </c:pt>
                <c:pt idx="62">
                  <c:v>32895</c:v>
                </c:pt>
                <c:pt idx="63">
                  <c:v>33929</c:v>
                </c:pt>
                <c:pt idx="64">
                  <c:v>34979</c:v>
                </c:pt>
                <c:pt idx="65">
                  <c:v>36045</c:v>
                </c:pt>
                <c:pt idx="66">
                  <c:v>37127</c:v>
                </c:pt>
                <c:pt idx="67">
                  <c:v>38225</c:v>
                </c:pt>
                <c:pt idx="68">
                  <c:v>39339</c:v>
                </c:pt>
                <c:pt idx="69">
                  <c:v>40469</c:v>
                </c:pt>
              </c:numCache>
              <c:extLst xmlns:c15="http://schemas.microsoft.com/office/drawing/2012/chart"/>
            </c:numRef>
          </c:cat>
          <c:val>
            <c:numRef>
              <c:f>'Single wall'!$E$3:$E$72</c:f>
              <c:numCache>
                <c:formatCode>General</c:formatCode>
                <c:ptCount val="7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20</c:v>
                </c:pt>
                <c:pt idx="5">
                  <c:v>29</c:v>
                </c:pt>
                <c:pt idx="6">
                  <c:v>39</c:v>
                </c:pt>
                <c:pt idx="7">
                  <c:v>52</c:v>
                </c:pt>
                <c:pt idx="8">
                  <c:v>65</c:v>
                </c:pt>
                <c:pt idx="9">
                  <c:v>81</c:v>
                </c:pt>
                <c:pt idx="10">
                  <c:v>92</c:v>
                </c:pt>
                <c:pt idx="11">
                  <c:v>114</c:v>
                </c:pt>
                <c:pt idx="12">
                  <c:v>130</c:v>
                </c:pt>
                <c:pt idx="13">
                  <c:v>153</c:v>
                </c:pt>
                <c:pt idx="14">
                  <c:v>177</c:v>
                </c:pt>
                <c:pt idx="15">
                  <c:v>186</c:v>
                </c:pt>
                <c:pt idx="16">
                  <c:v>206</c:v>
                </c:pt>
                <c:pt idx="17">
                  <c:v>223</c:v>
                </c:pt>
                <c:pt idx="18">
                  <c:v>257</c:v>
                </c:pt>
                <c:pt idx="19">
                  <c:v>289</c:v>
                </c:pt>
                <c:pt idx="20">
                  <c:v>312</c:v>
                </c:pt>
                <c:pt idx="21">
                  <c:v>342</c:v>
                </c:pt>
                <c:pt idx="22">
                  <c:v>376</c:v>
                </c:pt>
                <c:pt idx="23">
                  <c:v>419</c:v>
                </c:pt>
                <c:pt idx="24">
                  <c:v>475</c:v>
                </c:pt>
                <c:pt idx="25">
                  <c:v>507</c:v>
                </c:pt>
                <c:pt idx="26">
                  <c:v>546</c:v>
                </c:pt>
                <c:pt idx="27">
                  <c:v>597</c:v>
                </c:pt>
                <c:pt idx="28">
                  <c:v>639</c:v>
                </c:pt>
                <c:pt idx="29">
                  <c:v>703</c:v>
                </c:pt>
                <c:pt idx="30">
                  <c:v>718</c:v>
                </c:pt>
                <c:pt idx="31">
                  <c:v>877</c:v>
                </c:pt>
                <c:pt idx="32">
                  <c:v>864</c:v>
                </c:pt>
                <c:pt idx="33">
                  <c:v>906</c:v>
                </c:pt>
                <c:pt idx="34">
                  <c:v>1014</c:v>
                </c:pt>
                <c:pt idx="35">
                  <c:v>1059</c:v>
                </c:pt>
                <c:pt idx="36">
                  <c:v>1151</c:v>
                </c:pt>
                <c:pt idx="37">
                  <c:v>1264</c:v>
                </c:pt>
                <c:pt idx="38">
                  <c:v>1301</c:v>
                </c:pt>
                <c:pt idx="39">
                  <c:v>1359</c:v>
                </c:pt>
                <c:pt idx="40">
                  <c:v>1464</c:v>
                </c:pt>
                <c:pt idx="41">
                  <c:v>1539</c:v>
                </c:pt>
                <c:pt idx="42">
                  <c:v>1669</c:v>
                </c:pt>
                <c:pt idx="43">
                  <c:v>1708</c:v>
                </c:pt>
                <c:pt idx="44">
                  <c:v>1802</c:v>
                </c:pt>
                <c:pt idx="45">
                  <c:v>1925</c:v>
                </c:pt>
                <c:pt idx="46">
                  <c:v>2056</c:v>
                </c:pt>
                <c:pt idx="47">
                  <c:v>2144</c:v>
                </c:pt>
                <c:pt idx="48">
                  <c:v>2340</c:v>
                </c:pt>
                <c:pt idx="49">
                  <c:v>2900</c:v>
                </c:pt>
                <c:pt idx="50">
                  <c:v>3120</c:v>
                </c:pt>
                <c:pt idx="51">
                  <c:v>2660</c:v>
                </c:pt>
                <c:pt idx="52">
                  <c:v>3366</c:v>
                </c:pt>
                <c:pt idx="53">
                  <c:v>3264</c:v>
                </c:pt>
                <c:pt idx="54">
                  <c:v>3783</c:v>
                </c:pt>
                <c:pt idx="55">
                  <c:v>3606</c:v>
                </c:pt>
                <c:pt idx="56">
                  <c:v>3302</c:v>
                </c:pt>
                <c:pt idx="57">
                  <c:v>3831</c:v>
                </c:pt>
                <c:pt idx="58">
                  <c:v>4501</c:v>
                </c:pt>
                <c:pt idx="59">
                  <c:v>3994</c:v>
                </c:pt>
                <c:pt idx="60">
                  <c:v>4464</c:v>
                </c:pt>
                <c:pt idx="61">
                  <c:v>4912</c:v>
                </c:pt>
                <c:pt idx="62">
                  <c:v>5245</c:v>
                </c:pt>
                <c:pt idx="63">
                  <c:v>4826</c:v>
                </c:pt>
                <c:pt idx="64">
                  <c:v>5115</c:v>
                </c:pt>
                <c:pt idx="65">
                  <c:v>6004</c:v>
                </c:pt>
                <c:pt idx="66">
                  <c:v>5580</c:v>
                </c:pt>
                <c:pt idx="67">
                  <c:v>5686</c:v>
                </c:pt>
                <c:pt idx="68">
                  <c:v>5729</c:v>
                </c:pt>
                <c:pt idx="69">
                  <c:v>6028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146B-4B8E-8D54-4497040440CA}"/>
            </c:ext>
          </c:extLst>
        </c:ser>
        <c:ser>
          <c:idx val="3"/>
          <c:order val="3"/>
          <c:tx>
            <c:strRef>
              <c:f>'Single wall'!$G$2</c:f>
              <c:strCache>
                <c:ptCount val="1"/>
                <c:pt idx="0">
                  <c:v>Astar 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'Single wall'!$C$3:$C$72</c:f>
              <c:numCache>
                <c:formatCode>General</c:formatCode>
                <c:ptCount val="70"/>
                <c:pt idx="0">
                  <c:v>35</c:v>
                </c:pt>
                <c:pt idx="1">
                  <c:v>77</c:v>
                </c:pt>
                <c:pt idx="2">
                  <c:v>135</c:v>
                </c:pt>
                <c:pt idx="3">
                  <c:v>209</c:v>
                </c:pt>
                <c:pt idx="4">
                  <c:v>299</c:v>
                </c:pt>
                <c:pt idx="5">
                  <c:v>405</c:v>
                </c:pt>
                <c:pt idx="6">
                  <c:v>527</c:v>
                </c:pt>
                <c:pt idx="7">
                  <c:v>665</c:v>
                </c:pt>
                <c:pt idx="8">
                  <c:v>819</c:v>
                </c:pt>
                <c:pt idx="9">
                  <c:v>989</c:v>
                </c:pt>
                <c:pt idx="10">
                  <c:v>1175</c:v>
                </c:pt>
                <c:pt idx="11">
                  <c:v>1377</c:v>
                </c:pt>
                <c:pt idx="12">
                  <c:v>1595</c:v>
                </c:pt>
                <c:pt idx="13">
                  <c:v>1829</c:v>
                </c:pt>
                <c:pt idx="14">
                  <c:v>2079</c:v>
                </c:pt>
                <c:pt idx="15">
                  <c:v>2345</c:v>
                </c:pt>
                <c:pt idx="16">
                  <c:v>2627</c:v>
                </c:pt>
                <c:pt idx="17">
                  <c:v>2925</c:v>
                </c:pt>
                <c:pt idx="18">
                  <c:v>3239</c:v>
                </c:pt>
                <c:pt idx="19">
                  <c:v>3569</c:v>
                </c:pt>
                <c:pt idx="20">
                  <c:v>3915</c:v>
                </c:pt>
                <c:pt idx="21">
                  <c:v>4277</c:v>
                </c:pt>
                <c:pt idx="22">
                  <c:v>4655</c:v>
                </c:pt>
                <c:pt idx="23">
                  <c:v>5049</c:v>
                </c:pt>
                <c:pt idx="24">
                  <c:v>5459</c:v>
                </c:pt>
                <c:pt idx="25">
                  <c:v>5885</c:v>
                </c:pt>
                <c:pt idx="26">
                  <c:v>6327</c:v>
                </c:pt>
                <c:pt idx="27">
                  <c:v>6785</c:v>
                </c:pt>
                <c:pt idx="28">
                  <c:v>7259</c:v>
                </c:pt>
                <c:pt idx="29">
                  <c:v>7749</c:v>
                </c:pt>
                <c:pt idx="30">
                  <c:v>8255</c:v>
                </c:pt>
                <c:pt idx="31">
                  <c:v>8777</c:v>
                </c:pt>
                <c:pt idx="32">
                  <c:v>9315</c:v>
                </c:pt>
                <c:pt idx="33">
                  <c:v>9869</c:v>
                </c:pt>
                <c:pt idx="34">
                  <c:v>10439</c:v>
                </c:pt>
                <c:pt idx="35">
                  <c:v>11025</c:v>
                </c:pt>
                <c:pt idx="36">
                  <c:v>11627</c:v>
                </c:pt>
                <c:pt idx="37">
                  <c:v>12245</c:v>
                </c:pt>
                <c:pt idx="38">
                  <c:v>12879</c:v>
                </c:pt>
                <c:pt idx="39">
                  <c:v>13529</c:v>
                </c:pt>
                <c:pt idx="40">
                  <c:v>14195</c:v>
                </c:pt>
                <c:pt idx="41">
                  <c:v>14877</c:v>
                </c:pt>
                <c:pt idx="42">
                  <c:v>15575</c:v>
                </c:pt>
                <c:pt idx="43">
                  <c:v>16289</c:v>
                </c:pt>
                <c:pt idx="44">
                  <c:v>17019</c:v>
                </c:pt>
                <c:pt idx="45">
                  <c:v>17765</c:v>
                </c:pt>
                <c:pt idx="46">
                  <c:v>18527</c:v>
                </c:pt>
                <c:pt idx="47">
                  <c:v>19305</c:v>
                </c:pt>
                <c:pt idx="48">
                  <c:v>20099</c:v>
                </c:pt>
                <c:pt idx="49">
                  <c:v>20909</c:v>
                </c:pt>
                <c:pt idx="50">
                  <c:v>21735</c:v>
                </c:pt>
                <c:pt idx="51">
                  <c:v>22577</c:v>
                </c:pt>
                <c:pt idx="52">
                  <c:v>23435</c:v>
                </c:pt>
                <c:pt idx="53">
                  <c:v>24309</c:v>
                </c:pt>
                <c:pt idx="54">
                  <c:v>25199</c:v>
                </c:pt>
                <c:pt idx="55">
                  <c:v>26105</c:v>
                </c:pt>
                <c:pt idx="56">
                  <c:v>27027</c:v>
                </c:pt>
                <c:pt idx="57">
                  <c:v>27965</c:v>
                </c:pt>
                <c:pt idx="58">
                  <c:v>28919</c:v>
                </c:pt>
                <c:pt idx="59">
                  <c:v>29889</c:v>
                </c:pt>
                <c:pt idx="60">
                  <c:v>30875</c:v>
                </c:pt>
                <c:pt idx="61">
                  <c:v>31877</c:v>
                </c:pt>
                <c:pt idx="62">
                  <c:v>32895</c:v>
                </c:pt>
                <c:pt idx="63">
                  <c:v>33929</c:v>
                </c:pt>
                <c:pt idx="64">
                  <c:v>34979</c:v>
                </c:pt>
                <c:pt idx="65">
                  <c:v>36045</c:v>
                </c:pt>
                <c:pt idx="66">
                  <c:v>37127</c:v>
                </c:pt>
                <c:pt idx="67">
                  <c:v>38225</c:v>
                </c:pt>
                <c:pt idx="68">
                  <c:v>39339</c:v>
                </c:pt>
                <c:pt idx="69">
                  <c:v>40469</c:v>
                </c:pt>
              </c:numCache>
              <c:extLst xmlns:c15="http://schemas.microsoft.com/office/drawing/2012/chart"/>
            </c:numRef>
          </c:cat>
          <c:val>
            <c:numRef>
              <c:f>'Single wall'!$G$3:$G$72</c:f>
              <c:numCache>
                <c:formatCode>General</c:formatCode>
                <c:ptCount val="7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12</c:v>
                </c:pt>
                <c:pt idx="6">
                  <c:v>14</c:v>
                </c:pt>
                <c:pt idx="7">
                  <c:v>22</c:v>
                </c:pt>
                <c:pt idx="8">
                  <c:v>24</c:v>
                </c:pt>
                <c:pt idx="9">
                  <c:v>35</c:v>
                </c:pt>
                <c:pt idx="10">
                  <c:v>40</c:v>
                </c:pt>
                <c:pt idx="11">
                  <c:v>46</c:v>
                </c:pt>
                <c:pt idx="12">
                  <c:v>42</c:v>
                </c:pt>
                <c:pt idx="13">
                  <c:v>58</c:v>
                </c:pt>
                <c:pt idx="14">
                  <c:v>65</c:v>
                </c:pt>
                <c:pt idx="15">
                  <c:v>82</c:v>
                </c:pt>
                <c:pt idx="16">
                  <c:v>72</c:v>
                </c:pt>
                <c:pt idx="17">
                  <c:v>81</c:v>
                </c:pt>
                <c:pt idx="18">
                  <c:v>90</c:v>
                </c:pt>
                <c:pt idx="19">
                  <c:v>98</c:v>
                </c:pt>
                <c:pt idx="20">
                  <c:v>107</c:v>
                </c:pt>
                <c:pt idx="21">
                  <c:v>119</c:v>
                </c:pt>
                <c:pt idx="22">
                  <c:v>130</c:v>
                </c:pt>
                <c:pt idx="23">
                  <c:v>145</c:v>
                </c:pt>
                <c:pt idx="24">
                  <c:v>155</c:v>
                </c:pt>
                <c:pt idx="25">
                  <c:v>168</c:v>
                </c:pt>
                <c:pt idx="26">
                  <c:v>185</c:v>
                </c:pt>
                <c:pt idx="27">
                  <c:v>198</c:v>
                </c:pt>
                <c:pt idx="28">
                  <c:v>224</c:v>
                </c:pt>
                <c:pt idx="29">
                  <c:v>238</c:v>
                </c:pt>
                <c:pt idx="30">
                  <c:v>260</c:v>
                </c:pt>
                <c:pt idx="31">
                  <c:v>271</c:v>
                </c:pt>
                <c:pt idx="32">
                  <c:v>302</c:v>
                </c:pt>
                <c:pt idx="33">
                  <c:v>324</c:v>
                </c:pt>
                <c:pt idx="34">
                  <c:v>346</c:v>
                </c:pt>
                <c:pt idx="35">
                  <c:v>366</c:v>
                </c:pt>
                <c:pt idx="36">
                  <c:v>391</c:v>
                </c:pt>
                <c:pt idx="37">
                  <c:v>430</c:v>
                </c:pt>
                <c:pt idx="38">
                  <c:v>453</c:v>
                </c:pt>
                <c:pt idx="39">
                  <c:v>521</c:v>
                </c:pt>
                <c:pt idx="40">
                  <c:v>499</c:v>
                </c:pt>
                <c:pt idx="41">
                  <c:v>526</c:v>
                </c:pt>
                <c:pt idx="42">
                  <c:v>567</c:v>
                </c:pt>
                <c:pt idx="43">
                  <c:v>605</c:v>
                </c:pt>
                <c:pt idx="44">
                  <c:v>647</c:v>
                </c:pt>
                <c:pt idx="45">
                  <c:v>662</c:v>
                </c:pt>
                <c:pt idx="46">
                  <c:v>727</c:v>
                </c:pt>
                <c:pt idx="47">
                  <c:v>770</c:v>
                </c:pt>
                <c:pt idx="48">
                  <c:v>825</c:v>
                </c:pt>
                <c:pt idx="49">
                  <c:v>1045</c:v>
                </c:pt>
                <c:pt idx="50">
                  <c:v>928</c:v>
                </c:pt>
                <c:pt idx="51">
                  <c:v>955</c:v>
                </c:pt>
                <c:pt idx="52">
                  <c:v>1137</c:v>
                </c:pt>
                <c:pt idx="53">
                  <c:v>1166</c:v>
                </c:pt>
                <c:pt idx="54">
                  <c:v>1330</c:v>
                </c:pt>
                <c:pt idx="55">
                  <c:v>1378</c:v>
                </c:pt>
                <c:pt idx="56">
                  <c:v>1413</c:v>
                </c:pt>
                <c:pt idx="57">
                  <c:v>1443</c:v>
                </c:pt>
                <c:pt idx="58">
                  <c:v>1538</c:v>
                </c:pt>
                <c:pt idx="59">
                  <c:v>1534</c:v>
                </c:pt>
                <c:pt idx="60">
                  <c:v>1460</c:v>
                </c:pt>
                <c:pt idx="61">
                  <c:v>1451</c:v>
                </c:pt>
                <c:pt idx="62">
                  <c:v>1486</c:v>
                </c:pt>
                <c:pt idx="63">
                  <c:v>1722</c:v>
                </c:pt>
                <c:pt idx="64">
                  <c:v>1971</c:v>
                </c:pt>
                <c:pt idx="65">
                  <c:v>1946</c:v>
                </c:pt>
                <c:pt idx="66">
                  <c:v>1913</c:v>
                </c:pt>
                <c:pt idx="67">
                  <c:v>1809</c:v>
                </c:pt>
                <c:pt idx="68">
                  <c:v>1909</c:v>
                </c:pt>
                <c:pt idx="69">
                  <c:v>1913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146B-4B8E-8D54-449704044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421160"/>
        <c:axId val="53441558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'Single wall'!$D$2</c15:sqref>
                        </c15:formulaRef>
                      </c:ext>
                    </c:extLst>
                    <c:strCache>
                      <c:ptCount val="1"/>
                      <c:pt idx="0">
                        <c:v>Dijkstra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'Single wall'!$C$3:$C$72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35</c:v>
                      </c:pt>
                      <c:pt idx="1">
                        <c:v>77</c:v>
                      </c:pt>
                      <c:pt idx="2">
                        <c:v>135</c:v>
                      </c:pt>
                      <c:pt idx="3">
                        <c:v>209</c:v>
                      </c:pt>
                      <c:pt idx="4">
                        <c:v>299</c:v>
                      </c:pt>
                      <c:pt idx="5">
                        <c:v>405</c:v>
                      </c:pt>
                      <c:pt idx="6">
                        <c:v>527</c:v>
                      </c:pt>
                      <c:pt idx="7">
                        <c:v>665</c:v>
                      </c:pt>
                      <c:pt idx="8">
                        <c:v>819</c:v>
                      </c:pt>
                      <c:pt idx="9">
                        <c:v>989</c:v>
                      </c:pt>
                      <c:pt idx="10">
                        <c:v>1175</c:v>
                      </c:pt>
                      <c:pt idx="11">
                        <c:v>1377</c:v>
                      </c:pt>
                      <c:pt idx="12">
                        <c:v>1595</c:v>
                      </c:pt>
                      <c:pt idx="13">
                        <c:v>1829</c:v>
                      </c:pt>
                      <c:pt idx="14">
                        <c:v>2079</c:v>
                      </c:pt>
                      <c:pt idx="15">
                        <c:v>2345</c:v>
                      </c:pt>
                      <c:pt idx="16">
                        <c:v>2627</c:v>
                      </c:pt>
                      <c:pt idx="17">
                        <c:v>2925</c:v>
                      </c:pt>
                      <c:pt idx="18">
                        <c:v>3239</c:v>
                      </c:pt>
                      <c:pt idx="19">
                        <c:v>3569</c:v>
                      </c:pt>
                      <c:pt idx="20">
                        <c:v>3915</c:v>
                      </c:pt>
                      <c:pt idx="21">
                        <c:v>4277</c:v>
                      </c:pt>
                      <c:pt idx="22">
                        <c:v>4655</c:v>
                      </c:pt>
                      <c:pt idx="23">
                        <c:v>5049</c:v>
                      </c:pt>
                      <c:pt idx="24">
                        <c:v>5459</c:v>
                      </c:pt>
                      <c:pt idx="25">
                        <c:v>5885</c:v>
                      </c:pt>
                      <c:pt idx="26">
                        <c:v>6327</c:v>
                      </c:pt>
                      <c:pt idx="27">
                        <c:v>6785</c:v>
                      </c:pt>
                      <c:pt idx="28">
                        <c:v>7259</c:v>
                      </c:pt>
                      <c:pt idx="29">
                        <c:v>7749</c:v>
                      </c:pt>
                      <c:pt idx="30">
                        <c:v>8255</c:v>
                      </c:pt>
                      <c:pt idx="31">
                        <c:v>8777</c:v>
                      </c:pt>
                      <c:pt idx="32">
                        <c:v>9315</c:v>
                      </c:pt>
                      <c:pt idx="33">
                        <c:v>9869</c:v>
                      </c:pt>
                      <c:pt idx="34">
                        <c:v>10439</c:v>
                      </c:pt>
                      <c:pt idx="35">
                        <c:v>11025</c:v>
                      </c:pt>
                      <c:pt idx="36">
                        <c:v>11627</c:v>
                      </c:pt>
                      <c:pt idx="37">
                        <c:v>12245</c:v>
                      </c:pt>
                      <c:pt idx="38">
                        <c:v>12879</c:v>
                      </c:pt>
                      <c:pt idx="39">
                        <c:v>13529</c:v>
                      </c:pt>
                      <c:pt idx="40">
                        <c:v>14195</c:v>
                      </c:pt>
                      <c:pt idx="41">
                        <c:v>14877</c:v>
                      </c:pt>
                      <c:pt idx="42">
                        <c:v>15575</c:v>
                      </c:pt>
                      <c:pt idx="43">
                        <c:v>16289</c:v>
                      </c:pt>
                      <c:pt idx="44">
                        <c:v>17019</c:v>
                      </c:pt>
                      <c:pt idx="45">
                        <c:v>17765</c:v>
                      </c:pt>
                      <c:pt idx="46">
                        <c:v>18527</c:v>
                      </c:pt>
                      <c:pt idx="47">
                        <c:v>19305</c:v>
                      </c:pt>
                      <c:pt idx="48">
                        <c:v>20099</c:v>
                      </c:pt>
                      <c:pt idx="49">
                        <c:v>20909</c:v>
                      </c:pt>
                      <c:pt idx="50">
                        <c:v>21735</c:v>
                      </c:pt>
                      <c:pt idx="51">
                        <c:v>22577</c:v>
                      </c:pt>
                      <c:pt idx="52">
                        <c:v>23435</c:v>
                      </c:pt>
                      <c:pt idx="53">
                        <c:v>24309</c:v>
                      </c:pt>
                      <c:pt idx="54">
                        <c:v>25199</c:v>
                      </c:pt>
                      <c:pt idx="55">
                        <c:v>26105</c:v>
                      </c:pt>
                      <c:pt idx="56">
                        <c:v>27027</c:v>
                      </c:pt>
                      <c:pt idx="57">
                        <c:v>27965</c:v>
                      </c:pt>
                      <c:pt idx="58">
                        <c:v>28919</c:v>
                      </c:pt>
                      <c:pt idx="59">
                        <c:v>29889</c:v>
                      </c:pt>
                      <c:pt idx="60">
                        <c:v>30875</c:v>
                      </c:pt>
                      <c:pt idx="61">
                        <c:v>31877</c:v>
                      </c:pt>
                      <c:pt idx="62">
                        <c:v>32895</c:v>
                      </c:pt>
                      <c:pt idx="63">
                        <c:v>33929</c:v>
                      </c:pt>
                      <c:pt idx="64">
                        <c:v>34979</c:v>
                      </c:pt>
                      <c:pt idx="65">
                        <c:v>36045</c:v>
                      </c:pt>
                      <c:pt idx="66">
                        <c:v>37127</c:v>
                      </c:pt>
                      <c:pt idx="67">
                        <c:v>38225</c:v>
                      </c:pt>
                      <c:pt idx="68">
                        <c:v>39339</c:v>
                      </c:pt>
                      <c:pt idx="69">
                        <c:v>40469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'Single wall'!$D$3:$D$72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0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12</c:v>
                      </c:pt>
                      <c:pt idx="4">
                        <c:v>21</c:v>
                      </c:pt>
                      <c:pt idx="5">
                        <c:v>34</c:v>
                      </c:pt>
                      <c:pt idx="6">
                        <c:v>49</c:v>
                      </c:pt>
                      <c:pt idx="7">
                        <c:v>67</c:v>
                      </c:pt>
                      <c:pt idx="8">
                        <c:v>91</c:v>
                      </c:pt>
                      <c:pt idx="9">
                        <c:v>117</c:v>
                      </c:pt>
                      <c:pt idx="10">
                        <c:v>136</c:v>
                      </c:pt>
                      <c:pt idx="11">
                        <c:v>157</c:v>
                      </c:pt>
                      <c:pt idx="12">
                        <c:v>212</c:v>
                      </c:pt>
                      <c:pt idx="13">
                        <c:v>241</c:v>
                      </c:pt>
                      <c:pt idx="14">
                        <c:v>312</c:v>
                      </c:pt>
                      <c:pt idx="15">
                        <c:v>321</c:v>
                      </c:pt>
                      <c:pt idx="16">
                        <c:v>378</c:v>
                      </c:pt>
                      <c:pt idx="17">
                        <c:v>419</c:v>
                      </c:pt>
                      <c:pt idx="18">
                        <c:v>502</c:v>
                      </c:pt>
                      <c:pt idx="19">
                        <c:v>574</c:v>
                      </c:pt>
                      <c:pt idx="20">
                        <c:v>656</c:v>
                      </c:pt>
                      <c:pt idx="21">
                        <c:v>760</c:v>
                      </c:pt>
                      <c:pt idx="22">
                        <c:v>845</c:v>
                      </c:pt>
                      <c:pt idx="23">
                        <c:v>940</c:v>
                      </c:pt>
                      <c:pt idx="24">
                        <c:v>1042</c:v>
                      </c:pt>
                      <c:pt idx="25">
                        <c:v>1145</c:v>
                      </c:pt>
                      <c:pt idx="26">
                        <c:v>1290</c:v>
                      </c:pt>
                      <c:pt idx="27">
                        <c:v>1416</c:v>
                      </c:pt>
                      <c:pt idx="28">
                        <c:v>1551</c:v>
                      </c:pt>
                      <c:pt idx="29">
                        <c:v>1706</c:v>
                      </c:pt>
                      <c:pt idx="30">
                        <c:v>1864</c:v>
                      </c:pt>
                      <c:pt idx="31">
                        <c:v>2026</c:v>
                      </c:pt>
                      <c:pt idx="32">
                        <c:v>2219</c:v>
                      </c:pt>
                      <c:pt idx="33">
                        <c:v>2393</c:v>
                      </c:pt>
                      <c:pt idx="34">
                        <c:v>2599</c:v>
                      </c:pt>
                      <c:pt idx="35">
                        <c:v>2815</c:v>
                      </c:pt>
                      <c:pt idx="36">
                        <c:v>3045</c:v>
                      </c:pt>
                      <c:pt idx="37">
                        <c:v>3265</c:v>
                      </c:pt>
                      <c:pt idx="38">
                        <c:v>3513</c:v>
                      </c:pt>
                      <c:pt idx="39">
                        <c:v>3770</c:v>
                      </c:pt>
                      <c:pt idx="40">
                        <c:v>4038</c:v>
                      </c:pt>
                      <c:pt idx="41">
                        <c:v>4311</c:v>
                      </c:pt>
                      <c:pt idx="42">
                        <c:v>4697</c:v>
                      </c:pt>
                      <c:pt idx="43">
                        <c:v>4928</c:v>
                      </c:pt>
                      <c:pt idx="44">
                        <c:v>5262</c:v>
                      </c:pt>
                      <c:pt idx="45">
                        <c:v>5578</c:v>
                      </c:pt>
                      <c:pt idx="46">
                        <c:v>5931</c:v>
                      </c:pt>
                      <c:pt idx="47">
                        <c:v>6318</c:v>
                      </c:pt>
                      <c:pt idx="48">
                        <c:v>6741</c:v>
                      </c:pt>
                      <c:pt idx="49">
                        <c:v>7529</c:v>
                      </c:pt>
                      <c:pt idx="50">
                        <c:v>8146</c:v>
                      </c:pt>
                      <c:pt idx="51">
                        <c:v>8005</c:v>
                      </c:pt>
                      <c:pt idx="52">
                        <c:v>9128</c:v>
                      </c:pt>
                      <c:pt idx="53">
                        <c:v>9703</c:v>
                      </c:pt>
                      <c:pt idx="54">
                        <c:v>9326</c:v>
                      </c:pt>
                      <c:pt idx="55">
                        <c:v>10065</c:v>
                      </c:pt>
                      <c:pt idx="56">
                        <c:v>10374</c:v>
                      </c:pt>
                      <c:pt idx="57">
                        <c:v>11644</c:v>
                      </c:pt>
                      <c:pt idx="58">
                        <c:v>11606</c:v>
                      </c:pt>
                      <c:pt idx="59">
                        <c:v>12508</c:v>
                      </c:pt>
                      <c:pt idx="60">
                        <c:v>13400</c:v>
                      </c:pt>
                      <c:pt idx="61">
                        <c:v>13364</c:v>
                      </c:pt>
                      <c:pt idx="62">
                        <c:v>13759</c:v>
                      </c:pt>
                      <c:pt idx="63">
                        <c:v>15356</c:v>
                      </c:pt>
                      <c:pt idx="64">
                        <c:v>14940</c:v>
                      </c:pt>
                      <c:pt idx="65">
                        <c:v>16415</c:v>
                      </c:pt>
                      <c:pt idx="66">
                        <c:v>16851</c:v>
                      </c:pt>
                      <c:pt idx="67">
                        <c:v>17646</c:v>
                      </c:pt>
                      <c:pt idx="68">
                        <c:v>17716</c:v>
                      </c:pt>
                      <c:pt idx="69">
                        <c:v>18619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46B-4B8E-8D54-4497040440C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'Single wall'!$F$2</c15:sqref>
                        </c15:formulaRef>
                      </c:ext>
                    </c:extLst>
                    <c:strCache>
                      <c:ptCount val="1"/>
                      <c:pt idx="0">
                        <c:v>Astar 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'Single wall'!$C$3:$C$72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35</c:v>
                      </c:pt>
                      <c:pt idx="1">
                        <c:v>77</c:v>
                      </c:pt>
                      <c:pt idx="2">
                        <c:v>135</c:v>
                      </c:pt>
                      <c:pt idx="3">
                        <c:v>209</c:v>
                      </c:pt>
                      <c:pt idx="4">
                        <c:v>299</c:v>
                      </c:pt>
                      <c:pt idx="5">
                        <c:v>405</c:v>
                      </c:pt>
                      <c:pt idx="6">
                        <c:v>527</c:v>
                      </c:pt>
                      <c:pt idx="7">
                        <c:v>665</c:v>
                      </c:pt>
                      <c:pt idx="8">
                        <c:v>819</c:v>
                      </c:pt>
                      <c:pt idx="9">
                        <c:v>989</c:v>
                      </c:pt>
                      <c:pt idx="10">
                        <c:v>1175</c:v>
                      </c:pt>
                      <c:pt idx="11">
                        <c:v>1377</c:v>
                      </c:pt>
                      <c:pt idx="12">
                        <c:v>1595</c:v>
                      </c:pt>
                      <c:pt idx="13">
                        <c:v>1829</c:v>
                      </c:pt>
                      <c:pt idx="14">
                        <c:v>2079</c:v>
                      </c:pt>
                      <c:pt idx="15">
                        <c:v>2345</c:v>
                      </c:pt>
                      <c:pt idx="16">
                        <c:v>2627</c:v>
                      </c:pt>
                      <c:pt idx="17">
                        <c:v>2925</c:v>
                      </c:pt>
                      <c:pt idx="18">
                        <c:v>3239</c:v>
                      </c:pt>
                      <c:pt idx="19">
                        <c:v>3569</c:v>
                      </c:pt>
                      <c:pt idx="20">
                        <c:v>3915</c:v>
                      </c:pt>
                      <c:pt idx="21">
                        <c:v>4277</c:v>
                      </c:pt>
                      <c:pt idx="22">
                        <c:v>4655</c:v>
                      </c:pt>
                      <c:pt idx="23">
                        <c:v>5049</c:v>
                      </c:pt>
                      <c:pt idx="24">
                        <c:v>5459</c:v>
                      </c:pt>
                      <c:pt idx="25">
                        <c:v>5885</c:v>
                      </c:pt>
                      <c:pt idx="26">
                        <c:v>6327</c:v>
                      </c:pt>
                      <c:pt idx="27">
                        <c:v>6785</c:v>
                      </c:pt>
                      <c:pt idx="28">
                        <c:v>7259</c:v>
                      </c:pt>
                      <c:pt idx="29">
                        <c:v>7749</c:v>
                      </c:pt>
                      <c:pt idx="30">
                        <c:v>8255</c:v>
                      </c:pt>
                      <c:pt idx="31">
                        <c:v>8777</c:v>
                      </c:pt>
                      <c:pt idx="32">
                        <c:v>9315</c:v>
                      </c:pt>
                      <c:pt idx="33">
                        <c:v>9869</c:v>
                      </c:pt>
                      <c:pt idx="34">
                        <c:v>10439</c:v>
                      </c:pt>
                      <c:pt idx="35">
                        <c:v>11025</c:v>
                      </c:pt>
                      <c:pt idx="36">
                        <c:v>11627</c:v>
                      </c:pt>
                      <c:pt idx="37">
                        <c:v>12245</c:v>
                      </c:pt>
                      <c:pt idx="38">
                        <c:v>12879</c:v>
                      </c:pt>
                      <c:pt idx="39">
                        <c:v>13529</c:v>
                      </c:pt>
                      <c:pt idx="40">
                        <c:v>14195</c:v>
                      </c:pt>
                      <c:pt idx="41">
                        <c:v>14877</c:v>
                      </c:pt>
                      <c:pt idx="42">
                        <c:v>15575</c:v>
                      </c:pt>
                      <c:pt idx="43">
                        <c:v>16289</c:v>
                      </c:pt>
                      <c:pt idx="44">
                        <c:v>17019</c:v>
                      </c:pt>
                      <c:pt idx="45">
                        <c:v>17765</c:v>
                      </c:pt>
                      <c:pt idx="46">
                        <c:v>18527</c:v>
                      </c:pt>
                      <c:pt idx="47">
                        <c:v>19305</c:v>
                      </c:pt>
                      <c:pt idx="48">
                        <c:v>20099</c:v>
                      </c:pt>
                      <c:pt idx="49">
                        <c:v>20909</c:v>
                      </c:pt>
                      <c:pt idx="50">
                        <c:v>21735</c:v>
                      </c:pt>
                      <c:pt idx="51">
                        <c:v>22577</c:v>
                      </c:pt>
                      <c:pt idx="52">
                        <c:v>23435</c:v>
                      </c:pt>
                      <c:pt idx="53">
                        <c:v>24309</c:v>
                      </c:pt>
                      <c:pt idx="54">
                        <c:v>25199</c:v>
                      </c:pt>
                      <c:pt idx="55">
                        <c:v>26105</c:v>
                      </c:pt>
                      <c:pt idx="56">
                        <c:v>27027</c:v>
                      </c:pt>
                      <c:pt idx="57">
                        <c:v>27965</c:v>
                      </c:pt>
                      <c:pt idx="58">
                        <c:v>28919</c:v>
                      </c:pt>
                      <c:pt idx="59">
                        <c:v>29889</c:v>
                      </c:pt>
                      <c:pt idx="60">
                        <c:v>30875</c:v>
                      </c:pt>
                      <c:pt idx="61">
                        <c:v>31877</c:v>
                      </c:pt>
                      <c:pt idx="62">
                        <c:v>32895</c:v>
                      </c:pt>
                      <c:pt idx="63">
                        <c:v>33929</c:v>
                      </c:pt>
                      <c:pt idx="64">
                        <c:v>34979</c:v>
                      </c:pt>
                      <c:pt idx="65">
                        <c:v>36045</c:v>
                      </c:pt>
                      <c:pt idx="66">
                        <c:v>37127</c:v>
                      </c:pt>
                      <c:pt idx="67">
                        <c:v>38225</c:v>
                      </c:pt>
                      <c:pt idx="68">
                        <c:v>39339</c:v>
                      </c:pt>
                      <c:pt idx="69">
                        <c:v>40469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'Single wall'!$F$3:$F$72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4</c:v>
                      </c:pt>
                      <c:pt idx="4">
                        <c:v>7</c:v>
                      </c:pt>
                      <c:pt idx="5">
                        <c:v>12</c:v>
                      </c:pt>
                      <c:pt idx="6">
                        <c:v>19</c:v>
                      </c:pt>
                      <c:pt idx="7">
                        <c:v>27</c:v>
                      </c:pt>
                      <c:pt idx="8">
                        <c:v>34</c:v>
                      </c:pt>
                      <c:pt idx="9">
                        <c:v>39</c:v>
                      </c:pt>
                      <c:pt idx="10">
                        <c:v>46</c:v>
                      </c:pt>
                      <c:pt idx="11">
                        <c:v>61</c:v>
                      </c:pt>
                      <c:pt idx="12">
                        <c:v>76</c:v>
                      </c:pt>
                      <c:pt idx="13">
                        <c:v>90</c:v>
                      </c:pt>
                      <c:pt idx="14">
                        <c:v>109</c:v>
                      </c:pt>
                      <c:pt idx="15">
                        <c:v>114</c:v>
                      </c:pt>
                      <c:pt idx="16">
                        <c:v>126</c:v>
                      </c:pt>
                      <c:pt idx="17">
                        <c:v>145</c:v>
                      </c:pt>
                      <c:pt idx="18">
                        <c:v>166</c:v>
                      </c:pt>
                      <c:pt idx="19">
                        <c:v>189</c:v>
                      </c:pt>
                      <c:pt idx="20">
                        <c:v>217</c:v>
                      </c:pt>
                      <c:pt idx="21">
                        <c:v>241</c:v>
                      </c:pt>
                      <c:pt idx="22">
                        <c:v>271</c:v>
                      </c:pt>
                      <c:pt idx="23">
                        <c:v>301</c:v>
                      </c:pt>
                      <c:pt idx="24">
                        <c:v>335</c:v>
                      </c:pt>
                      <c:pt idx="25">
                        <c:v>376</c:v>
                      </c:pt>
                      <c:pt idx="26">
                        <c:v>414</c:v>
                      </c:pt>
                      <c:pt idx="27">
                        <c:v>448</c:v>
                      </c:pt>
                      <c:pt idx="28">
                        <c:v>500</c:v>
                      </c:pt>
                      <c:pt idx="29">
                        <c:v>543</c:v>
                      </c:pt>
                      <c:pt idx="30">
                        <c:v>599</c:v>
                      </c:pt>
                      <c:pt idx="31">
                        <c:v>654</c:v>
                      </c:pt>
                      <c:pt idx="32">
                        <c:v>705</c:v>
                      </c:pt>
                      <c:pt idx="33">
                        <c:v>763</c:v>
                      </c:pt>
                      <c:pt idx="34">
                        <c:v>837</c:v>
                      </c:pt>
                      <c:pt idx="35">
                        <c:v>896</c:v>
                      </c:pt>
                      <c:pt idx="36">
                        <c:v>960</c:v>
                      </c:pt>
                      <c:pt idx="37">
                        <c:v>1054</c:v>
                      </c:pt>
                      <c:pt idx="38">
                        <c:v>1120</c:v>
                      </c:pt>
                      <c:pt idx="39">
                        <c:v>1198</c:v>
                      </c:pt>
                      <c:pt idx="40">
                        <c:v>1282</c:v>
                      </c:pt>
                      <c:pt idx="41">
                        <c:v>1383</c:v>
                      </c:pt>
                      <c:pt idx="42">
                        <c:v>1477</c:v>
                      </c:pt>
                      <c:pt idx="43">
                        <c:v>1565</c:v>
                      </c:pt>
                      <c:pt idx="44">
                        <c:v>1685</c:v>
                      </c:pt>
                      <c:pt idx="45">
                        <c:v>1772</c:v>
                      </c:pt>
                      <c:pt idx="46">
                        <c:v>1935</c:v>
                      </c:pt>
                      <c:pt idx="47">
                        <c:v>2003</c:v>
                      </c:pt>
                      <c:pt idx="48">
                        <c:v>2159</c:v>
                      </c:pt>
                      <c:pt idx="49">
                        <c:v>2451</c:v>
                      </c:pt>
                      <c:pt idx="50">
                        <c:v>2705</c:v>
                      </c:pt>
                      <c:pt idx="51">
                        <c:v>2840</c:v>
                      </c:pt>
                      <c:pt idx="52">
                        <c:v>3071</c:v>
                      </c:pt>
                      <c:pt idx="53">
                        <c:v>3207</c:v>
                      </c:pt>
                      <c:pt idx="54">
                        <c:v>3150</c:v>
                      </c:pt>
                      <c:pt idx="55">
                        <c:v>3116</c:v>
                      </c:pt>
                      <c:pt idx="56">
                        <c:v>3330</c:v>
                      </c:pt>
                      <c:pt idx="57">
                        <c:v>3672</c:v>
                      </c:pt>
                      <c:pt idx="58">
                        <c:v>3834</c:v>
                      </c:pt>
                      <c:pt idx="59">
                        <c:v>4027</c:v>
                      </c:pt>
                      <c:pt idx="60">
                        <c:v>4273</c:v>
                      </c:pt>
                      <c:pt idx="61">
                        <c:v>4430</c:v>
                      </c:pt>
                      <c:pt idx="62">
                        <c:v>4375</c:v>
                      </c:pt>
                      <c:pt idx="63">
                        <c:v>4760</c:v>
                      </c:pt>
                      <c:pt idx="64">
                        <c:v>5117</c:v>
                      </c:pt>
                      <c:pt idx="65">
                        <c:v>5060</c:v>
                      </c:pt>
                      <c:pt idx="66">
                        <c:v>5529</c:v>
                      </c:pt>
                      <c:pt idx="67">
                        <c:v>5340</c:v>
                      </c:pt>
                      <c:pt idx="68">
                        <c:v>5483</c:v>
                      </c:pt>
                      <c:pt idx="69">
                        <c:v>5741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46B-4B8E-8D54-4497040440CA}"/>
                  </c:ext>
                </c:extLst>
              </c15:ser>
            </c15:filteredLineSeries>
          </c:ext>
        </c:extLst>
      </c:lineChart>
      <c:catAx>
        <c:axId val="534421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Map</a:t>
                </a:r>
                <a:r>
                  <a:rPr lang="en-GB" baseline="0"/>
                  <a:t> area units ^ 2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415584"/>
        <c:crosses val="autoZero"/>
        <c:auto val="1"/>
        <c:lblAlgn val="ctr"/>
        <c:lblOffset val="100"/>
        <c:noMultiLvlLbl val="0"/>
      </c:catAx>
      <c:valAx>
        <c:axId val="534415584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Microseconds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42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smtClean="0">
                <a:effectLst/>
              </a:rPr>
              <a:t>vector</a:t>
            </a:r>
            <a:endParaRPr lang="en-GB" sz="1400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'Single wall'!$D$2</c:f>
              <c:strCache>
                <c:ptCount val="1"/>
                <c:pt idx="0">
                  <c:v>Dijkstra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'Single wall'!$C$3:$C$72</c:f>
              <c:numCache>
                <c:formatCode>General</c:formatCode>
                <c:ptCount val="70"/>
                <c:pt idx="0">
                  <c:v>35</c:v>
                </c:pt>
                <c:pt idx="1">
                  <c:v>77</c:v>
                </c:pt>
                <c:pt idx="2">
                  <c:v>135</c:v>
                </c:pt>
                <c:pt idx="3">
                  <c:v>209</c:v>
                </c:pt>
                <c:pt idx="4">
                  <c:v>299</c:v>
                </c:pt>
                <c:pt idx="5">
                  <c:v>405</c:v>
                </c:pt>
                <c:pt idx="6">
                  <c:v>527</c:v>
                </c:pt>
                <c:pt idx="7">
                  <c:v>665</c:v>
                </c:pt>
                <c:pt idx="8">
                  <c:v>819</c:v>
                </c:pt>
                <c:pt idx="9">
                  <c:v>989</c:v>
                </c:pt>
                <c:pt idx="10">
                  <c:v>1175</c:v>
                </c:pt>
                <c:pt idx="11">
                  <c:v>1377</c:v>
                </c:pt>
                <c:pt idx="12">
                  <c:v>1595</c:v>
                </c:pt>
                <c:pt idx="13">
                  <c:v>1829</c:v>
                </c:pt>
                <c:pt idx="14">
                  <c:v>2079</c:v>
                </c:pt>
                <c:pt idx="15">
                  <c:v>2345</c:v>
                </c:pt>
                <c:pt idx="16">
                  <c:v>2627</c:v>
                </c:pt>
                <c:pt idx="17">
                  <c:v>2925</c:v>
                </c:pt>
                <c:pt idx="18">
                  <c:v>3239</c:v>
                </c:pt>
                <c:pt idx="19">
                  <c:v>3569</c:v>
                </c:pt>
                <c:pt idx="20">
                  <c:v>3915</c:v>
                </c:pt>
                <c:pt idx="21">
                  <c:v>4277</c:v>
                </c:pt>
                <c:pt idx="22">
                  <c:v>4655</c:v>
                </c:pt>
                <c:pt idx="23">
                  <c:v>5049</c:v>
                </c:pt>
                <c:pt idx="24">
                  <c:v>5459</c:v>
                </c:pt>
                <c:pt idx="25">
                  <c:v>5885</c:v>
                </c:pt>
                <c:pt idx="26">
                  <c:v>6327</c:v>
                </c:pt>
                <c:pt idx="27">
                  <c:v>6785</c:v>
                </c:pt>
                <c:pt idx="28">
                  <c:v>7259</c:v>
                </c:pt>
                <c:pt idx="29">
                  <c:v>7749</c:v>
                </c:pt>
                <c:pt idx="30">
                  <c:v>8255</c:v>
                </c:pt>
                <c:pt idx="31">
                  <c:v>8777</c:v>
                </c:pt>
                <c:pt idx="32">
                  <c:v>9315</c:v>
                </c:pt>
                <c:pt idx="33">
                  <c:v>9869</c:v>
                </c:pt>
                <c:pt idx="34">
                  <c:v>10439</c:v>
                </c:pt>
                <c:pt idx="35">
                  <c:v>11025</c:v>
                </c:pt>
                <c:pt idx="36">
                  <c:v>11627</c:v>
                </c:pt>
                <c:pt idx="37">
                  <c:v>12245</c:v>
                </c:pt>
                <c:pt idx="38">
                  <c:v>12879</c:v>
                </c:pt>
                <c:pt idx="39">
                  <c:v>13529</c:v>
                </c:pt>
                <c:pt idx="40">
                  <c:v>14195</c:v>
                </c:pt>
                <c:pt idx="41">
                  <c:v>14877</c:v>
                </c:pt>
                <c:pt idx="42">
                  <c:v>15575</c:v>
                </c:pt>
                <c:pt idx="43">
                  <c:v>16289</c:v>
                </c:pt>
                <c:pt idx="44">
                  <c:v>17019</c:v>
                </c:pt>
                <c:pt idx="45">
                  <c:v>17765</c:v>
                </c:pt>
                <c:pt idx="46">
                  <c:v>18527</c:v>
                </c:pt>
                <c:pt idx="47">
                  <c:v>19305</c:v>
                </c:pt>
                <c:pt idx="48">
                  <c:v>20099</c:v>
                </c:pt>
                <c:pt idx="49">
                  <c:v>20909</c:v>
                </c:pt>
                <c:pt idx="50">
                  <c:v>21735</c:v>
                </c:pt>
                <c:pt idx="51">
                  <c:v>22577</c:v>
                </c:pt>
                <c:pt idx="52">
                  <c:v>23435</c:v>
                </c:pt>
                <c:pt idx="53">
                  <c:v>24309</c:v>
                </c:pt>
                <c:pt idx="54">
                  <c:v>25199</c:v>
                </c:pt>
                <c:pt idx="55">
                  <c:v>26105</c:v>
                </c:pt>
                <c:pt idx="56">
                  <c:v>27027</c:v>
                </c:pt>
                <c:pt idx="57">
                  <c:v>27965</c:v>
                </c:pt>
                <c:pt idx="58">
                  <c:v>28919</c:v>
                </c:pt>
                <c:pt idx="59">
                  <c:v>29889</c:v>
                </c:pt>
                <c:pt idx="60">
                  <c:v>30875</c:v>
                </c:pt>
                <c:pt idx="61">
                  <c:v>31877</c:v>
                </c:pt>
                <c:pt idx="62">
                  <c:v>32895</c:v>
                </c:pt>
                <c:pt idx="63">
                  <c:v>33929</c:v>
                </c:pt>
                <c:pt idx="64">
                  <c:v>34979</c:v>
                </c:pt>
                <c:pt idx="65">
                  <c:v>36045</c:v>
                </c:pt>
                <c:pt idx="66">
                  <c:v>37127</c:v>
                </c:pt>
                <c:pt idx="67">
                  <c:v>38225</c:v>
                </c:pt>
                <c:pt idx="68">
                  <c:v>39339</c:v>
                </c:pt>
                <c:pt idx="69">
                  <c:v>40469</c:v>
                </c:pt>
              </c:numCache>
            </c:numRef>
          </c:cat>
          <c:val>
            <c:numRef>
              <c:f>'Single wall'!$D$3:$D$72</c:f>
              <c:numCache>
                <c:formatCode>General</c:formatCode>
                <c:ptCount val="70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12</c:v>
                </c:pt>
                <c:pt idx="4">
                  <c:v>21</c:v>
                </c:pt>
                <c:pt idx="5">
                  <c:v>34</c:v>
                </c:pt>
                <c:pt idx="6">
                  <c:v>49</c:v>
                </c:pt>
                <c:pt idx="7">
                  <c:v>67</c:v>
                </c:pt>
                <c:pt idx="8">
                  <c:v>91</c:v>
                </c:pt>
                <c:pt idx="9">
                  <c:v>117</c:v>
                </c:pt>
                <c:pt idx="10">
                  <c:v>136</c:v>
                </c:pt>
                <c:pt idx="11">
                  <c:v>157</c:v>
                </c:pt>
                <c:pt idx="12">
                  <c:v>212</c:v>
                </c:pt>
                <c:pt idx="13">
                  <c:v>241</c:v>
                </c:pt>
                <c:pt idx="14">
                  <c:v>312</c:v>
                </c:pt>
                <c:pt idx="15">
                  <c:v>321</c:v>
                </c:pt>
                <c:pt idx="16">
                  <c:v>378</c:v>
                </c:pt>
                <c:pt idx="17">
                  <c:v>419</c:v>
                </c:pt>
                <c:pt idx="18">
                  <c:v>502</c:v>
                </c:pt>
                <c:pt idx="19">
                  <c:v>574</c:v>
                </c:pt>
                <c:pt idx="20">
                  <c:v>656</c:v>
                </c:pt>
                <c:pt idx="21">
                  <c:v>760</c:v>
                </c:pt>
                <c:pt idx="22">
                  <c:v>845</c:v>
                </c:pt>
                <c:pt idx="23">
                  <c:v>940</c:v>
                </c:pt>
                <c:pt idx="24">
                  <c:v>1042</c:v>
                </c:pt>
                <c:pt idx="25">
                  <c:v>1145</c:v>
                </c:pt>
                <c:pt idx="26">
                  <c:v>1290</c:v>
                </c:pt>
                <c:pt idx="27">
                  <c:v>1416</c:v>
                </c:pt>
                <c:pt idx="28">
                  <c:v>1551</c:v>
                </c:pt>
                <c:pt idx="29">
                  <c:v>1706</c:v>
                </c:pt>
                <c:pt idx="30">
                  <c:v>1864</c:v>
                </c:pt>
                <c:pt idx="31">
                  <c:v>2026</c:v>
                </c:pt>
                <c:pt idx="32">
                  <c:v>2219</c:v>
                </c:pt>
                <c:pt idx="33">
                  <c:v>2393</c:v>
                </c:pt>
                <c:pt idx="34">
                  <c:v>2599</c:v>
                </c:pt>
                <c:pt idx="35">
                  <c:v>2815</c:v>
                </c:pt>
                <c:pt idx="36">
                  <c:v>3045</c:v>
                </c:pt>
                <c:pt idx="37">
                  <c:v>3265</c:v>
                </c:pt>
                <c:pt idx="38">
                  <c:v>3513</c:v>
                </c:pt>
                <c:pt idx="39">
                  <c:v>3770</c:v>
                </c:pt>
                <c:pt idx="40">
                  <c:v>4038</c:v>
                </c:pt>
                <c:pt idx="41">
                  <c:v>4311</c:v>
                </c:pt>
                <c:pt idx="42">
                  <c:v>4697</c:v>
                </c:pt>
                <c:pt idx="43">
                  <c:v>4928</c:v>
                </c:pt>
                <c:pt idx="44">
                  <c:v>5262</c:v>
                </c:pt>
                <c:pt idx="45">
                  <c:v>5578</c:v>
                </c:pt>
                <c:pt idx="46">
                  <c:v>5931</c:v>
                </c:pt>
                <c:pt idx="47">
                  <c:v>6318</c:v>
                </c:pt>
                <c:pt idx="48">
                  <c:v>6741</c:v>
                </c:pt>
                <c:pt idx="49">
                  <c:v>7529</c:v>
                </c:pt>
                <c:pt idx="50">
                  <c:v>8146</c:v>
                </c:pt>
                <c:pt idx="51">
                  <c:v>8005</c:v>
                </c:pt>
                <c:pt idx="52">
                  <c:v>9128</c:v>
                </c:pt>
                <c:pt idx="53">
                  <c:v>9703</c:v>
                </c:pt>
                <c:pt idx="54">
                  <c:v>9326</c:v>
                </c:pt>
                <c:pt idx="55">
                  <c:v>10065</c:v>
                </c:pt>
                <c:pt idx="56">
                  <c:v>10374</c:v>
                </c:pt>
                <c:pt idx="57">
                  <c:v>11644</c:v>
                </c:pt>
                <c:pt idx="58">
                  <c:v>11606</c:v>
                </c:pt>
                <c:pt idx="59">
                  <c:v>12508</c:v>
                </c:pt>
                <c:pt idx="60">
                  <c:v>13400</c:v>
                </c:pt>
                <c:pt idx="61">
                  <c:v>13364</c:v>
                </c:pt>
                <c:pt idx="62">
                  <c:v>13759</c:v>
                </c:pt>
                <c:pt idx="63">
                  <c:v>15356</c:v>
                </c:pt>
                <c:pt idx="64">
                  <c:v>14940</c:v>
                </c:pt>
                <c:pt idx="65">
                  <c:v>16415</c:v>
                </c:pt>
                <c:pt idx="66">
                  <c:v>16851</c:v>
                </c:pt>
                <c:pt idx="67">
                  <c:v>17646</c:v>
                </c:pt>
                <c:pt idx="68">
                  <c:v>17716</c:v>
                </c:pt>
                <c:pt idx="69">
                  <c:v>18619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65-4F0C-B77F-ABACDA5FC184}"/>
            </c:ext>
          </c:extLst>
        </c:ser>
        <c:ser>
          <c:idx val="2"/>
          <c:order val="2"/>
          <c:tx>
            <c:strRef>
              <c:f>'Single wall'!$F$2</c:f>
              <c:strCache>
                <c:ptCount val="1"/>
                <c:pt idx="0">
                  <c:v>Astar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'Single wall'!$C$3:$C$72</c:f>
              <c:numCache>
                <c:formatCode>General</c:formatCode>
                <c:ptCount val="70"/>
                <c:pt idx="0">
                  <c:v>35</c:v>
                </c:pt>
                <c:pt idx="1">
                  <c:v>77</c:v>
                </c:pt>
                <c:pt idx="2">
                  <c:v>135</c:v>
                </c:pt>
                <c:pt idx="3">
                  <c:v>209</c:v>
                </c:pt>
                <c:pt idx="4">
                  <c:v>299</c:v>
                </c:pt>
                <c:pt idx="5">
                  <c:v>405</c:v>
                </c:pt>
                <c:pt idx="6">
                  <c:v>527</c:v>
                </c:pt>
                <c:pt idx="7">
                  <c:v>665</c:v>
                </c:pt>
                <c:pt idx="8">
                  <c:v>819</c:v>
                </c:pt>
                <c:pt idx="9">
                  <c:v>989</c:v>
                </c:pt>
                <c:pt idx="10">
                  <c:v>1175</c:v>
                </c:pt>
                <c:pt idx="11">
                  <c:v>1377</c:v>
                </c:pt>
                <c:pt idx="12">
                  <c:v>1595</c:v>
                </c:pt>
                <c:pt idx="13">
                  <c:v>1829</c:v>
                </c:pt>
                <c:pt idx="14">
                  <c:v>2079</c:v>
                </c:pt>
                <c:pt idx="15">
                  <c:v>2345</c:v>
                </c:pt>
                <c:pt idx="16">
                  <c:v>2627</c:v>
                </c:pt>
                <c:pt idx="17">
                  <c:v>2925</c:v>
                </c:pt>
                <c:pt idx="18">
                  <c:v>3239</c:v>
                </c:pt>
                <c:pt idx="19">
                  <c:v>3569</c:v>
                </c:pt>
                <c:pt idx="20">
                  <c:v>3915</c:v>
                </c:pt>
                <c:pt idx="21">
                  <c:v>4277</c:v>
                </c:pt>
                <c:pt idx="22">
                  <c:v>4655</c:v>
                </c:pt>
                <c:pt idx="23">
                  <c:v>5049</c:v>
                </c:pt>
                <c:pt idx="24">
                  <c:v>5459</c:v>
                </c:pt>
                <c:pt idx="25">
                  <c:v>5885</c:v>
                </c:pt>
                <c:pt idx="26">
                  <c:v>6327</c:v>
                </c:pt>
                <c:pt idx="27">
                  <c:v>6785</c:v>
                </c:pt>
                <c:pt idx="28">
                  <c:v>7259</c:v>
                </c:pt>
                <c:pt idx="29">
                  <c:v>7749</c:v>
                </c:pt>
                <c:pt idx="30">
                  <c:v>8255</c:v>
                </c:pt>
                <c:pt idx="31">
                  <c:v>8777</c:v>
                </c:pt>
                <c:pt idx="32">
                  <c:v>9315</c:v>
                </c:pt>
                <c:pt idx="33">
                  <c:v>9869</c:v>
                </c:pt>
                <c:pt idx="34">
                  <c:v>10439</c:v>
                </c:pt>
                <c:pt idx="35">
                  <c:v>11025</c:v>
                </c:pt>
                <c:pt idx="36">
                  <c:v>11627</c:v>
                </c:pt>
                <c:pt idx="37">
                  <c:v>12245</c:v>
                </c:pt>
                <c:pt idx="38">
                  <c:v>12879</c:v>
                </c:pt>
                <c:pt idx="39">
                  <c:v>13529</c:v>
                </c:pt>
                <c:pt idx="40">
                  <c:v>14195</c:v>
                </c:pt>
                <c:pt idx="41">
                  <c:v>14877</c:v>
                </c:pt>
                <c:pt idx="42">
                  <c:v>15575</c:v>
                </c:pt>
                <c:pt idx="43">
                  <c:v>16289</c:v>
                </c:pt>
                <c:pt idx="44">
                  <c:v>17019</c:v>
                </c:pt>
                <c:pt idx="45">
                  <c:v>17765</c:v>
                </c:pt>
                <c:pt idx="46">
                  <c:v>18527</c:v>
                </c:pt>
                <c:pt idx="47">
                  <c:v>19305</c:v>
                </c:pt>
                <c:pt idx="48">
                  <c:v>20099</c:v>
                </c:pt>
                <c:pt idx="49">
                  <c:v>20909</c:v>
                </c:pt>
                <c:pt idx="50">
                  <c:v>21735</c:v>
                </c:pt>
                <c:pt idx="51">
                  <c:v>22577</c:v>
                </c:pt>
                <c:pt idx="52">
                  <c:v>23435</c:v>
                </c:pt>
                <c:pt idx="53">
                  <c:v>24309</c:v>
                </c:pt>
                <c:pt idx="54">
                  <c:v>25199</c:v>
                </c:pt>
                <c:pt idx="55">
                  <c:v>26105</c:v>
                </c:pt>
                <c:pt idx="56">
                  <c:v>27027</c:v>
                </c:pt>
                <c:pt idx="57">
                  <c:v>27965</c:v>
                </c:pt>
                <c:pt idx="58">
                  <c:v>28919</c:v>
                </c:pt>
                <c:pt idx="59">
                  <c:v>29889</c:v>
                </c:pt>
                <c:pt idx="60">
                  <c:v>30875</c:v>
                </c:pt>
                <c:pt idx="61">
                  <c:v>31877</c:v>
                </c:pt>
                <c:pt idx="62">
                  <c:v>32895</c:v>
                </c:pt>
                <c:pt idx="63">
                  <c:v>33929</c:v>
                </c:pt>
                <c:pt idx="64">
                  <c:v>34979</c:v>
                </c:pt>
                <c:pt idx="65">
                  <c:v>36045</c:v>
                </c:pt>
                <c:pt idx="66">
                  <c:v>37127</c:v>
                </c:pt>
                <c:pt idx="67">
                  <c:v>38225</c:v>
                </c:pt>
                <c:pt idx="68">
                  <c:v>39339</c:v>
                </c:pt>
                <c:pt idx="69">
                  <c:v>40469</c:v>
                </c:pt>
              </c:numCache>
            </c:numRef>
          </c:cat>
          <c:val>
            <c:numRef>
              <c:f>'Single wall'!$F$3:$F$72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  <c:pt idx="5">
                  <c:v>12</c:v>
                </c:pt>
                <c:pt idx="6">
                  <c:v>19</c:v>
                </c:pt>
                <c:pt idx="7">
                  <c:v>27</c:v>
                </c:pt>
                <c:pt idx="8">
                  <c:v>34</c:v>
                </c:pt>
                <c:pt idx="9">
                  <c:v>39</c:v>
                </c:pt>
                <c:pt idx="10">
                  <c:v>46</c:v>
                </c:pt>
                <c:pt idx="11">
                  <c:v>61</c:v>
                </c:pt>
                <c:pt idx="12">
                  <c:v>76</c:v>
                </c:pt>
                <c:pt idx="13">
                  <c:v>90</c:v>
                </c:pt>
                <c:pt idx="14">
                  <c:v>109</c:v>
                </c:pt>
                <c:pt idx="15">
                  <c:v>114</c:v>
                </c:pt>
                <c:pt idx="16">
                  <c:v>126</c:v>
                </c:pt>
                <c:pt idx="17">
                  <c:v>145</c:v>
                </c:pt>
                <c:pt idx="18">
                  <c:v>166</c:v>
                </c:pt>
                <c:pt idx="19">
                  <c:v>189</c:v>
                </c:pt>
                <c:pt idx="20">
                  <c:v>217</c:v>
                </c:pt>
                <c:pt idx="21">
                  <c:v>241</c:v>
                </c:pt>
                <c:pt idx="22">
                  <c:v>271</c:v>
                </c:pt>
                <c:pt idx="23">
                  <c:v>301</c:v>
                </c:pt>
                <c:pt idx="24">
                  <c:v>335</c:v>
                </c:pt>
                <c:pt idx="25">
                  <c:v>376</c:v>
                </c:pt>
                <c:pt idx="26">
                  <c:v>414</c:v>
                </c:pt>
                <c:pt idx="27">
                  <c:v>448</c:v>
                </c:pt>
                <c:pt idx="28">
                  <c:v>500</c:v>
                </c:pt>
                <c:pt idx="29">
                  <c:v>543</c:v>
                </c:pt>
                <c:pt idx="30">
                  <c:v>599</c:v>
                </c:pt>
                <c:pt idx="31">
                  <c:v>654</c:v>
                </c:pt>
                <c:pt idx="32">
                  <c:v>705</c:v>
                </c:pt>
                <c:pt idx="33">
                  <c:v>763</c:v>
                </c:pt>
                <c:pt idx="34">
                  <c:v>837</c:v>
                </c:pt>
                <c:pt idx="35">
                  <c:v>896</c:v>
                </c:pt>
                <c:pt idx="36">
                  <c:v>960</c:v>
                </c:pt>
                <c:pt idx="37">
                  <c:v>1054</c:v>
                </c:pt>
                <c:pt idx="38">
                  <c:v>1120</c:v>
                </c:pt>
                <c:pt idx="39">
                  <c:v>1198</c:v>
                </c:pt>
                <c:pt idx="40">
                  <c:v>1282</c:v>
                </c:pt>
                <c:pt idx="41">
                  <c:v>1383</c:v>
                </c:pt>
                <c:pt idx="42">
                  <c:v>1477</c:v>
                </c:pt>
                <c:pt idx="43">
                  <c:v>1565</c:v>
                </c:pt>
                <c:pt idx="44">
                  <c:v>1685</c:v>
                </c:pt>
                <c:pt idx="45">
                  <c:v>1772</c:v>
                </c:pt>
                <c:pt idx="46">
                  <c:v>1935</c:v>
                </c:pt>
                <c:pt idx="47">
                  <c:v>2003</c:v>
                </c:pt>
                <c:pt idx="48">
                  <c:v>2159</c:v>
                </c:pt>
                <c:pt idx="49">
                  <c:v>2451</c:v>
                </c:pt>
                <c:pt idx="50">
                  <c:v>2705</c:v>
                </c:pt>
                <c:pt idx="51">
                  <c:v>2840</c:v>
                </c:pt>
                <c:pt idx="52">
                  <c:v>3071</c:v>
                </c:pt>
                <c:pt idx="53">
                  <c:v>3207</c:v>
                </c:pt>
                <c:pt idx="54">
                  <c:v>3150</c:v>
                </c:pt>
                <c:pt idx="55">
                  <c:v>3116</c:v>
                </c:pt>
                <c:pt idx="56">
                  <c:v>3330</c:v>
                </c:pt>
                <c:pt idx="57">
                  <c:v>3672</c:v>
                </c:pt>
                <c:pt idx="58">
                  <c:v>3834</c:v>
                </c:pt>
                <c:pt idx="59">
                  <c:v>4027</c:v>
                </c:pt>
                <c:pt idx="60">
                  <c:v>4273</c:v>
                </c:pt>
                <c:pt idx="61">
                  <c:v>4430</c:v>
                </c:pt>
                <c:pt idx="62">
                  <c:v>4375</c:v>
                </c:pt>
                <c:pt idx="63">
                  <c:v>4760</c:v>
                </c:pt>
                <c:pt idx="64">
                  <c:v>5117</c:v>
                </c:pt>
                <c:pt idx="65">
                  <c:v>5060</c:v>
                </c:pt>
                <c:pt idx="66">
                  <c:v>5529</c:v>
                </c:pt>
                <c:pt idx="67">
                  <c:v>5340</c:v>
                </c:pt>
                <c:pt idx="68">
                  <c:v>5483</c:v>
                </c:pt>
                <c:pt idx="69">
                  <c:v>5741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65-4F0C-B77F-ABACDA5FC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421160"/>
        <c:axId val="53441558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'Single wall'!$E$2</c15:sqref>
                        </c15:formulaRef>
                      </c:ext>
                    </c:extLst>
                    <c:strCache>
                      <c:ptCount val="1"/>
                      <c:pt idx="0">
                        <c:v>Dijkstra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'Single wall'!$C$3:$C$72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35</c:v>
                      </c:pt>
                      <c:pt idx="1">
                        <c:v>77</c:v>
                      </c:pt>
                      <c:pt idx="2">
                        <c:v>135</c:v>
                      </c:pt>
                      <c:pt idx="3">
                        <c:v>209</c:v>
                      </c:pt>
                      <c:pt idx="4">
                        <c:v>299</c:v>
                      </c:pt>
                      <c:pt idx="5">
                        <c:v>405</c:v>
                      </c:pt>
                      <c:pt idx="6">
                        <c:v>527</c:v>
                      </c:pt>
                      <c:pt idx="7">
                        <c:v>665</c:v>
                      </c:pt>
                      <c:pt idx="8">
                        <c:v>819</c:v>
                      </c:pt>
                      <c:pt idx="9">
                        <c:v>989</c:v>
                      </c:pt>
                      <c:pt idx="10">
                        <c:v>1175</c:v>
                      </c:pt>
                      <c:pt idx="11">
                        <c:v>1377</c:v>
                      </c:pt>
                      <c:pt idx="12">
                        <c:v>1595</c:v>
                      </c:pt>
                      <c:pt idx="13">
                        <c:v>1829</c:v>
                      </c:pt>
                      <c:pt idx="14">
                        <c:v>2079</c:v>
                      </c:pt>
                      <c:pt idx="15">
                        <c:v>2345</c:v>
                      </c:pt>
                      <c:pt idx="16">
                        <c:v>2627</c:v>
                      </c:pt>
                      <c:pt idx="17">
                        <c:v>2925</c:v>
                      </c:pt>
                      <c:pt idx="18">
                        <c:v>3239</c:v>
                      </c:pt>
                      <c:pt idx="19">
                        <c:v>3569</c:v>
                      </c:pt>
                      <c:pt idx="20">
                        <c:v>3915</c:v>
                      </c:pt>
                      <c:pt idx="21">
                        <c:v>4277</c:v>
                      </c:pt>
                      <c:pt idx="22">
                        <c:v>4655</c:v>
                      </c:pt>
                      <c:pt idx="23">
                        <c:v>5049</c:v>
                      </c:pt>
                      <c:pt idx="24">
                        <c:v>5459</c:v>
                      </c:pt>
                      <c:pt idx="25">
                        <c:v>5885</c:v>
                      </c:pt>
                      <c:pt idx="26">
                        <c:v>6327</c:v>
                      </c:pt>
                      <c:pt idx="27">
                        <c:v>6785</c:v>
                      </c:pt>
                      <c:pt idx="28">
                        <c:v>7259</c:v>
                      </c:pt>
                      <c:pt idx="29">
                        <c:v>7749</c:v>
                      </c:pt>
                      <c:pt idx="30">
                        <c:v>8255</c:v>
                      </c:pt>
                      <c:pt idx="31">
                        <c:v>8777</c:v>
                      </c:pt>
                      <c:pt idx="32">
                        <c:v>9315</c:v>
                      </c:pt>
                      <c:pt idx="33">
                        <c:v>9869</c:v>
                      </c:pt>
                      <c:pt idx="34">
                        <c:v>10439</c:v>
                      </c:pt>
                      <c:pt idx="35">
                        <c:v>11025</c:v>
                      </c:pt>
                      <c:pt idx="36">
                        <c:v>11627</c:v>
                      </c:pt>
                      <c:pt idx="37">
                        <c:v>12245</c:v>
                      </c:pt>
                      <c:pt idx="38">
                        <c:v>12879</c:v>
                      </c:pt>
                      <c:pt idx="39">
                        <c:v>13529</c:v>
                      </c:pt>
                      <c:pt idx="40">
                        <c:v>14195</c:v>
                      </c:pt>
                      <c:pt idx="41">
                        <c:v>14877</c:v>
                      </c:pt>
                      <c:pt idx="42">
                        <c:v>15575</c:v>
                      </c:pt>
                      <c:pt idx="43">
                        <c:v>16289</c:v>
                      </c:pt>
                      <c:pt idx="44">
                        <c:v>17019</c:v>
                      </c:pt>
                      <c:pt idx="45">
                        <c:v>17765</c:v>
                      </c:pt>
                      <c:pt idx="46">
                        <c:v>18527</c:v>
                      </c:pt>
                      <c:pt idx="47">
                        <c:v>19305</c:v>
                      </c:pt>
                      <c:pt idx="48">
                        <c:v>20099</c:v>
                      </c:pt>
                      <c:pt idx="49">
                        <c:v>20909</c:v>
                      </c:pt>
                      <c:pt idx="50">
                        <c:v>21735</c:v>
                      </c:pt>
                      <c:pt idx="51">
                        <c:v>22577</c:v>
                      </c:pt>
                      <c:pt idx="52">
                        <c:v>23435</c:v>
                      </c:pt>
                      <c:pt idx="53">
                        <c:v>24309</c:v>
                      </c:pt>
                      <c:pt idx="54">
                        <c:v>25199</c:v>
                      </c:pt>
                      <c:pt idx="55">
                        <c:v>26105</c:v>
                      </c:pt>
                      <c:pt idx="56">
                        <c:v>27027</c:v>
                      </c:pt>
                      <c:pt idx="57">
                        <c:v>27965</c:v>
                      </c:pt>
                      <c:pt idx="58">
                        <c:v>28919</c:v>
                      </c:pt>
                      <c:pt idx="59">
                        <c:v>29889</c:v>
                      </c:pt>
                      <c:pt idx="60">
                        <c:v>30875</c:v>
                      </c:pt>
                      <c:pt idx="61">
                        <c:v>31877</c:v>
                      </c:pt>
                      <c:pt idx="62">
                        <c:v>32895</c:v>
                      </c:pt>
                      <c:pt idx="63">
                        <c:v>33929</c:v>
                      </c:pt>
                      <c:pt idx="64">
                        <c:v>34979</c:v>
                      </c:pt>
                      <c:pt idx="65">
                        <c:v>36045</c:v>
                      </c:pt>
                      <c:pt idx="66">
                        <c:v>37127</c:v>
                      </c:pt>
                      <c:pt idx="67">
                        <c:v>38225</c:v>
                      </c:pt>
                      <c:pt idx="68">
                        <c:v>39339</c:v>
                      </c:pt>
                      <c:pt idx="69">
                        <c:v>40469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'Single wall'!$E$3:$E$72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20</c:v>
                      </c:pt>
                      <c:pt idx="5">
                        <c:v>29</c:v>
                      </c:pt>
                      <c:pt idx="6">
                        <c:v>39</c:v>
                      </c:pt>
                      <c:pt idx="7">
                        <c:v>52</c:v>
                      </c:pt>
                      <c:pt idx="8">
                        <c:v>65</c:v>
                      </c:pt>
                      <c:pt idx="9">
                        <c:v>81</c:v>
                      </c:pt>
                      <c:pt idx="10">
                        <c:v>92</c:v>
                      </c:pt>
                      <c:pt idx="11">
                        <c:v>114</c:v>
                      </c:pt>
                      <c:pt idx="12">
                        <c:v>130</c:v>
                      </c:pt>
                      <c:pt idx="13">
                        <c:v>153</c:v>
                      </c:pt>
                      <c:pt idx="14">
                        <c:v>177</c:v>
                      </c:pt>
                      <c:pt idx="15">
                        <c:v>186</c:v>
                      </c:pt>
                      <c:pt idx="16">
                        <c:v>206</c:v>
                      </c:pt>
                      <c:pt idx="17">
                        <c:v>223</c:v>
                      </c:pt>
                      <c:pt idx="18">
                        <c:v>257</c:v>
                      </c:pt>
                      <c:pt idx="19">
                        <c:v>289</c:v>
                      </c:pt>
                      <c:pt idx="20">
                        <c:v>312</c:v>
                      </c:pt>
                      <c:pt idx="21">
                        <c:v>342</c:v>
                      </c:pt>
                      <c:pt idx="22">
                        <c:v>376</c:v>
                      </c:pt>
                      <c:pt idx="23">
                        <c:v>419</c:v>
                      </c:pt>
                      <c:pt idx="24">
                        <c:v>475</c:v>
                      </c:pt>
                      <c:pt idx="25">
                        <c:v>507</c:v>
                      </c:pt>
                      <c:pt idx="26">
                        <c:v>546</c:v>
                      </c:pt>
                      <c:pt idx="27">
                        <c:v>597</c:v>
                      </c:pt>
                      <c:pt idx="28">
                        <c:v>639</c:v>
                      </c:pt>
                      <c:pt idx="29">
                        <c:v>703</c:v>
                      </c:pt>
                      <c:pt idx="30">
                        <c:v>718</c:v>
                      </c:pt>
                      <c:pt idx="31">
                        <c:v>877</c:v>
                      </c:pt>
                      <c:pt idx="32">
                        <c:v>864</c:v>
                      </c:pt>
                      <c:pt idx="33">
                        <c:v>906</c:v>
                      </c:pt>
                      <c:pt idx="34">
                        <c:v>1014</c:v>
                      </c:pt>
                      <c:pt idx="35">
                        <c:v>1059</c:v>
                      </c:pt>
                      <c:pt idx="36">
                        <c:v>1151</c:v>
                      </c:pt>
                      <c:pt idx="37">
                        <c:v>1264</c:v>
                      </c:pt>
                      <c:pt idx="38">
                        <c:v>1301</c:v>
                      </c:pt>
                      <c:pt idx="39">
                        <c:v>1359</c:v>
                      </c:pt>
                      <c:pt idx="40">
                        <c:v>1464</c:v>
                      </c:pt>
                      <c:pt idx="41">
                        <c:v>1539</c:v>
                      </c:pt>
                      <c:pt idx="42">
                        <c:v>1669</c:v>
                      </c:pt>
                      <c:pt idx="43">
                        <c:v>1708</c:v>
                      </c:pt>
                      <c:pt idx="44">
                        <c:v>1802</c:v>
                      </c:pt>
                      <c:pt idx="45">
                        <c:v>1925</c:v>
                      </c:pt>
                      <c:pt idx="46">
                        <c:v>2056</c:v>
                      </c:pt>
                      <c:pt idx="47">
                        <c:v>2144</c:v>
                      </c:pt>
                      <c:pt idx="48">
                        <c:v>2340</c:v>
                      </c:pt>
                      <c:pt idx="49">
                        <c:v>2900</c:v>
                      </c:pt>
                      <c:pt idx="50">
                        <c:v>3120</c:v>
                      </c:pt>
                      <c:pt idx="51">
                        <c:v>2660</c:v>
                      </c:pt>
                      <c:pt idx="52">
                        <c:v>3366</c:v>
                      </c:pt>
                      <c:pt idx="53">
                        <c:v>3264</c:v>
                      </c:pt>
                      <c:pt idx="54">
                        <c:v>3783</c:v>
                      </c:pt>
                      <c:pt idx="55">
                        <c:v>3606</c:v>
                      </c:pt>
                      <c:pt idx="56">
                        <c:v>3302</c:v>
                      </c:pt>
                      <c:pt idx="57">
                        <c:v>3831</c:v>
                      </c:pt>
                      <c:pt idx="58">
                        <c:v>4501</c:v>
                      </c:pt>
                      <c:pt idx="59">
                        <c:v>3994</c:v>
                      </c:pt>
                      <c:pt idx="60">
                        <c:v>4464</c:v>
                      </c:pt>
                      <c:pt idx="61">
                        <c:v>4912</c:v>
                      </c:pt>
                      <c:pt idx="62">
                        <c:v>5245</c:v>
                      </c:pt>
                      <c:pt idx="63">
                        <c:v>4826</c:v>
                      </c:pt>
                      <c:pt idx="64">
                        <c:v>5115</c:v>
                      </c:pt>
                      <c:pt idx="65">
                        <c:v>6004</c:v>
                      </c:pt>
                      <c:pt idx="66">
                        <c:v>5580</c:v>
                      </c:pt>
                      <c:pt idx="67">
                        <c:v>5686</c:v>
                      </c:pt>
                      <c:pt idx="68">
                        <c:v>5729</c:v>
                      </c:pt>
                      <c:pt idx="69">
                        <c:v>6028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F65-4F0C-B77F-ABACDA5FC18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'Single wall'!$G$2</c15:sqref>
                        </c15:formulaRef>
                      </c:ext>
                    </c:extLst>
                    <c:strCache>
                      <c:ptCount val="1"/>
                      <c:pt idx="0">
                        <c:v>Astar 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'Single wall'!$C$3:$C$72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35</c:v>
                      </c:pt>
                      <c:pt idx="1">
                        <c:v>77</c:v>
                      </c:pt>
                      <c:pt idx="2">
                        <c:v>135</c:v>
                      </c:pt>
                      <c:pt idx="3">
                        <c:v>209</c:v>
                      </c:pt>
                      <c:pt idx="4">
                        <c:v>299</c:v>
                      </c:pt>
                      <c:pt idx="5">
                        <c:v>405</c:v>
                      </c:pt>
                      <c:pt idx="6">
                        <c:v>527</c:v>
                      </c:pt>
                      <c:pt idx="7">
                        <c:v>665</c:v>
                      </c:pt>
                      <c:pt idx="8">
                        <c:v>819</c:v>
                      </c:pt>
                      <c:pt idx="9">
                        <c:v>989</c:v>
                      </c:pt>
                      <c:pt idx="10">
                        <c:v>1175</c:v>
                      </c:pt>
                      <c:pt idx="11">
                        <c:v>1377</c:v>
                      </c:pt>
                      <c:pt idx="12">
                        <c:v>1595</c:v>
                      </c:pt>
                      <c:pt idx="13">
                        <c:v>1829</c:v>
                      </c:pt>
                      <c:pt idx="14">
                        <c:v>2079</c:v>
                      </c:pt>
                      <c:pt idx="15">
                        <c:v>2345</c:v>
                      </c:pt>
                      <c:pt idx="16">
                        <c:v>2627</c:v>
                      </c:pt>
                      <c:pt idx="17">
                        <c:v>2925</c:v>
                      </c:pt>
                      <c:pt idx="18">
                        <c:v>3239</c:v>
                      </c:pt>
                      <c:pt idx="19">
                        <c:v>3569</c:v>
                      </c:pt>
                      <c:pt idx="20">
                        <c:v>3915</c:v>
                      </c:pt>
                      <c:pt idx="21">
                        <c:v>4277</c:v>
                      </c:pt>
                      <c:pt idx="22">
                        <c:v>4655</c:v>
                      </c:pt>
                      <c:pt idx="23">
                        <c:v>5049</c:v>
                      </c:pt>
                      <c:pt idx="24">
                        <c:v>5459</c:v>
                      </c:pt>
                      <c:pt idx="25">
                        <c:v>5885</c:v>
                      </c:pt>
                      <c:pt idx="26">
                        <c:v>6327</c:v>
                      </c:pt>
                      <c:pt idx="27">
                        <c:v>6785</c:v>
                      </c:pt>
                      <c:pt idx="28">
                        <c:v>7259</c:v>
                      </c:pt>
                      <c:pt idx="29">
                        <c:v>7749</c:v>
                      </c:pt>
                      <c:pt idx="30">
                        <c:v>8255</c:v>
                      </c:pt>
                      <c:pt idx="31">
                        <c:v>8777</c:v>
                      </c:pt>
                      <c:pt idx="32">
                        <c:v>9315</c:v>
                      </c:pt>
                      <c:pt idx="33">
                        <c:v>9869</c:v>
                      </c:pt>
                      <c:pt idx="34">
                        <c:v>10439</c:v>
                      </c:pt>
                      <c:pt idx="35">
                        <c:v>11025</c:v>
                      </c:pt>
                      <c:pt idx="36">
                        <c:v>11627</c:v>
                      </c:pt>
                      <c:pt idx="37">
                        <c:v>12245</c:v>
                      </c:pt>
                      <c:pt idx="38">
                        <c:v>12879</c:v>
                      </c:pt>
                      <c:pt idx="39">
                        <c:v>13529</c:v>
                      </c:pt>
                      <c:pt idx="40">
                        <c:v>14195</c:v>
                      </c:pt>
                      <c:pt idx="41">
                        <c:v>14877</c:v>
                      </c:pt>
                      <c:pt idx="42">
                        <c:v>15575</c:v>
                      </c:pt>
                      <c:pt idx="43">
                        <c:v>16289</c:v>
                      </c:pt>
                      <c:pt idx="44">
                        <c:v>17019</c:v>
                      </c:pt>
                      <c:pt idx="45">
                        <c:v>17765</c:v>
                      </c:pt>
                      <c:pt idx="46">
                        <c:v>18527</c:v>
                      </c:pt>
                      <c:pt idx="47">
                        <c:v>19305</c:v>
                      </c:pt>
                      <c:pt idx="48">
                        <c:v>20099</c:v>
                      </c:pt>
                      <c:pt idx="49">
                        <c:v>20909</c:v>
                      </c:pt>
                      <c:pt idx="50">
                        <c:v>21735</c:v>
                      </c:pt>
                      <c:pt idx="51">
                        <c:v>22577</c:v>
                      </c:pt>
                      <c:pt idx="52">
                        <c:v>23435</c:v>
                      </c:pt>
                      <c:pt idx="53">
                        <c:v>24309</c:v>
                      </c:pt>
                      <c:pt idx="54">
                        <c:v>25199</c:v>
                      </c:pt>
                      <c:pt idx="55">
                        <c:v>26105</c:v>
                      </c:pt>
                      <c:pt idx="56">
                        <c:v>27027</c:v>
                      </c:pt>
                      <c:pt idx="57">
                        <c:v>27965</c:v>
                      </c:pt>
                      <c:pt idx="58">
                        <c:v>28919</c:v>
                      </c:pt>
                      <c:pt idx="59">
                        <c:v>29889</c:v>
                      </c:pt>
                      <c:pt idx="60">
                        <c:v>30875</c:v>
                      </c:pt>
                      <c:pt idx="61">
                        <c:v>31877</c:v>
                      </c:pt>
                      <c:pt idx="62">
                        <c:v>32895</c:v>
                      </c:pt>
                      <c:pt idx="63">
                        <c:v>33929</c:v>
                      </c:pt>
                      <c:pt idx="64">
                        <c:v>34979</c:v>
                      </c:pt>
                      <c:pt idx="65">
                        <c:v>36045</c:v>
                      </c:pt>
                      <c:pt idx="66">
                        <c:v>37127</c:v>
                      </c:pt>
                      <c:pt idx="67">
                        <c:v>38225</c:v>
                      </c:pt>
                      <c:pt idx="68">
                        <c:v>39339</c:v>
                      </c:pt>
                      <c:pt idx="69">
                        <c:v>40469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'Single wall'!$G$3:$G$72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1</c:v>
                      </c:pt>
                      <c:pt idx="1">
                        <c:v>2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5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22</c:v>
                      </c:pt>
                      <c:pt idx="8">
                        <c:v>24</c:v>
                      </c:pt>
                      <c:pt idx="9">
                        <c:v>35</c:v>
                      </c:pt>
                      <c:pt idx="10">
                        <c:v>40</c:v>
                      </c:pt>
                      <c:pt idx="11">
                        <c:v>46</c:v>
                      </c:pt>
                      <c:pt idx="12">
                        <c:v>42</c:v>
                      </c:pt>
                      <c:pt idx="13">
                        <c:v>58</c:v>
                      </c:pt>
                      <c:pt idx="14">
                        <c:v>65</c:v>
                      </c:pt>
                      <c:pt idx="15">
                        <c:v>82</c:v>
                      </c:pt>
                      <c:pt idx="16">
                        <c:v>72</c:v>
                      </c:pt>
                      <c:pt idx="17">
                        <c:v>81</c:v>
                      </c:pt>
                      <c:pt idx="18">
                        <c:v>90</c:v>
                      </c:pt>
                      <c:pt idx="19">
                        <c:v>98</c:v>
                      </c:pt>
                      <c:pt idx="20">
                        <c:v>107</c:v>
                      </c:pt>
                      <c:pt idx="21">
                        <c:v>119</c:v>
                      </c:pt>
                      <c:pt idx="22">
                        <c:v>130</c:v>
                      </c:pt>
                      <c:pt idx="23">
                        <c:v>145</c:v>
                      </c:pt>
                      <c:pt idx="24">
                        <c:v>155</c:v>
                      </c:pt>
                      <c:pt idx="25">
                        <c:v>168</c:v>
                      </c:pt>
                      <c:pt idx="26">
                        <c:v>185</c:v>
                      </c:pt>
                      <c:pt idx="27">
                        <c:v>198</c:v>
                      </c:pt>
                      <c:pt idx="28">
                        <c:v>224</c:v>
                      </c:pt>
                      <c:pt idx="29">
                        <c:v>238</c:v>
                      </c:pt>
                      <c:pt idx="30">
                        <c:v>260</c:v>
                      </c:pt>
                      <c:pt idx="31">
                        <c:v>271</c:v>
                      </c:pt>
                      <c:pt idx="32">
                        <c:v>302</c:v>
                      </c:pt>
                      <c:pt idx="33">
                        <c:v>324</c:v>
                      </c:pt>
                      <c:pt idx="34">
                        <c:v>346</c:v>
                      </c:pt>
                      <c:pt idx="35">
                        <c:v>366</c:v>
                      </c:pt>
                      <c:pt idx="36">
                        <c:v>391</c:v>
                      </c:pt>
                      <c:pt idx="37">
                        <c:v>430</c:v>
                      </c:pt>
                      <c:pt idx="38">
                        <c:v>453</c:v>
                      </c:pt>
                      <c:pt idx="39">
                        <c:v>521</c:v>
                      </c:pt>
                      <c:pt idx="40">
                        <c:v>499</c:v>
                      </c:pt>
                      <c:pt idx="41">
                        <c:v>526</c:v>
                      </c:pt>
                      <c:pt idx="42">
                        <c:v>567</c:v>
                      </c:pt>
                      <c:pt idx="43">
                        <c:v>605</c:v>
                      </c:pt>
                      <c:pt idx="44">
                        <c:v>647</c:v>
                      </c:pt>
                      <c:pt idx="45">
                        <c:v>662</c:v>
                      </c:pt>
                      <c:pt idx="46">
                        <c:v>727</c:v>
                      </c:pt>
                      <c:pt idx="47">
                        <c:v>770</c:v>
                      </c:pt>
                      <c:pt idx="48">
                        <c:v>825</c:v>
                      </c:pt>
                      <c:pt idx="49">
                        <c:v>1045</c:v>
                      </c:pt>
                      <c:pt idx="50">
                        <c:v>928</c:v>
                      </c:pt>
                      <c:pt idx="51">
                        <c:v>955</c:v>
                      </c:pt>
                      <c:pt idx="52">
                        <c:v>1137</c:v>
                      </c:pt>
                      <c:pt idx="53">
                        <c:v>1166</c:v>
                      </c:pt>
                      <c:pt idx="54">
                        <c:v>1330</c:v>
                      </c:pt>
                      <c:pt idx="55">
                        <c:v>1378</c:v>
                      </c:pt>
                      <c:pt idx="56">
                        <c:v>1413</c:v>
                      </c:pt>
                      <c:pt idx="57">
                        <c:v>1443</c:v>
                      </c:pt>
                      <c:pt idx="58">
                        <c:v>1538</c:v>
                      </c:pt>
                      <c:pt idx="59">
                        <c:v>1534</c:v>
                      </c:pt>
                      <c:pt idx="60">
                        <c:v>1460</c:v>
                      </c:pt>
                      <c:pt idx="61">
                        <c:v>1451</c:v>
                      </c:pt>
                      <c:pt idx="62">
                        <c:v>1486</c:v>
                      </c:pt>
                      <c:pt idx="63">
                        <c:v>1722</c:v>
                      </c:pt>
                      <c:pt idx="64">
                        <c:v>1971</c:v>
                      </c:pt>
                      <c:pt idx="65">
                        <c:v>1946</c:v>
                      </c:pt>
                      <c:pt idx="66">
                        <c:v>1913</c:v>
                      </c:pt>
                      <c:pt idx="67">
                        <c:v>1809</c:v>
                      </c:pt>
                      <c:pt idx="68">
                        <c:v>1909</c:v>
                      </c:pt>
                      <c:pt idx="69">
                        <c:v>1913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F65-4F0C-B77F-ABACDA5FC184}"/>
                  </c:ext>
                </c:extLst>
              </c15:ser>
            </c15:filteredLineSeries>
          </c:ext>
        </c:extLst>
      </c:lineChart>
      <c:catAx>
        <c:axId val="534421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Map</a:t>
                </a:r>
                <a:r>
                  <a:rPr lang="en-GB" baseline="0"/>
                  <a:t> area units ^ 2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415584"/>
        <c:crosses val="autoZero"/>
        <c:auto val="1"/>
        <c:lblAlgn val="ctr"/>
        <c:lblOffset val="100"/>
        <c:noMultiLvlLbl val="0"/>
      </c:catAx>
      <c:valAx>
        <c:axId val="53441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Microseconds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42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Dijkstra vs.</a:t>
            </a:r>
            <a:r>
              <a:rPr lang="en-GB" baseline="0" dirty="0"/>
              <a:t> A* Vector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'Two walls'!$D$2</c:f>
              <c:strCache>
                <c:ptCount val="1"/>
                <c:pt idx="0">
                  <c:v>Dijkstra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'Two walls'!$C$3:$C$81</c:f>
              <c:numCache>
                <c:formatCode>General</c:formatCode>
                <c:ptCount val="79"/>
                <c:pt idx="0">
                  <c:v>64</c:v>
                </c:pt>
                <c:pt idx="1">
                  <c:v>110</c:v>
                </c:pt>
                <c:pt idx="2">
                  <c:v>168</c:v>
                </c:pt>
                <c:pt idx="3">
                  <c:v>238</c:v>
                </c:pt>
                <c:pt idx="4">
                  <c:v>320</c:v>
                </c:pt>
                <c:pt idx="5">
                  <c:v>414</c:v>
                </c:pt>
                <c:pt idx="6">
                  <c:v>520</c:v>
                </c:pt>
                <c:pt idx="7">
                  <c:v>638</c:v>
                </c:pt>
                <c:pt idx="8">
                  <c:v>768</c:v>
                </c:pt>
                <c:pt idx="9">
                  <c:v>910</c:v>
                </c:pt>
                <c:pt idx="10">
                  <c:v>1064</c:v>
                </c:pt>
                <c:pt idx="11">
                  <c:v>1230</c:v>
                </c:pt>
                <c:pt idx="12">
                  <c:v>1408</c:v>
                </c:pt>
                <c:pt idx="13">
                  <c:v>1598</c:v>
                </c:pt>
                <c:pt idx="14">
                  <c:v>1800</c:v>
                </c:pt>
                <c:pt idx="15">
                  <c:v>2014</c:v>
                </c:pt>
                <c:pt idx="16">
                  <c:v>2240</c:v>
                </c:pt>
                <c:pt idx="17">
                  <c:v>2478</c:v>
                </c:pt>
                <c:pt idx="18">
                  <c:v>2728</c:v>
                </c:pt>
                <c:pt idx="19">
                  <c:v>2990</c:v>
                </c:pt>
                <c:pt idx="20">
                  <c:v>3264</c:v>
                </c:pt>
                <c:pt idx="21">
                  <c:v>3550</c:v>
                </c:pt>
                <c:pt idx="22">
                  <c:v>3848</c:v>
                </c:pt>
                <c:pt idx="23">
                  <c:v>4158</c:v>
                </c:pt>
                <c:pt idx="24">
                  <c:v>4480</c:v>
                </c:pt>
                <c:pt idx="25">
                  <c:v>4814</c:v>
                </c:pt>
                <c:pt idx="26">
                  <c:v>5160</c:v>
                </c:pt>
                <c:pt idx="27">
                  <c:v>5518</c:v>
                </c:pt>
                <c:pt idx="28">
                  <c:v>5888</c:v>
                </c:pt>
                <c:pt idx="29">
                  <c:v>6270</c:v>
                </c:pt>
                <c:pt idx="30">
                  <c:v>6664</c:v>
                </c:pt>
                <c:pt idx="31">
                  <c:v>7070</c:v>
                </c:pt>
                <c:pt idx="32">
                  <c:v>7488</c:v>
                </c:pt>
                <c:pt idx="33">
                  <c:v>7918</c:v>
                </c:pt>
                <c:pt idx="34">
                  <c:v>8360</c:v>
                </c:pt>
                <c:pt idx="35">
                  <c:v>8814</c:v>
                </c:pt>
                <c:pt idx="36">
                  <c:v>9280</c:v>
                </c:pt>
                <c:pt idx="37">
                  <c:v>9758</c:v>
                </c:pt>
                <c:pt idx="38">
                  <c:v>10248</c:v>
                </c:pt>
                <c:pt idx="39">
                  <c:v>10750</c:v>
                </c:pt>
                <c:pt idx="40">
                  <c:v>11264</c:v>
                </c:pt>
                <c:pt idx="41">
                  <c:v>11790</c:v>
                </c:pt>
                <c:pt idx="42">
                  <c:v>12328</c:v>
                </c:pt>
                <c:pt idx="43">
                  <c:v>12878</c:v>
                </c:pt>
                <c:pt idx="44">
                  <c:v>13440</c:v>
                </c:pt>
                <c:pt idx="45">
                  <c:v>14014</c:v>
                </c:pt>
                <c:pt idx="46">
                  <c:v>14600</c:v>
                </c:pt>
                <c:pt idx="47">
                  <c:v>15198</c:v>
                </c:pt>
                <c:pt idx="48">
                  <c:v>15808</c:v>
                </c:pt>
                <c:pt idx="49">
                  <c:v>16430</c:v>
                </c:pt>
                <c:pt idx="50">
                  <c:v>17064</c:v>
                </c:pt>
                <c:pt idx="51">
                  <c:v>17710</c:v>
                </c:pt>
                <c:pt idx="52">
                  <c:v>18368</c:v>
                </c:pt>
                <c:pt idx="53">
                  <c:v>19038</c:v>
                </c:pt>
                <c:pt idx="54">
                  <c:v>19720</c:v>
                </c:pt>
                <c:pt idx="55">
                  <c:v>20414</c:v>
                </c:pt>
                <c:pt idx="56">
                  <c:v>21120</c:v>
                </c:pt>
                <c:pt idx="57">
                  <c:v>21838</c:v>
                </c:pt>
                <c:pt idx="58">
                  <c:v>22568</c:v>
                </c:pt>
                <c:pt idx="59">
                  <c:v>23310</c:v>
                </c:pt>
                <c:pt idx="60">
                  <c:v>24064</c:v>
                </c:pt>
                <c:pt idx="61">
                  <c:v>24830</c:v>
                </c:pt>
                <c:pt idx="62">
                  <c:v>25608</c:v>
                </c:pt>
                <c:pt idx="63">
                  <c:v>26398</c:v>
                </c:pt>
                <c:pt idx="64">
                  <c:v>27200</c:v>
                </c:pt>
                <c:pt idx="65">
                  <c:v>28014</c:v>
                </c:pt>
                <c:pt idx="66">
                  <c:v>28840</c:v>
                </c:pt>
                <c:pt idx="67">
                  <c:v>29678</c:v>
                </c:pt>
                <c:pt idx="68">
                  <c:v>30528</c:v>
                </c:pt>
                <c:pt idx="69">
                  <c:v>31390</c:v>
                </c:pt>
                <c:pt idx="70">
                  <c:v>32264</c:v>
                </c:pt>
                <c:pt idx="71">
                  <c:v>33150</c:v>
                </c:pt>
                <c:pt idx="72">
                  <c:v>34048</c:v>
                </c:pt>
                <c:pt idx="73">
                  <c:v>34958</c:v>
                </c:pt>
                <c:pt idx="74">
                  <c:v>35880</c:v>
                </c:pt>
                <c:pt idx="75">
                  <c:v>36814</c:v>
                </c:pt>
                <c:pt idx="76">
                  <c:v>37760</c:v>
                </c:pt>
                <c:pt idx="77">
                  <c:v>38718</c:v>
                </c:pt>
                <c:pt idx="78">
                  <c:v>39688</c:v>
                </c:pt>
              </c:numCache>
            </c:numRef>
          </c:cat>
          <c:val>
            <c:numRef>
              <c:f>'Two walls'!$D$3:$D$81</c:f>
              <c:numCache>
                <c:formatCode>General</c:formatCode>
                <c:ptCount val="79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11</c:v>
                </c:pt>
                <c:pt idx="4">
                  <c:v>17</c:v>
                </c:pt>
                <c:pt idx="5">
                  <c:v>31</c:v>
                </c:pt>
                <c:pt idx="6">
                  <c:v>42</c:v>
                </c:pt>
                <c:pt idx="7">
                  <c:v>51</c:v>
                </c:pt>
                <c:pt idx="8">
                  <c:v>64</c:v>
                </c:pt>
                <c:pt idx="9">
                  <c:v>78</c:v>
                </c:pt>
                <c:pt idx="10">
                  <c:v>93</c:v>
                </c:pt>
                <c:pt idx="11">
                  <c:v>116</c:v>
                </c:pt>
                <c:pt idx="12">
                  <c:v>161</c:v>
                </c:pt>
                <c:pt idx="13">
                  <c:v>193</c:v>
                </c:pt>
                <c:pt idx="14">
                  <c:v>224</c:v>
                </c:pt>
                <c:pt idx="15">
                  <c:v>225</c:v>
                </c:pt>
                <c:pt idx="16">
                  <c:v>245</c:v>
                </c:pt>
                <c:pt idx="17">
                  <c:v>284</c:v>
                </c:pt>
                <c:pt idx="18">
                  <c:v>322</c:v>
                </c:pt>
                <c:pt idx="19">
                  <c:v>365</c:v>
                </c:pt>
                <c:pt idx="20">
                  <c:v>420</c:v>
                </c:pt>
                <c:pt idx="21">
                  <c:v>466</c:v>
                </c:pt>
                <c:pt idx="22">
                  <c:v>521</c:v>
                </c:pt>
                <c:pt idx="23">
                  <c:v>578</c:v>
                </c:pt>
                <c:pt idx="24">
                  <c:v>645</c:v>
                </c:pt>
                <c:pt idx="25">
                  <c:v>711</c:v>
                </c:pt>
                <c:pt idx="26">
                  <c:v>800</c:v>
                </c:pt>
                <c:pt idx="27">
                  <c:v>873</c:v>
                </c:pt>
                <c:pt idx="28">
                  <c:v>948</c:v>
                </c:pt>
                <c:pt idx="29">
                  <c:v>1036</c:v>
                </c:pt>
                <c:pt idx="30">
                  <c:v>1122</c:v>
                </c:pt>
                <c:pt idx="31">
                  <c:v>1222</c:v>
                </c:pt>
                <c:pt idx="32">
                  <c:v>1329</c:v>
                </c:pt>
                <c:pt idx="33">
                  <c:v>1439</c:v>
                </c:pt>
                <c:pt idx="34">
                  <c:v>1551</c:v>
                </c:pt>
                <c:pt idx="35">
                  <c:v>1675</c:v>
                </c:pt>
                <c:pt idx="36">
                  <c:v>1878</c:v>
                </c:pt>
                <c:pt idx="37">
                  <c:v>1931</c:v>
                </c:pt>
                <c:pt idx="38">
                  <c:v>2091</c:v>
                </c:pt>
                <c:pt idx="39">
                  <c:v>2215</c:v>
                </c:pt>
                <c:pt idx="40">
                  <c:v>2380</c:v>
                </c:pt>
                <c:pt idx="41">
                  <c:v>2529</c:v>
                </c:pt>
                <c:pt idx="42">
                  <c:v>2698</c:v>
                </c:pt>
                <c:pt idx="43">
                  <c:v>2886</c:v>
                </c:pt>
                <c:pt idx="44">
                  <c:v>3132</c:v>
                </c:pt>
                <c:pt idx="45">
                  <c:v>3267</c:v>
                </c:pt>
                <c:pt idx="46">
                  <c:v>3531</c:v>
                </c:pt>
                <c:pt idx="47">
                  <c:v>3632</c:v>
                </c:pt>
                <c:pt idx="48">
                  <c:v>4522</c:v>
                </c:pt>
                <c:pt idx="49">
                  <c:v>4551</c:v>
                </c:pt>
                <c:pt idx="50">
                  <c:v>4317</c:v>
                </c:pt>
                <c:pt idx="51">
                  <c:v>4660</c:v>
                </c:pt>
                <c:pt idx="52">
                  <c:v>5516</c:v>
                </c:pt>
                <c:pt idx="53">
                  <c:v>5257</c:v>
                </c:pt>
                <c:pt idx="54">
                  <c:v>5403</c:v>
                </c:pt>
                <c:pt idx="55">
                  <c:v>5695</c:v>
                </c:pt>
                <c:pt idx="56">
                  <c:v>6498</c:v>
                </c:pt>
                <c:pt idx="57">
                  <c:v>6727</c:v>
                </c:pt>
                <c:pt idx="58">
                  <c:v>7150</c:v>
                </c:pt>
                <c:pt idx="59">
                  <c:v>6846</c:v>
                </c:pt>
                <c:pt idx="60">
                  <c:v>7288</c:v>
                </c:pt>
                <c:pt idx="61">
                  <c:v>8238</c:v>
                </c:pt>
                <c:pt idx="62">
                  <c:v>7900</c:v>
                </c:pt>
                <c:pt idx="63">
                  <c:v>8833</c:v>
                </c:pt>
                <c:pt idx="64">
                  <c:v>8736</c:v>
                </c:pt>
                <c:pt idx="65">
                  <c:v>9713</c:v>
                </c:pt>
                <c:pt idx="66">
                  <c:v>9471</c:v>
                </c:pt>
                <c:pt idx="67">
                  <c:v>10411</c:v>
                </c:pt>
                <c:pt idx="68">
                  <c:v>10167</c:v>
                </c:pt>
                <c:pt idx="69">
                  <c:v>10974</c:v>
                </c:pt>
                <c:pt idx="70">
                  <c:v>11609</c:v>
                </c:pt>
                <c:pt idx="71">
                  <c:v>11525</c:v>
                </c:pt>
                <c:pt idx="72">
                  <c:v>12033</c:v>
                </c:pt>
                <c:pt idx="73">
                  <c:v>12340</c:v>
                </c:pt>
                <c:pt idx="74">
                  <c:v>12821</c:v>
                </c:pt>
                <c:pt idx="75">
                  <c:v>13413</c:v>
                </c:pt>
                <c:pt idx="76">
                  <c:v>13895</c:v>
                </c:pt>
                <c:pt idx="77">
                  <c:v>14182</c:v>
                </c:pt>
                <c:pt idx="78">
                  <c:v>14855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3A-477A-AD17-681E89D023B8}"/>
            </c:ext>
          </c:extLst>
        </c:ser>
        <c:ser>
          <c:idx val="1"/>
          <c:order val="1"/>
          <c:tx>
            <c:strRef>
              <c:f>'Two walls'!$E$2</c:f>
              <c:strCache>
                <c:ptCount val="1"/>
                <c:pt idx="0">
                  <c:v>AStar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'Two walls'!$C$3:$C$81</c:f>
              <c:numCache>
                <c:formatCode>General</c:formatCode>
                <c:ptCount val="79"/>
                <c:pt idx="0">
                  <c:v>64</c:v>
                </c:pt>
                <c:pt idx="1">
                  <c:v>110</c:v>
                </c:pt>
                <c:pt idx="2">
                  <c:v>168</c:v>
                </c:pt>
                <c:pt idx="3">
                  <c:v>238</c:v>
                </c:pt>
                <c:pt idx="4">
                  <c:v>320</c:v>
                </c:pt>
                <c:pt idx="5">
                  <c:v>414</c:v>
                </c:pt>
                <c:pt idx="6">
                  <c:v>520</c:v>
                </c:pt>
                <c:pt idx="7">
                  <c:v>638</c:v>
                </c:pt>
                <c:pt idx="8">
                  <c:v>768</c:v>
                </c:pt>
                <c:pt idx="9">
                  <c:v>910</c:v>
                </c:pt>
                <c:pt idx="10">
                  <c:v>1064</c:v>
                </c:pt>
                <c:pt idx="11">
                  <c:v>1230</c:v>
                </c:pt>
                <c:pt idx="12">
                  <c:v>1408</c:v>
                </c:pt>
                <c:pt idx="13">
                  <c:v>1598</c:v>
                </c:pt>
                <c:pt idx="14">
                  <c:v>1800</c:v>
                </c:pt>
                <c:pt idx="15">
                  <c:v>2014</c:v>
                </c:pt>
                <c:pt idx="16">
                  <c:v>2240</c:v>
                </c:pt>
                <c:pt idx="17">
                  <c:v>2478</c:v>
                </c:pt>
                <c:pt idx="18">
                  <c:v>2728</c:v>
                </c:pt>
                <c:pt idx="19">
                  <c:v>2990</c:v>
                </c:pt>
                <c:pt idx="20">
                  <c:v>3264</c:v>
                </c:pt>
                <c:pt idx="21">
                  <c:v>3550</c:v>
                </c:pt>
                <c:pt idx="22">
                  <c:v>3848</c:v>
                </c:pt>
                <c:pt idx="23">
                  <c:v>4158</c:v>
                </c:pt>
                <c:pt idx="24">
                  <c:v>4480</c:v>
                </c:pt>
                <c:pt idx="25">
                  <c:v>4814</c:v>
                </c:pt>
                <c:pt idx="26">
                  <c:v>5160</c:v>
                </c:pt>
                <c:pt idx="27">
                  <c:v>5518</c:v>
                </c:pt>
                <c:pt idx="28">
                  <c:v>5888</c:v>
                </c:pt>
                <c:pt idx="29">
                  <c:v>6270</c:v>
                </c:pt>
                <c:pt idx="30">
                  <c:v>6664</c:v>
                </c:pt>
                <c:pt idx="31">
                  <c:v>7070</c:v>
                </c:pt>
                <c:pt idx="32">
                  <c:v>7488</c:v>
                </c:pt>
                <c:pt idx="33">
                  <c:v>7918</c:v>
                </c:pt>
                <c:pt idx="34">
                  <c:v>8360</c:v>
                </c:pt>
                <c:pt idx="35">
                  <c:v>8814</c:v>
                </c:pt>
                <c:pt idx="36">
                  <c:v>9280</c:v>
                </c:pt>
                <c:pt idx="37">
                  <c:v>9758</c:v>
                </c:pt>
                <c:pt idx="38">
                  <c:v>10248</c:v>
                </c:pt>
                <c:pt idx="39">
                  <c:v>10750</c:v>
                </c:pt>
                <c:pt idx="40">
                  <c:v>11264</c:v>
                </c:pt>
                <c:pt idx="41">
                  <c:v>11790</c:v>
                </c:pt>
                <c:pt idx="42">
                  <c:v>12328</c:v>
                </c:pt>
                <c:pt idx="43">
                  <c:v>12878</c:v>
                </c:pt>
                <c:pt idx="44">
                  <c:v>13440</c:v>
                </c:pt>
                <c:pt idx="45">
                  <c:v>14014</c:v>
                </c:pt>
                <c:pt idx="46">
                  <c:v>14600</c:v>
                </c:pt>
                <c:pt idx="47">
                  <c:v>15198</c:v>
                </c:pt>
                <c:pt idx="48">
                  <c:v>15808</c:v>
                </c:pt>
                <c:pt idx="49">
                  <c:v>16430</c:v>
                </c:pt>
                <c:pt idx="50">
                  <c:v>17064</c:v>
                </c:pt>
                <c:pt idx="51">
                  <c:v>17710</c:v>
                </c:pt>
                <c:pt idx="52">
                  <c:v>18368</c:v>
                </c:pt>
                <c:pt idx="53">
                  <c:v>19038</c:v>
                </c:pt>
                <c:pt idx="54">
                  <c:v>19720</c:v>
                </c:pt>
                <c:pt idx="55">
                  <c:v>20414</c:v>
                </c:pt>
                <c:pt idx="56">
                  <c:v>21120</c:v>
                </c:pt>
                <c:pt idx="57">
                  <c:v>21838</c:v>
                </c:pt>
                <c:pt idx="58">
                  <c:v>22568</c:v>
                </c:pt>
                <c:pt idx="59">
                  <c:v>23310</c:v>
                </c:pt>
                <c:pt idx="60">
                  <c:v>24064</c:v>
                </c:pt>
                <c:pt idx="61">
                  <c:v>24830</c:v>
                </c:pt>
                <c:pt idx="62">
                  <c:v>25608</c:v>
                </c:pt>
                <c:pt idx="63">
                  <c:v>26398</c:v>
                </c:pt>
                <c:pt idx="64">
                  <c:v>27200</c:v>
                </c:pt>
                <c:pt idx="65">
                  <c:v>28014</c:v>
                </c:pt>
                <c:pt idx="66">
                  <c:v>28840</c:v>
                </c:pt>
                <c:pt idx="67">
                  <c:v>29678</c:v>
                </c:pt>
                <c:pt idx="68">
                  <c:v>30528</c:v>
                </c:pt>
                <c:pt idx="69">
                  <c:v>31390</c:v>
                </c:pt>
                <c:pt idx="70">
                  <c:v>32264</c:v>
                </c:pt>
                <c:pt idx="71">
                  <c:v>33150</c:v>
                </c:pt>
                <c:pt idx="72">
                  <c:v>34048</c:v>
                </c:pt>
                <c:pt idx="73">
                  <c:v>34958</c:v>
                </c:pt>
                <c:pt idx="74">
                  <c:v>35880</c:v>
                </c:pt>
                <c:pt idx="75">
                  <c:v>36814</c:v>
                </c:pt>
                <c:pt idx="76">
                  <c:v>37760</c:v>
                </c:pt>
                <c:pt idx="77">
                  <c:v>38718</c:v>
                </c:pt>
                <c:pt idx="78">
                  <c:v>39688</c:v>
                </c:pt>
              </c:numCache>
            </c:numRef>
          </c:cat>
          <c:val>
            <c:numRef>
              <c:f>'Two walls'!$E$3:$E$81</c:f>
              <c:numCache>
                <c:formatCode>General</c:formatCode>
                <c:ptCount val="7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12</c:v>
                </c:pt>
                <c:pt idx="4">
                  <c:v>14</c:v>
                </c:pt>
                <c:pt idx="5">
                  <c:v>20</c:v>
                </c:pt>
                <c:pt idx="6">
                  <c:v>28</c:v>
                </c:pt>
                <c:pt idx="7">
                  <c:v>34</c:v>
                </c:pt>
                <c:pt idx="8">
                  <c:v>47</c:v>
                </c:pt>
                <c:pt idx="9">
                  <c:v>58</c:v>
                </c:pt>
                <c:pt idx="10">
                  <c:v>78</c:v>
                </c:pt>
                <c:pt idx="11">
                  <c:v>95</c:v>
                </c:pt>
                <c:pt idx="12">
                  <c:v>107</c:v>
                </c:pt>
                <c:pt idx="13">
                  <c:v>126</c:v>
                </c:pt>
                <c:pt idx="14">
                  <c:v>148</c:v>
                </c:pt>
                <c:pt idx="15">
                  <c:v>168</c:v>
                </c:pt>
                <c:pt idx="16">
                  <c:v>202</c:v>
                </c:pt>
                <c:pt idx="17">
                  <c:v>233</c:v>
                </c:pt>
                <c:pt idx="18">
                  <c:v>245</c:v>
                </c:pt>
                <c:pt idx="19">
                  <c:v>259</c:v>
                </c:pt>
                <c:pt idx="20">
                  <c:v>308</c:v>
                </c:pt>
                <c:pt idx="21">
                  <c:v>333</c:v>
                </c:pt>
                <c:pt idx="22">
                  <c:v>389</c:v>
                </c:pt>
                <c:pt idx="23">
                  <c:v>408</c:v>
                </c:pt>
                <c:pt idx="24">
                  <c:v>472</c:v>
                </c:pt>
                <c:pt idx="25">
                  <c:v>511</c:v>
                </c:pt>
                <c:pt idx="26">
                  <c:v>573</c:v>
                </c:pt>
                <c:pt idx="27">
                  <c:v>610</c:v>
                </c:pt>
                <c:pt idx="28">
                  <c:v>689</c:v>
                </c:pt>
                <c:pt idx="29">
                  <c:v>726</c:v>
                </c:pt>
                <c:pt idx="30">
                  <c:v>824</c:v>
                </c:pt>
                <c:pt idx="31">
                  <c:v>875</c:v>
                </c:pt>
                <c:pt idx="32">
                  <c:v>961</c:v>
                </c:pt>
                <c:pt idx="33">
                  <c:v>1021</c:v>
                </c:pt>
                <c:pt idx="34">
                  <c:v>1113</c:v>
                </c:pt>
                <c:pt idx="35">
                  <c:v>1189</c:v>
                </c:pt>
                <c:pt idx="36">
                  <c:v>1302</c:v>
                </c:pt>
                <c:pt idx="37">
                  <c:v>1368</c:v>
                </c:pt>
                <c:pt idx="38">
                  <c:v>1493</c:v>
                </c:pt>
                <c:pt idx="39">
                  <c:v>1578</c:v>
                </c:pt>
                <c:pt idx="40">
                  <c:v>1683</c:v>
                </c:pt>
                <c:pt idx="41">
                  <c:v>1799</c:v>
                </c:pt>
                <c:pt idx="42">
                  <c:v>1962</c:v>
                </c:pt>
                <c:pt idx="43">
                  <c:v>2050</c:v>
                </c:pt>
                <c:pt idx="44">
                  <c:v>2195</c:v>
                </c:pt>
                <c:pt idx="45">
                  <c:v>2295</c:v>
                </c:pt>
                <c:pt idx="46">
                  <c:v>2478</c:v>
                </c:pt>
                <c:pt idx="47">
                  <c:v>2604</c:v>
                </c:pt>
                <c:pt idx="48">
                  <c:v>2784</c:v>
                </c:pt>
                <c:pt idx="49">
                  <c:v>2888</c:v>
                </c:pt>
                <c:pt idx="50">
                  <c:v>3133</c:v>
                </c:pt>
                <c:pt idx="51">
                  <c:v>3277</c:v>
                </c:pt>
                <c:pt idx="52">
                  <c:v>3915</c:v>
                </c:pt>
                <c:pt idx="53">
                  <c:v>3790</c:v>
                </c:pt>
                <c:pt idx="54">
                  <c:v>4193</c:v>
                </c:pt>
                <c:pt idx="55">
                  <c:v>4407</c:v>
                </c:pt>
                <c:pt idx="56">
                  <c:v>4706</c:v>
                </c:pt>
                <c:pt idx="57">
                  <c:v>4769</c:v>
                </c:pt>
                <c:pt idx="58">
                  <c:v>4734</c:v>
                </c:pt>
                <c:pt idx="59">
                  <c:v>4855</c:v>
                </c:pt>
                <c:pt idx="60">
                  <c:v>5328</c:v>
                </c:pt>
                <c:pt idx="61">
                  <c:v>5919</c:v>
                </c:pt>
                <c:pt idx="62">
                  <c:v>6044</c:v>
                </c:pt>
                <c:pt idx="63">
                  <c:v>5731</c:v>
                </c:pt>
                <c:pt idx="64">
                  <c:v>6651</c:v>
                </c:pt>
                <c:pt idx="65">
                  <c:v>6571</c:v>
                </c:pt>
                <c:pt idx="66">
                  <c:v>6759</c:v>
                </c:pt>
                <c:pt idx="67">
                  <c:v>7231</c:v>
                </c:pt>
                <c:pt idx="68">
                  <c:v>7307</c:v>
                </c:pt>
                <c:pt idx="69">
                  <c:v>8157</c:v>
                </c:pt>
                <c:pt idx="70">
                  <c:v>7785</c:v>
                </c:pt>
                <c:pt idx="71">
                  <c:v>8637</c:v>
                </c:pt>
                <c:pt idx="72">
                  <c:v>8708</c:v>
                </c:pt>
                <c:pt idx="73">
                  <c:v>8674</c:v>
                </c:pt>
                <c:pt idx="74">
                  <c:v>8868</c:v>
                </c:pt>
                <c:pt idx="75">
                  <c:v>9410</c:v>
                </c:pt>
                <c:pt idx="76">
                  <c:v>9724</c:v>
                </c:pt>
                <c:pt idx="77">
                  <c:v>10139</c:v>
                </c:pt>
                <c:pt idx="78">
                  <c:v>10548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3A-477A-AD17-681E89D02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7658080"/>
        <c:axId val="57765906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'Two walls'!$F$2</c15:sqref>
                        </c15:formulaRef>
                      </c:ext>
                    </c:extLst>
                    <c:strCache>
                      <c:ptCount val="1"/>
                      <c:pt idx="0">
                        <c:v>Dijkstra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'Two walls'!$C$3:$C$81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64</c:v>
                      </c:pt>
                      <c:pt idx="1">
                        <c:v>110</c:v>
                      </c:pt>
                      <c:pt idx="2">
                        <c:v>168</c:v>
                      </c:pt>
                      <c:pt idx="3">
                        <c:v>238</c:v>
                      </c:pt>
                      <c:pt idx="4">
                        <c:v>320</c:v>
                      </c:pt>
                      <c:pt idx="5">
                        <c:v>414</c:v>
                      </c:pt>
                      <c:pt idx="6">
                        <c:v>520</c:v>
                      </c:pt>
                      <c:pt idx="7">
                        <c:v>638</c:v>
                      </c:pt>
                      <c:pt idx="8">
                        <c:v>768</c:v>
                      </c:pt>
                      <c:pt idx="9">
                        <c:v>910</c:v>
                      </c:pt>
                      <c:pt idx="10">
                        <c:v>1064</c:v>
                      </c:pt>
                      <c:pt idx="11">
                        <c:v>1230</c:v>
                      </c:pt>
                      <c:pt idx="12">
                        <c:v>1408</c:v>
                      </c:pt>
                      <c:pt idx="13">
                        <c:v>1598</c:v>
                      </c:pt>
                      <c:pt idx="14">
                        <c:v>1800</c:v>
                      </c:pt>
                      <c:pt idx="15">
                        <c:v>2014</c:v>
                      </c:pt>
                      <c:pt idx="16">
                        <c:v>2240</c:v>
                      </c:pt>
                      <c:pt idx="17">
                        <c:v>2478</c:v>
                      </c:pt>
                      <c:pt idx="18">
                        <c:v>2728</c:v>
                      </c:pt>
                      <c:pt idx="19">
                        <c:v>2990</c:v>
                      </c:pt>
                      <c:pt idx="20">
                        <c:v>3264</c:v>
                      </c:pt>
                      <c:pt idx="21">
                        <c:v>3550</c:v>
                      </c:pt>
                      <c:pt idx="22">
                        <c:v>3848</c:v>
                      </c:pt>
                      <c:pt idx="23">
                        <c:v>4158</c:v>
                      </c:pt>
                      <c:pt idx="24">
                        <c:v>4480</c:v>
                      </c:pt>
                      <c:pt idx="25">
                        <c:v>4814</c:v>
                      </c:pt>
                      <c:pt idx="26">
                        <c:v>5160</c:v>
                      </c:pt>
                      <c:pt idx="27">
                        <c:v>5518</c:v>
                      </c:pt>
                      <c:pt idx="28">
                        <c:v>5888</c:v>
                      </c:pt>
                      <c:pt idx="29">
                        <c:v>6270</c:v>
                      </c:pt>
                      <c:pt idx="30">
                        <c:v>6664</c:v>
                      </c:pt>
                      <c:pt idx="31">
                        <c:v>7070</c:v>
                      </c:pt>
                      <c:pt idx="32">
                        <c:v>7488</c:v>
                      </c:pt>
                      <c:pt idx="33">
                        <c:v>7918</c:v>
                      </c:pt>
                      <c:pt idx="34">
                        <c:v>8360</c:v>
                      </c:pt>
                      <c:pt idx="35">
                        <c:v>8814</c:v>
                      </c:pt>
                      <c:pt idx="36">
                        <c:v>9280</c:v>
                      </c:pt>
                      <c:pt idx="37">
                        <c:v>9758</c:v>
                      </c:pt>
                      <c:pt idx="38">
                        <c:v>10248</c:v>
                      </c:pt>
                      <c:pt idx="39">
                        <c:v>10750</c:v>
                      </c:pt>
                      <c:pt idx="40">
                        <c:v>11264</c:v>
                      </c:pt>
                      <c:pt idx="41">
                        <c:v>11790</c:v>
                      </c:pt>
                      <c:pt idx="42">
                        <c:v>12328</c:v>
                      </c:pt>
                      <c:pt idx="43">
                        <c:v>12878</c:v>
                      </c:pt>
                      <c:pt idx="44">
                        <c:v>13440</c:v>
                      </c:pt>
                      <c:pt idx="45">
                        <c:v>14014</c:v>
                      </c:pt>
                      <c:pt idx="46">
                        <c:v>14600</c:v>
                      </c:pt>
                      <c:pt idx="47">
                        <c:v>15198</c:v>
                      </c:pt>
                      <c:pt idx="48">
                        <c:v>15808</c:v>
                      </c:pt>
                      <c:pt idx="49">
                        <c:v>16430</c:v>
                      </c:pt>
                      <c:pt idx="50">
                        <c:v>17064</c:v>
                      </c:pt>
                      <c:pt idx="51">
                        <c:v>17710</c:v>
                      </c:pt>
                      <c:pt idx="52">
                        <c:v>18368</c:v>
                      </c:pt>
                      <c:pt idx="53">
                        <c:v>19038</c:v>
                      </c:pt>
                      <c:pt idx="54">
                        <c:v>19720</c:v>
                      </c:pt>
                      <c:pt idx="55">
                        <c:v>20414</c:v>
                      </c:pt>
                      <c:pt idx="56">
                        <c:v>21120</c:v>
                      </c:pt>
                      <c:pt idx="57">
                        <c:v>21838</c:v>
                      </c:pt>
                      <c:pt idx="58">
                        <c:v>22568</c:v>
                      </c:pt>
                      <c:pt idx="59">
                        <c:v>23310</c:v>
                      </c:pt>
                      <c:pt idx="60">
                        <c:v>24064</c:v>
                      </c:pt>
                      <c:pt idx="61">
                        <c:v>24830</c:v>
                      </c:pt>
                      <c:pt idx="62">
                        <c:v>25608</c:v>
                      </c:pt>
                      <c:pt idx="63">
                        <c:v>26398</c:v>
                      </c:pt>
                      <c:pt idx="64">
                        <c:v>27200</c:v>
                      </c:pt>
                      <c:pt idx="65">
                        <c:v>28014</c:v>
                      </c:pt>
                      <c:pt idx="66">
                        <c:v>28840</c:v>
                      </c:pt>
                      <c:pt idx="67">
                        <c:v>29678</c:v>
                      </c:pt>
                      <c:pt idx="68">
                        <c:v>30528</c:v>
                      </c:pt>
                      <c:pt idx="69">
                        <c:v>31390</c:v>
                      </c:pt>
                      <c:pt idx="70">
                        <c:v>32264</c:v>
                      </c:pt>
                      <c:pt idx="71">
                        <c:v>33150</c:v>
                      </c:pt>
                      <c:pt idx="72">
                        <c:v>34048</c:v>
                      </c:pt>
                      <c:pt idx="73">
                        <c:v>34958</c:v>
                      </c:pt>
                      <c:pt idx="74">
                        <c:v>35880</c:v>
                      </c:pt>
                      <c:pt idx="75">
                        <c:v>36814</c:v>
                      </c:pt>
                      <c:pt idx="76">
                        <c:v>37760</c:v>
                      </c:pt>
                      <c:pt idx="77">
                        <c:v>38718</c:v>
                      </c:pt>
                      <c:pt idx="78">
                        <c:v>39688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'Two walls'!$F$3:$F$81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3</c:v>
                      </c:pt>
                      <c:pt idx="1">
                        <c:v>3</c:v>
                      </c:pt>
                      <c:pt idx="2">
                        <c:v>6</c:v>
                      </c:pt>
                      <c:pt idx="3">
                        <c:v>9</c:v>
                      </c:pt>
                      <c:pt idx="4">
                        <c:v>20</c:v>
                      </c:pt>
                      <c:pt idx="5">
                        <c:v>33</c:v>
                      </c:pt>
                      <c:pt idx="6">
                        <c:v>37</c:v>
                      </c:pt>
                      <c:pt idx="7">
                        <c:v>46</c:v>
                      </c:pt>
                      <c:pt idx="8">
                        <c:v>57</c:v>
                      </c:pt>
                      <c:pt idx="9">
                        <c:v>69</c:v>
                      </c:pt>
                      <c:pt idx="10">
                        <c:v>77</c:v>
                      </c:pt>
                      <c:pt idx="11">
                        <c:v>92</c:v>
                      </c:pt>
                      <c:pt idx="12">
                        <c:v>109</c:v>
                      </c:pt>
                      <c:pt idx="13">
                        <c:v>131</c:v>
                      </c:pt>
                      <c:pt idx="14">
                        <c:v>152</c:v>
                      </c:pt>
                      <c:pt idx="15">
                        <c:v>151</c:v>
                      </c:pt>
                      <c:pt idx="16">
                        <c:v>169</c:v>
                      </c:pt>
                      <c:pt idx="17">
                        <c:v>187</c:v>
                      </c:pt>
                      <c:pt idx="18">
                        <c:v>210</c:v>
                      </c:pt>
                      <c:pt idx="19">
                        <c:v>225</c:v>
                      </c:pt>
                      <c:pt idx="20">
                        <c:v>252</c:v>
                      </c:pt>
                      <c:pt idx="21">
                        <c:v>291</c:v>
                      </c:pt>
                      <c:pt idx="22">
                        <c:v>309</c:v>
                      </c:pt>
                      <c:pt idx="23">
                        <c:v>335</c:v>
                      </c:pt>
                      <c:pt idx="24">
                        <c:v>371</c:v>
                      </c:pt>
                      <c:pt idx="25">
                        <c:v>402</c:v>
                      </c:pt>
                      <c:pt idx="26">
                        <c:v>437</c:v>
                      </c:pt>
                      <c:pt idx="27">
                        <c:v>456</c:v>
                      </c:pt>
                      <c:pt idx="28">
                        <c:v>491</c:v>
                      </c:pt>
                      <c:pt idx="29">
                        <c:v>529</c:v>
                      </c:pt>
                      <c:pt idx="30">
                        <c:v>564</c:v>
                      </c:pt>
                      <c:pt idx="31">
                        <c:v>604</c:v>
                      </c:pt>
                      <c:pt idx="32">
                        <c:v>666</c:v>
                      </c:pt>
                      <c:pt idx="33">
                        <c:v>716</c:v>
                      </c:pt>
                      <c:pt idx="34">
                        <c:v>729</c:v>
                      </c:pt>
                      <c:pt idx="35">
                        <c:v>811</c:v>
                      </c:pt>
                      <c:pt idx="36">
                        <c:v>806</c:v>
                      </c:pt>
                      <c:pt idx="37">
                        <c:v>867</c:v>
                      </c:pt>
                      <c:pt idx="38">
                        <c:v>909</c:v>
                      </c:pt>
                      <c:pt idx="39">
                        <c:v>997</c:v>
                      </c:pt>
                      <c:pt idx="40">
                        <c:v>1057</c:v>
                      </c:pt>
                      <c:pt idx="41">
                        <c:v>1133</c:v>
                      </c:pt>
                      <c:pt idx="42">
                        <c:v>1189</c:v>
                      </c:pt>
                      <c:pt idx="43">
                        <c:v>1260</c:v>
                      </c:pt>
                      <c:pt idx="44">
                        <c:v>1318</c:v>
                      </c:pt>
                      <c:pt idx="45">
                        <c:v>1367</c:v>
                      </c:pt>
                      <c:pt idx="46">
                        <c:v>1484</c:v>
                      </c:pt>
                      <c:pt idx="47">
                        <c:v>1514</c:v>
                      </c:pt>
                      <c:pt idx="48">
                        <c:v>1591</c:v>
                      </c:pt>
                      <c:pt idx="49">
                        <c:v>1701</c:v>
                      </c:pt>
                      <c:pt idx="50">
                        <c:v>1820</c:v>
                      </c:pt>
                      <c:pt idx="51">
                        <c:v>2051</c:v>
                      </c:pt>
                      <c:pt idx="52">
                        <c:v>2008</c:v>
                      </c:pt>
                      <c:pt idx="53">
                        <c:v>2621</c:v>
                      </c:pt>
                      <c:pt idx="54">
                        <c:v>2623</c:v>
                      </c:pt>
                      <c:pt idx="55">
                        <c:v>2256</c:v>
                      </c:pt>
                      <c:pt idx="56">
                        <c:v>2785</c:v>
                      </c:pt>
                      <c:pt idx="57">
                        <c:v>3155</c:v>
                      </c:pt>
                      <c:pt idx="58">
                        <c:v>3183</c:v>
                      </c:pt>
                      <c:pt idx="59">
                        <c:v>3305</c:v>
                      </c:pt>
                      <c:pt idx="60">
                        <c:v>3235</c:v>
                      </c:pt>
                      <c:pt idx="61">
                        <c:v>2860</c:v>
                      </c:pt>
                      <c:pt idx="62">
                        <c:v>3024</c:v>
                      </c:pt>
                      <c:pt idx="63">
                        <c:v>3103</c:v>
                      </c:pt>
                      <c:pt idx="64">
                        <c:v>3853</c:v>
                      </c:pt>
                      <c:pt idx="65">
                        <c:v>4098</c:v>
                      </c:pt>
                      <c:pt idx="66">
                        <c:v>3758</c:v>
                      </c:pt>
                      <c:pt idx="67">
                        <c:v>4062</c:v>
                      </c:pt>
                      <c:pt idx="68">
                        <c:v>4406</c:v>
                      </c:pt>
                      <c:pt idx="69">
                        <c:v>4529</c:v>
                      </c:pt>
                      <c:pt idx="70">
                        <c:v>4143</c:v>
                      </c:pt>
                      <c:pt idx="71">
                        <c:v>4454</c:v>
                      </c:pt>
                      <c:pt idx="72">
                        <c:v>5058</c:v>
                      </c:pt>
                      <c:pt idx="73">
                        <c:v>4463</c:v>
                      </c:pt>
                      <c:pt idx="74">
                        <c:v>4789</c:v>
                      </c:pt>
                      <c:pt idx="75">
                        <c:v>4890</c:v>
                      </c:pt>
                      <c:pt idx="76">
                        <c:v>5157</c:v>
                      </c:pt>
                      <c:pt idx="77">
                        <c:v>5486</c:v>
                      </c:pt>
                      <c:pt idx="78">
                        <c:v>5571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93A-477A-AD17-681E89D023B8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'Two walls'!$G$2</c15:sqref>
                        </c15:formulaRef>
                      </c:ext>
                    </c:extLst>
                    <c:strCache>
                      <c:ptCount val="1"/>
                      <c:pt idx="0">
                        <c:v>AStar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'Two walls'!$C$3:$C$81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64</c:v>
                      </c:pt>
                      <c:pt idx="1">
                        <c:v>110</c:v>
                      </c:pt>
                      <c:pt idx="2">
                        <c:v>168</c:v>
                      </c:pt>
                      <c:pt idx="3">
                        <c:v>238</c:v>
                      </c:pt>
                      <c:pt idx="4">
                        <c:v>320</c:v>
                      </c:pt>
                      <c:pt idx="5">
                        <c:v>414</c:v>
                      </c:pt>
                      <c:pt idx="6">
                        <c:v>520</c:v>
                      </c:pt>
                      <c:pt idx="7">
                        <c:v>638</c:v>
                      </c:pt>
                      <c:pt idx="8">
                        <c:v>768</c:v>
                      </c:pt>
                      <c:pt idx="9">
                        <c:v>910</c:v>
                      </c:pt>
                      <c:pt idx="10">
                        <c:v>1064</c:v>
                      </c:pt>
                      <c:pt idx="11">
                        <c:v>1230</c:v>
                      </c:pt>
                      <c:pt idx="12">
                        <c:v>1408</c:v>
                      </c:pt>
                      <c:pt idx="13">
                        <c:v>1598</c:v>
                      </c:pt>
                      <c:pt idx="14">
                        <c:v>1800</c:v>
                      </c:pt>
                      <c:pt idx="15">
                        <c:v>2014</c:v>
                      </c:pt>
                      <c:pt idx="16">
                        <c:v>2240</c:v>
                      </c:pt>
                      <c:pt idx="17">
                        <c:v>2478</c:v>
                      </c:pt>
                      <c:pt idx="18">
                        <c:v>2728</c:v>
                      </c:pt>
                      <c:pt idx="19">
                        <c:v>2990</c:v>
                      </c:pt>
                      <c:pt idx="20">
                        <c:v>3264</c:v>
                      </c:pt>
                      <c:pt idx="21">
                        <c:v>3550</c:v>
                      </c:pt>
                      <c:pt idx="22">
                        <c:v>3848</c:v>
                      </c:pt>
                      <c:pt idx="23">
                        <c:v>4158</c:v>
                      </c:pt>
                      <c:pt idx="24">
                        <c:v>4480</c:v>
                      </c:pt>
                      <c:pt idx="25">
                        <c:v>4814</c:v>
                      </c:pt>
                      <c:pt idx="26">
                        <c:v>5160</c:v>
                      </c:pt>
                      <c:pt idx="27">
                        <c:v>5518</c:v>
                      </c:pt>
                      <c:pt idx="28">
                        <c:v>5888</c:v>
                      </c:pt>
                      <c:pt idx="29">
                        <c:v>6270</c:v>
                      </c:pt>
                      <c:pt idx="30">
                        <c:v>6664</c:v>
                      </c:pt>
                      <c:pt idx="31">
                        <c:v>7070</c:v>
                      </c:pt>
                      <c:pt idx="32">
                        <c:v>7488</c:v>
                      </c:pt>
                      <c:pt idx="33">
                        <c:v>7918</c:v>
                      </c:pt>
                      <c:pt idx="34">
                        <c:v>8360</c:v>
                      </c:pt>
                      <c:pt idx="35">
                        <c:v>8814</c:v>
                      </c:pt>
                      <c:pt idx="36">
                        <c:v>9280</c:v>
                      </c:pt>
                      <c:pt idx="37">
                        <c:v>9758</c:v>
                      </c:pt>
                      <c:pt idx="38">
                        <c:v>10248</c:v>
                      </c:pt>
                      <c:pt idx="39">
                        <c:v>10750</c:v>
                      </c:pt>
                      <c:pt idx="40">
                        <c:v>11264</c:v>
                      </c:pt>
                      <c:pt idx="41">
                        <c:v>11790</c:v>
                      </c:pt>
                      <c:pt idx="42">
                        <c:v>12328</c:v>
                      </c:pt>
                      <c:pt idx="43">
                        <c:v>12878</c:v>
                      </c:pt>
                      <c:pt idx="44">
                        <c:v>13440</c:v>
                      </c:pt>
                      <c:pt idx="45">
                        <c:v>14014</c:v>
                      </c:pt>
                      <c:pt idx="46">
                        <c:v>14600</c:v>
                      </c:pt>
                      <c:pt idx="47">
                        <c:v>15198</c:v>
                      </c:pt>
                      <c:pt idx="48">
                        <c:v>15808</c:v>
                      </c:pt>
                      <c:pt idx="49">
                        <c:v>16430</c:v>
                      </c:pt>
                      <c:pt idx="50">
                        <c:v>17064</c:v>
                      </c:pt>
                      <c:pt idx="51">
                        <c:v>17710</c:v>
                      </c:pt>
                      <c:pt idx="52">
                        <c:v>18368</c:v>
                      </c:pt>
                      <c:pt idx="53">
                        <c:v>19038</c:v>
                      </c:pt>
                      <c:pt idx="54">
                        <c:v>19720</c:v>
                      </c:pt>
                      <c:pt idx="55">
                        <c:v>20414</c:v>
                      </c:pt>
                      <c:pt idx="56">
                        <c:v>21120</c:v>
                      </c:pt>
                      <c:pt idx="57">
                        <c:v>21838</c:v>
                      </c:pt>
                      <c:pt idx="58">
                        <c:v>22568</c:v>
                      </c:pt>
                      <c:pt idx="59">
                        <c:v>23310</c:v>
                      </c:pt>
                      <c:pt idx="60">
                        <c:v>24064</c:v>
                      </c:pt>
                      <c:pt idx="61">
                        <c:v>24830</c:v>
                      </c:pt>
                      <c:pt idx="62">
                        <c:v>25608</c:v>
                      </c:pt>
                      <c:pt idx="63">
                        <c:v>26398</c:v>
                      </c:pt>
                      <c:pt idx="64">
                        <c:v>27200</c:v>
                      </c:pt>
                      <c:pt idx="65">
                        <c:v>28014</c:v>
                      </c:pt>
                      <c:pt idx="66">
                        <c:v>28840</c:v>
                      </c:pt>
                      <c:pt idx="67">
                        <c:v>29678</c:v>
                      </c:pt>
                      <c:pt idx="68">
                        <c:v>30528</c:v>
                      </c:pt>
                      <c:pt idx="69">
                        <c:v>31390</c:v>
                      </c:pt>
                      <c:pt idx="70">
                        <c:v>32264</c:v>
                      </c:pt>
                      <c:pt idx="71">
                        <c:v>33150</c:v>
                      </c:pt>
                      <c:pt idx="72">
                        <c:v>34048</c:v>
                      </c:pt>
                      <c:pt idx="73">
                        <c:v>34958</c:v>
                      </c:pt>
                      <c:pt idx="74">
                        <c:v>35880</c:v>
                      </c:pt>
                      <c:pt idx="75">
                        <c:v>36814</c:v>
                      </c:pt>
                      <c:pt idx="76">
                        <c:v>37760</c:v>
                      </c:pt>
                      <c:pt idx="77">
                        <c:v>38718</c:v>
                      </c:pt>
                      <c:pt idx="78">
                        <c:v>39688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'Two walls'!$G$3:$G$81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3</c:v>
                      </c:pt>
                      <c:pt idx="1">
                        <c:v>4</c:v>
                      </c:pt>
                      <c:pt idx="2">
                        <c:v>4</c:v>
                      </c:pt>
                      <c:pt idx="3">
                        <c:v>4</c:v>
                      </c:pt>
                      <c:pt idx="4">
                        <c:v>7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22</c:v>
                      </c:pt>
                      <c:pt idx="8">
                        <c:v>25</c:v>
                      </c:pt>
                      <c:pt idx="9">
                        <c:v>29</c:v>
                      </c:pt>
                      <c:pt idx="10">
                        <c:v>34</c:v>
                      </c:pt>
                      <c:pt idx="11">
                        <c:v>35</c:v>
                      </c:pt>
                      <c:pt idx="12">
                        <c:v>49</c:v>
                      </c:pt>
                      <c:pt idx="13">
                        <c:v>59</c:v>
                      </c:pt>
                      <c:pt idx="14">
                        <c:v>64</c:v>
                      </c:pt>
                      <c:pt idx="15">
                        <c:v>75</c:v>
                      </c:pt>
                      <c:pt idx="16">
                        <c:v>66</c:v>
                      </c:pt>
                      <c:pt idx="17">
                        <c:v>73</c:v>
                      </c:pt>
                      <c:pt idx="18">
                        <c:v>83</c:v>
                      </c:pt>
                      <c:pt idx="19">
                        <c:v>93</c:v>
                      </c:pt>
                      <c:pt idx="20">
                        <c:v>113</c:v>
                      </c:pt>
                      <c:pt idx="21">
                        <c:v>122</c:v>
                      </c:pt>
                      <c:pt idx="22">
                        <c:v>127</c:v>
                      </c:pt>
                      <c:pt idx="23">
                        <c:v>142</c:v>
                      </c:pt>
                      <c:pt idx="24">
                        <c:v>164</c:v>
                      </c:pt>
                      <c:pt idx="25">
                        <c:v>167</c:v>
                      </c:pt>
                      <c:pt idx="26">
                        <c:v>192</c:v>
                      </c:pt>
                      <c:pt idx="27">
                        <c:v>191</c:v>
                      </c:pt>
                      <c:pt idx="28">
                        <c:v>211</c:v>
                      </c:pt>
                      <c:pt idx="29">
                        <c:v>212</c:v>
                      </c:pt>
                      <c:pt idx="30">
                        <c:v>239</c:v>
                      </c:pt>
                      <c:pt idx="31">
                        <c:v>252</c:v>
                      </c:pt>
                      <c:pt idx="32">
                        <c:v>279</c:v>
                      </c:pt>
                      <c:pt idx="33">
                        <c:v>285</c:v>
                      </c:pt>
                      <c:pt idx="34">
                        <c:v>286</c:v>
                      </c:pt>
                      <c:pt idx="35">
                        <c:v>320</c:v>
                      </c:pt>
                      <c:pt idx="36">
                        <c:v>336</c:v>
                      </c:pt>
                      <c:pt idx="37">
                        <c:v>360</c:v>
                      </c:pt>
                      <c:pt idx="38">
                        <c:v>401</c:v>
                      </c:pt>
                      <c:pt idx="39">
                        <c:v>408</c:v>
                      </c:pt>
                      <c:pt idx="40">
                        <c:v>448</c:v>
                      </c:pt>
                      <c:pt idx="41">
                        <c:v>457</c:v>
                      </c:pt>
                      <c:pt idx="42">
                        <c:v>502</c:v>
                      </c:pt>
                      <c:pt idx="43">
                        <c:v>522</c:v>
                      </c:pt>
                      <c:pt idx="44">
                        <c:v>548</c:v>
                      </c:pt>
                      <c:pt idx="45">
                        <c:v>573</c:v>
                      </c:pt>
                      <c:pt idx="46">
                        <c:v>616</c:v>
                      </c:pt>
                      <c:pt idx="47">
                        <c:v>630</c:v>
                      </c:pt>
                      <c:pt idx="48">
                        <c:v>686</c:v>
                      </c:pt>
                      <c:pt idx="49">
                        <c:v>725</c:v>
                      </c:pt>
                      <c:pt idx="50">
                        <c:v>815</c:v>
                      </c:pt>
                      <c:pt idx="51">
                        <c:v>781</c:v>
                      </c:pt>
                      <c:pt idx="52">
                        <c:v>887</c:v>
                      </c:pt>
                      <c:pt idx="53">
                        <c:v>1044</c:v>
                      </c:pt>
                      <c:pt idx="54">
                        <c:v>1153</c:v>
                      </c:pt>
                      <c:pt idx="55">
                        <c:v>1176</c:v>
                      </c:pt>
                      <c:pt idx="56">
                        <c:v>1323</c:v>
                      </c:pt>
                      <c:pt idx="57">
                        <c:v>1246</c:v>
                      </c:pt>
                      <c:pt idx="58">
                        <c:v>1346</c:v>
                      </c:pt>
                      <c:pt idx="59">
                        <c:v>1362</c:v>
                      </c:pt>
                      <c:pt idx="60">
                        <c:v>1340</c:v>
                      </c:pt>
                      <c:pt idx="61">
                        <c:v>1283</c:v>
                      </c:pt>
                      <c:pt idx="62">
                        <c:v>1341</c:v>
                      </c:pt>
                      <c:pt idx="63">
                        <c:v>1279</c:v>
                      </c:pt>
                      <c:pt idx="64">
                        <c:v>1582</c:v>
                      </c:pt>
                      <c:pt idx="65">
                        <c:v>1644</c:v>
                      </c:pt>
                      <c:pt idx="66">
                        <c:v>1782</c:v>
                      </c:pt>
                      <c:pt idx="67">
                        <c:v>1719</c:v>
                      </c:pt>
                      <c:pt idx="68">
                        <c:v>1688</c:v>
                      </c:pt>
                      <c:pt idx="69">
                        <c:v>1630</c:v>
                      </c:pt>
                      <c:pt idx="70">
                        <c:v>1772</c:v>
                      </c:pt>
                      <c:pt idx="71">
                        <c:v>1937</c:v>
                      </c:pt>
                      <c:pt idx="72">
                        <c:v>2030</c:v>
                      </c:pt>
                      <c:pt idx="73">
                        <c:v>1956</c:v>
                      </c:pt>
                      <c:pt idx="74">
                        <c:v>1983</c:v>
                      </c:pt>
                      <c:pt idx="75">
                        <c:v>2060</c:v>
                      </c:pt>
                      <c:pt idx="76">
                        <c:v>2165</c:v>
                      </c:pt>
                      <c:pt idx="77">
                        <c:v>2077</c:v>
                      </c:pt>
                      <c:pt idx="78">
                        <c:v>2228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93A-477A-AD17-681E89D023B8}"/>
                  </c:ext>
                </c:extLst>
              </c15:ser>
            </c15:filteredLineSeries>
          </c:ext>
        </c:extLst>
      </c:lineChart>
      <c:catAx>
        <c:axId val="57765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Map</a:t>
                </a:r>
                <a:r>
                  <a:rPr lang="en-GB" baseline="0"/>
                  <a:t> area</a:t>
                </a:r>
              </a:p>
              <a:p>
                <a:pPr>
                  <a:defRPr/>
                </a:pP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59064"/>
        <c:crosses val="autoZero"/>
        <c:auto val="1"/>
        <c:lblAlgn val="ctr"/>
        <c:lblOffset val="100"/>
        <c:noMultiLvlLbl val="0"/>
      </c:catAx>
      <c:valAx>
        <c:axId val="577659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Microseconds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5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059951881014872"/>
          <c:y val="0.84910961082980352"/>
          <c:w val="0.31880074365704286"/>
          <c:h val="7.516706305378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Dijkstra vs.</a:t>
            </a:r>
            <a:r>
              <a:rPr lang="en-GB" baseline="0" dirty="0"/>
              <a:t> A* Priority Queue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'Two walls'!$F$2</c:f>
              <c:strCache>
                <c:ptCount val="1"/>
                <c:pt idx="0">
                  <c:v>Dijkstra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'Two walls'!$C$3:$C$81</c:f>
              <c:numCache>
                <c:formatCode>General</c:formatCode>
                <c:ptCount val="79"/>
                <c:pt idx="0">
                  <c:v>64</c:v>
                </c:pt>
                <c:pt idx="1">
                  <c:v>110</c:v>
                </c:pt>
                <c:pt idx="2">
                  <c:v>168</c:v>
                </c:pt>
                <c:pt idx="3">
                  <c:v>238</c:v>
                </c:pt>
                <c:pt idx="4">
                  <c:v>320</c:v>
                </c:pt>
                <c:pt idx="5">
                  <c:v>414</c:v>
                </c:pt>
                <c:pt idx="6">
                  <c:v>520</c:v>
                </c:pt>
                <c:pt idx="7">
                  <c:v>638</c:v>
                </c:pt>
                <c:pt idx="8">
                  <c:v>768</c:v>
                </c:pt>
                <c:pt idx="9">
                  <c:v>910</c:v>
                </c:pt>
                <c:pt idx="10">
                  <c:v>1064</c:v>
                </c:pt>
                <c:pt idx="11">
                  <c:v>1230</c:v>
                </c:pt>
                <c:pt idx="12">
                  <c:v>1408</c:v>
                </c:pt>
                <c:pt idx="13">
                  <c:v>1598</c:v>
                </c:pt>
                <c:pt idx="14">
                  <c:v>1800</c:v>
                </c:pt>
                <c:pt idx="15">
                  <c:v>2014</c:v>
                </c:pt>
                <c:pt idx="16">
                  <c:v>2240</c:v>
                </c:pt>
                <c:pt idx="17">
                  <c:v>2478</c:v>
                </c:pt>
                <c:pt idx="18">
                  <c:v>2728</c:v>
                </c:pt>
                <c:pt idx="19">
                  <c:v>2990</c:v>
                </c:pt>
                <c:pt idx="20">
                  <c:v>3264</c:v>
                </c:pt>
                <c:pt idx="21">
                  <c:v>3550</c:v>
                </c:pt>
                <c:pt idx="22">
                  <c:v>3848</c:v>
                </c:pt>
                <c:pt idx="23">
                  <c:v>4158</c:v>
                </c:pt>
                <c:pt idx="24">
                  <c:v>4480</c:v>
                </c:pt>
                <c:pt idx="25">
                  <c:v>4814</c:v>
                </c:pt>
                <c:pt idx="26">
                  <c:v>5160</c:v>
                </c:pt>
                <c:pt idx="27">
                  <c:v>5518</c:v>
                </c:pt>
                <c:pt idx="28">
                  <c:v>5888</c:v>
                </c:pt>
                <c:pt idx="29">
                  <c:v>6270</c:v>
                </c:pt>
                <c:pt idx="30">
                  <c:v>6664</c:v>
                </c:pt>
                <c:pt idx="31">
                  <c:v>7070</c:v>
                </c:pt>
                <c:pt idx="32">
                  <c:v>7488</c:v>
                </c:pt>
                <c:pt idx="33">
                  <c:v>7918</c:v>
                </c:pt>
                <c:pt idx="34">
                  <c:v>8360</c:v>
                </c:pt>
                <c:pt idx="35">
                  <c:v>8814</c:v>
                </c:pt>
                <c:pt idx="36">
                  <c:v>9280</c:v>
                </c:pt>
                <c:pt idx="37">
                  <c:v>9758</c:v>
                </c:pt>
                <c:pt idx="38">
                  <c:v>10248</c:v>
                </c:pt>
                <c:pt idx="39">
                  <c:v>10750</c:v>
                </c:pt>
                <c:pt idx="40">
                  <c:v>11264</c:v>
                </c:pt>
                <c:pt idx="41">
                  <c:v>11790</c:v>
                </c:pt>
                <c:pt idx="42">
                  <c:v>12328</c:v>
                </c:pt>
                <c:pt idx="43">
                  <c:v>12878</c:v>
                </c:pt>
                <c:pt idx="44">
                  <c:v>13440</c:v>
                </c:pt>
                <c:pt idx="45">
                  <c:v>14014</c:v>
                </c:pt>
                <c:pt idx="46">
                  <c:v>14600</c:v>
                </c:pt>
                <c:pt idx="47">
                  <c:v>15198</c:v>
                </c:pt>
                <c:pt idx="48">
                  <c:v>15808</c:v>
                </c:pt>
                <c:pt idx="49">
                  <c:v>16430</c:v>
                </c:pt>
                <c:pt idx="50">
                  <c:v>17064</c:v>
                </c:pt>
                <c:pt idx="51">
                  <c:v>17710</c:v>
                </c:pt>
                <c:pt idx="52">
                  <c:v>18368</c:v>
                </c:pt>
                <c:pt idx="53">
                  <c:v>19038</c:v>
                </c:pt>
                <c:pt idx="54">
                  <c:v>19720</c:v>
                </c:pt>
                <c:pt idx="55">
                  <c:v>20414</c:v>
                </c:pt>
                <c:pt idx="56">
                  <c:v>21120</c:v>
                </c:pt>
                <c:pt idx="57">
                  <c:v>21838</c:v>
                </c:pt>
                <c:pt idx="58">
                  <c:v>22568</c:v>
                </c:pt>
                <c:pt idx="59">
                  <c:v>23310</c:v>
                </c:pt>
                <c:pt idx="60">
                  <c:v>24064</c:v>
                </c:pt>
                <c:pt idx="61">
                  <c:v>24830</c:v>
                </c:pt>
                <c:pt idx="62">
                  <c:v>25608</c:v>
                </c:pt>
                <c:pt idx="63">
                  <c:v>26398</c:v>
                </c:pt>
                <c:pt idx="64">
                  <c:v>27200</c:v>
                </c:pt>
                <c:pt idx="65">
                  <c:v>28014</c:v>
                </c:pt>
                <c:pt idx="66">
                  <c:v>28840</c:v>
                </c:pt>
                <c:pt idx="67">
                  <c:v>29678</c:v>
                </c:pt>
                <c:pt idx="68">
                  <c:v>30528</c:v>
                </c:pt>
                <c:pt idx="69">
                  <c:v>31390</c:v>
                </c:pt>
                <c:pt idx="70">
                  <c:v>32264</c:v>
                </c:pt>
                <c:pt idx="71">
                  <c:v>33150</c:v>
                </c:pt>
                <c:pt idx="72">
                  <c:v>34048</c:v>
                </c:pt>
                <c:pt idx="73">
                  <c:v>34958</c:v>
                </c:pt>
                <c:pt idx="74">
                  <c:v>35880</c:v>
                </c:pt>
                <c:pt idx="75">
                  <c:v>36814</c:v>
                </c:pt>
                <c:pt idx="76">
                  <c:v>37760</c:v>
                </c:pt>
                <c:pt idx="77">
                  <c:v>38718</c:v>
                </c:pt>
                <c:pt idx="78">
                  <c:v>39688</c:v>
                </c:pt>
              </c:numCache>
              <c:extLst xmlns:c15="http://schemas.microsoft.com/office/drawing/2012/chart"/>
            </c:numRef>
          </c:cat>
          <c:val>
            <c:numRef>
              <c:f>'Two walls'!$F$3:$F$81</c:f>
              <c:numCache>
                <c:formatCode>General</c:formatCode>
                <c:ptCount val="79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20</c:v>
                </c:pt>
                <c:pt idx="5">
                  <c:v>33</c:v>
                </c:pt>
                <c:pt idx="6">
                  <c:v>37</c:v>
                </c:pt>
                <c:pt idx="7">
                  <c:v>46</c:v>
                </c:pt>
                <c:pt idx="8">
                  <c:v>57</c:v>
                </c:pt>
                <c:pt idx="9">
                  <c:v>69</c:v>
                </c:pt>
                <c:pt idx="10">
                  <c:v>77</c:v>
                </c:pt>
                <c:pt idx="11">
                  <c:v>92</c:v>
                </c:pt>
                <c:pt idx="12">
                  <c:v>109</c:v>
                </c:pt>
                <c:pt idx="13">
                  <c:v>131</c:v>
                </c:pt>
                <c:pt idx="14">
                  <c:v>152</c:v>
                </c:pt>
                <c:pt idx="15">
                  <c:v>151</c:v>
                </c:pt>
                <c:pt idx="16">
                  <c:v>169</c:v>
                </c:pt>
                <c:pt idx="17">
                  <c:v>187</c:v>
                </c:pt>
                <c:pt idx="18">
                  <c:v>210</c:v>
                </c:pt>
                <c:pt idx="19">
                  <c:v>225</c:v>
                </c:pt>
                <c:pt idx="20">
                  <c:v>252</c:v>
                </c:pt>
                <c:pt idx="21">
                  <c:v>291</c:v>
                </c:pt>
                <c:pt idx="22">
                  <c:v>309</c:v>
                </c:pt>
                <c:pt idx="23">
                  <c:v>335</c:v>
                </c:pt>
                <c:pt idx="24">
                  <c:v>371</c:v>
                </c:pt>
                <c:pt idx="25">
                  <c:v>402</c:v>
                </c:pt>
                <c:pt idx="26">
                  <c:v>437</c:v>
                </c:pt>
                <c:pt idx="27">
                  <c:v>456</c:v>
                </c:pt>
                <c:pt idx="28">
                  <c:v>491</c:v>
                </c:pt>
                <c:pt idx="29">
                  <c:v>529</c:v>
                </c:pt>
                <c:pt idx="30">
                  <c:v>564</c:v>
                </c:pt>
                <c:pt idx="31">
                  <c:v>604</c:v>
                </c:pt>
                <c:pt idx="32">
                  <c:v>666</c:v>
                </c:pt>
                <c:pt idx="33">
                  <c:v>716</c:v>
                </c:pt>
                <c:pt idx="34">
                  <c:v>729</c:v>
                </c:pt>
                <c:pt idx="35">
                  <c:v>811</c:v>
                </c:pt>
                <c:pt idx="36">
                  <c:v>806</c:v>
                </c:pt>
                <c:pt idx="37">
                  <c:v>867</c:v>
                </c:pt>
                <c:pt idx="38">
                  <c:v>909</c:v>
                </c:pt>
                <c:pt idx="39">
                  <c:v>997</c:v>
                </c:pt>
                <c:pt idx="40">
                  <c:v>1057</c:v>
                </c:pt>
                <c:pt idx="41">
                  <c:v>1133</c:v>
                </c:pt>
                <c:pt idx="42">
                  <c:v>1189</c:v>
                </c:pt>
                <c:pt idx="43">
                  <c:v>1260</c:v>
                </c:pt>
                <c:pt idx="44">
                  <c:v>1318</c:v>
                </c:pt>
                <c:pt idx="45">
                  <c:v>1367</c:v>
                </c:pt>
                <c:pt idx="46">
                  <c:v>1484</c:v>
                </c:pt>
                <c:pt idx="47">
                  <c:v>1514</c:v>
                </c:pt>
                <c:pt idx="48">
                  <c:v>1591</c:v>
                </c:pt>
                <c:pt idx="49">
                  <c:v>1701</c:v>
                </c:pt>
                <c:pt idx="50">
                  <c:v>1820</c:v>
                </c:pt>
                <c:pt idx="51">
                  <c:v>2051</c:v>
                </c:pt>
                <c:pt idx="52">
                  <c:v>2008</c:v>
                </c:pt>
                <c:pt idx="53">
                  <c:v>2621</c:v>
                </c:pt>
                <c:pt idx="54">
                  <c:v>2623</c:v>
                </c:pt>
                <c:pt idx="55">
                  <c:v>2256</c:v>
                </c:pt>
                <c:pt idx="56">
                  <c:v>2785</c:v>
                </c:pt>
                <c:pt idx="57">
                  <c:v>3155</c:v>
                </c:pt>
                <c:pt idx="58">
                  <c:v>3183</c:v>
                </c:pt>
                <c:pt idx="59">
                  <c:v>3305</c:v>
                </c:pt>
                <c:pt idx="60">
                  <c:v>3235</c:v>
                </c:pt>
                <c:pt idx="61">
                  <c:v>2860</c:v>
                </c:pt>
                <c:pt idx="62">
                  <c:v>3024</c:v>
                </c:pt>
                <c:pt idx="63">
                  <c:v>3103</c:v>
                </c:pt>
                <c:pt idx="64">
                  <c:v>3853</c:v>
                </c:pt>
                <c:pt idx="65">
                  <c:v>4098</c:v>
                </c:pt>
                <c:pt idx="66">
                  <c:v>3758</c:v>
                </c:pt>
                <c:pt idx="67">
                  <c:v>4062</c:v>
                </c:pt>
                <c:pt idx="68">
                  <c:v>4406</c:v>
                </c:pt>
                <c:pt idx="69">
                  <c:v>4529</c:v>
                </c:pt>
                <c:pt idx="70">
                  <c:v>4143</c:v>
                </c:pt>
                <c:pt idx="71">
                  <c:v>4454</c:v>
                </c:pt>
                <c:pt idx="72">
                  <c:v>5058</c:v>
                </c:pt>
                <c:pt idx="73">
                  <c:v>4463</c:v>
                </c:pt>
                <c:pt idx="74">
                  <c:v>4789</c:v>
                </c:pt>
                <c:pt idx="75">
                  <c:v>4890</c:v>
                </c:pt>
                <c:pt idx="76">
                  <c:v>5157</c:v>
                </c:pt>
                <c:pt idx="77">
                  <c:v>5486</c:v>
                </c:pt>
                <c:pt idx="78">
                  <c:v>5571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2CC9-4DD5-AB6A-F2A595755865}"/>
            </c:ext>
          </c:extLst>
        </c:ser>
        <c:ser>
          <c:idx val="3"/>
          <c:order val="3"/>
          <c:tx>
            <c:strRef>
              <c:f>'Two walls'!$G$2</c:f>
              <c:strCache>
                <c:ptCount val="1"/>
                <c:pt idx="0">
                  <c:v>AStar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'Two walls'!$C$3:$C$81</c:f>
              <c:numCache>
                <c:formatCode>General</c:formatCode>
                <c:ptCount val="79"/>
                <c:pt idx="0">
                  <c:v>64</c:v>
                </c:pt>
                <c:pt idx="1">
                  <c:v>110</c:v>
                </c:pt>
                <c:pt idx="2">
                  <c:v>168</c:v>
                </c:pt>
                <c:pt idx="3">
                  <c:v>238</c:v>
                </c:pt>
                <c:pt idx="4">
                  <c:v>320</c:v>
                </c:pt>
                <c:pt idx="5">
                  <c:v>414</c:v>
                </c:pt>
                <c:pt idx="6">
                  <c:v>520</c:v>
                </c:pt>
                <c:pt idx="7">
                  <c:v>638</c:v>
                </c:pt>
                <c:pt idx="8">
                  <c:v>768</c:v>
                </c:pt>
                <c:pt idx="9">
                  <c:v>910</c:v>
                </c:pt>
                <c:pt idx="10">
                  <c:v>1064</c:v>
                </c:pt>
                <c:pt idx="11">
                  <c:v>1230</c:v>
                </c:pt>
                <c:pt idx="12">
                  <c:v>1408</c:v>
                </c:pt>
                <c:pt idx="13">
                  <c:v>1598</c:v>
                </c:pt>
                <c:pt idx="14">
                  <c:v>1800</c:v>
                </c:pt>
                <c:pt idx="15">
                  <c:v>2014</c:v>
                </c:pt>
                <c:pt idx="16">
                  <c:v>2240</c:v>
                </c:pt>
                <c:pt idx="17">
                  <c:v>2478</c:v>
                </c:pt>
                <c:pt idx="18">
                  <c:v>2728</c:v>
                </c:pt>
                <c:pt idx="19">
                  <c:v>2990</c:v>
                </c:pt>
                <c:pt idx="20">
                  <c:v>3264</c:v>
                </c:pt>
                <c:pt idx="21">
                  <c:v>3550</c:v>
                </c:pt>
                <c:pt idx="22">
                  <c:v>3848</c:v>
                </c:pt>
                <c:pt idx="23">
                  <c:v>4158</c:v>
                </c:pt>
                <c:pt idx="24">
                  <c:v>4480</c:v>
                </c:pt>
                <c:pt idx="25">
                  <c:v>4814</c:v>
                </c:pt>
                <c:pt idx="26">
                  <c:v>5160</c:v>
                </c:pt>
                <c:pt idx="27">
                  <c:v>5518</c:v>
                </c:pt>
                <c:pt idx="28">
                  <c:v>5888</c:v>
                </c:pt>
                <c:pt idx="29">
                  <c:v>6270</c:v>
                </c:pt>
                <c:pt idx="30">
                  <c:v>6664</c:v>
                </c:pt>
                <c:pt idx="31">
                  <c:v>7070</c:v>
                </c:pt>
                <c:pt idx="32">
                  <c:v>7488</c:v>
                </c:pt>
                <c:pt idx="33">
                  <c:v>7918</c:v>
                </c:pt>
                <c:pt idx="34">
                  <c:v>8360</c:v>
                </c:pt>
                <c:pt idx="35">
                  <c:v>8814</c:v>
                </c:pt>
                <c:pt idx="36">
                  <c:v>9280</c:v>
                </c:pt>
                <c:pt idx="37">
                  <c:v>9758</c:v>
                </c:pt>
                <c:pt idx="38">
                  <c:v>10248</c:v>
                </c:pt>
                <c:pt idx="39">
                  <c:v>10750</c:v>
                </c:pt>
                <c:pt idx="40">
                  <c:v>11264</c:v>
                </c:pt>
                <c:pt idx="41">
                  <c:v>11790</c:v>
                </c:pt>
                <c:pt idx="42">
                  <c:v>12328</c:v>
                </c:pt>
                <c:pt idx="43">
                  <c:v>12878</c:v>
                </c:pt>
                <c:pt idx="44">
                  <c:v>13440</c:v>
                </c:pt>
                <c:pt idx="45">
                  <c:v>14014</c:v>
                </c:pt>
                <c:pt idx="46">
                  <c:v>14600</c:v>
                </c:pt>
                <c:pt idx="47">
                  <c:v>15198</c:v>
                </c:pt>
                <c:pt idx="48">
                  <c:v>15808</c:v>
                </c:pt>
                <c:pt idx="49">
                  <c:v>16430</c:v>
                </c:pt>
                <c:pt idx="50">
                  <c:v>17064</c:v>
                </c:pt>
                <c:pt idx="51">
                  <c:v>17710</c:v>
                </c:pt>
                <c:pt idx="52">
                  <c:v>18368</c:v>
                </c:pt>
                <c:pt idx="53">
                  <c:v>19038</c:v>
                </c:pt>
                <c:pt idx="54">
                  <c:v>19720</c:v>
                </c:pt>
                <c:pt idx="55">
                  <c:v>20414</c:v>
                </c:pt>
                <c:pt idx="56">
                  <c:v>21120</c:v>
                </c:pt>
                <c:pt idx="57">
                  <c:v>21838</c:v>
                </c:pt>
                <c:pt idx="58">
                  <c:v>22568</c:v>
                </c:pt>
                <c:pt idx="59">
                  <c:v>23310</c:v>
                </c:pt>
                <c:pt idx="60">
                  <c:v>24064</c:v>
                </c:pt>
                <c:pt idx="61">
                  <c:v>24830</c:v>
                </c:pt>
                <c:pt idx="62">
                  <c:v>25608</c:v>
                </c:pt>
                <c:pt idx="63">
                  <c:v>26398</c:v>
                </c:pt>
                <c:pt idx="64">
                  <c:v>27200</c:v>
                </c:pt>
                <c:pt idx="65">
                  <c:v>28014</c:v>
                </c:pt>
                <c:pt idx="66">
                  <c:v>28840</c:v>
                </c:pt>
                <c:pt idx="67">
                  <c:v>29678</c:v>
                </c:pt>
                <c:pt idx="68">
                  <c:v>30528</c:v>
                </c:pt>
                <c:pt idx="69">
                  <c:v>31390</c:v>
                </c:pt>
                <c:pt idx="70">
                  <c:v>32264</c:v>
                </c:pt>
                <c:pt idx="71">
                  <c:v>33150</c:v>
                </c:pt>
                <c:pt idx="72">
                  <c:v>34048</c:v>
                </c:pt>
                <c:pt idx="73">
                  <c:v>34958</c:v>
                </c:pt>
                <c:pt idx="74">
                  <c:v>35880</c:v>
                </c:pt>
                <c:pt idx="75">
                  <c:v>36814</c:v>
                </c:pt>
                <c:pt idx="76">
                  <c:v>37760</c:v>
                </c:pt>
                <c:pt idx="77">
                  <c:v>38718</c:v>
                </c:pt>
                <c:pt idx="78">
                  <c:v>39688</c:v>
                </c:pt>
              </c:numCache>
              <c:extLst xmlns:c15="http://schemas.microsoft.com/office/drawing/2012/chart"/>
            </c:numRef>
          </c:cat>
          <c:val>
            <c:numRef>
              <c:f>'Two walls'!$G$3:$G$81</c:f>
              <c:numCache>
                <c:formatCode>General</c:formatCode>
                <c:ptCount val="79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7</c:v>
                </c:pt>
                <c:pt idx="5">
                  <c:v>16</c:v>
                </c:pt>
                <c:pt idx="6">
                  <c:v>20</c:v>
                </c:pt>
                <c:pt idx="7">
                  <c:v>22</c:v>
                </c:pt>
                <c:pt idx="8">
                  <c:v>25</c:v>
                </c:pt>
                <c:pt idx="9">
                  <c:v>29</c:v>
                </c:pt>
                <c:pt idx="10">
                  <c:v>34</c:v>
                </c:pt>
                <c:pt idx="11">
                  <c:v>35</c:v>
                </c:pt>
                <c:pt idx="12">
                  <c:v>49</c:v>
                </c:pt>
                <c:pt idx="13">
                  <c:v>59</c:v>
                </c:pt>
                <c:pt idx="14">
                  <c:v>64</c:v>
                </c:pt>
                <c:pt idx="15">
                  <c:v>75</c:v>
                </c:pt>
                <c:pt idx="16">
                  <c:v>66</c:v>
                </c:pt>
                <c:pt idx="17">
                  <c:v>73</c:v>
                </c:pt>
                <c:pt idx="18">
                  <c:v>83</c:v>
                </c:pt>
                <c:pt idx="19">
                  <c:v>93</c:v>
                </c:pt>
                <c:pt idx="20">
                  <c:v>113</c:v>
                </c:pt>
                <c:pt idx="21">
                  <c:v>122</c:v>
                </c:pt>
                <c:pt idx="22">
                  <c:v>127</c:v>
                </c:pt>
                <c:pt idx="23">
                  <c:v>142</c:v>
                </c:pt>
                <c:pt idx="24">
                  <c:v>164</c:v>
                </c:pt>
                <c:pt idx="25">
                  <c:v>167</c:v>
                </c:pt>
                <c:pt idx="26">
                  <c:v>192</c:v>
                </c:pt>
                <c:pt idx="27">
                  <c:v>191</c:v>
                </c:pt>
                <c:pt idx="28">
                  <c:v>211</c:v>
                </c:pt>
                <c:pt idx="29">
                  <c:v>212</c:v>
                </c:pt>
                <c:pt idx="30">
                  <c:v>239</c:v>
                </c:pt>
                <c:pt idx="31">
                  <c:v>252</c:v>
                </c:pt>
                <c:pt idx="32">
                  <c:v>279</c:v>
                </c:pt>
                <c:pt idx="33">
                  <c:v>285</c:v>
                </c:pt>
                <c:pt idx="34">
                  <c:v>286</c:v>
                </c:pt>
                <c:pt idx="35">
                  <c:v>320</c:v>
                </c:pt>
                <c:pt idx="36">
                  <c:v>336</c:v>
                </c:pt>
                <c:pt idx="37">
                  <c:v>360</c:v>
                </c:pt>
                <c:pt idx="38">
                  <c:v>401</c:v>
                </c:pt>
                <c:pt idx="39">
                  <c:v>408</c:v>
                </c:pt>
                <c:pt idx="40">
                  <c:v>448</c:v>
                </c:pt>
                <c:pt idx="41">
                  <c:v>457</c:v>
                </c:pt>
                <c:pt idx="42">
                  <c:v>502</c:v>
                </c:pt>
                <c:pt idx="43">
                  <c:v>522</c:v>
                </c:pt>
                <c:pt idx="44">
                  <c:v>548</c:v>
                </c:pt>
                <c:pt idx="45">
                  <c:v>573</c:v>
                </c:pt>
                <c:pt idx="46">
                  <c:v>616</c:v>
                </c:pt>
                <c:pt idx="47">
                  <c:v>630</c:v>
                </c:pt>
                <c:pt idx="48">
                  <c:v>686</c:v>
                </c:pt>
                <c:pt idx="49">
                  <c:v>725</c:v>
                </c:pt>
                <c:pt idx="50">
                  <c:v>815</c:v>
                </c:pt>
                <c:pt idx="51">
                  <c:v>781</c:v>
                </c:pt>
                <c:pt idx="52">
                  <c:v>887</c:v>
                </c:pt>
                <c:pt idx="53">
                  <c:v>1044</c:v>
                </c:pt>
                <c:pt idx="54">
                  <c:v>1153</c:v>
                </c:pt>
                <c:pt idx="55">
                  <c:v>1176</c:v>
                </c:pt>
                <c:pt idx="56">
                  <c:v>1323</c:v>
                </c:pt>
                <c:pt idx="57">
                  <c:v>1246</c:v>
                </c:pt>
                <c:pt idx="58">
                  <c:v>1346</c:v>
                </c:pt>
                <c:pt idx="59">
                  <c:v>1362</c:v>
                </c:pt>
                <c:pt idx="60">
                  <c:v>1340</c:v>
                </c:pt>
                <c:pt idx="61">
                  <c:v>1283</c:v>
                </c:pt>
                <c:pt idx="62">
                  <c:v>1341</c:v>
                </c:pt>
                <c:pt idx="63">
                  <c:v>1279</c:v>
                </c:pt>
                <c:pt idx="64">
                  <c:v>1582</c:v>
                </c:pt>
                <c:pt idx="65">
                  <c:v>1644</c:v>
                </c:pt>
                <c:pt idx="66">
                  <c:v>1782</c:v>
                </c:pt>
                <c:pt idx="67">
                  <c:v>1719</c:v>
                </c:pt>
                <c:pt idx="68">
                  <c:v>1688</c:v>
                </c:pt>
                <c:pt idx="69">
                  <c:v>1630</c:v>
                </c:pt>
                <c:pt idx="70">
                  <c:v>1772</c:v>
                </c:pt>
                <c:pt idx="71">
                  <c:v>1937</c:v>
                </c:pt>
                <c:pt idx="72">
                  <c:v>2030</c:v>
                </c:pt>
                <c:pt idx="73">
                  <c:v>1956</c:v>
                </c:pt>
                <c:pt idx="74">
                  <c:v>1983</c:v>
                </c:pt>
                <c:pt idx="75">
                  <c:v>2060</c:v>
                </c:pt>
                <c:pt idx="76">
                  <c:v>2165</c:v>
                </c:pt>
                <c:pt idx="77">
                  <c:v>2077</c:v>
                </c:pt>
                <c:pt idx="78">
                  <c:v>2228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2CC9-4DD5-AB6A-F2A59575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7658080"/>
        <c:axId val="5776590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'Two walls'!$D$2</c15:sqref>
                        </c15:formulaRef>
                      </c:ext>
                    </c:extLst>
                    <c:strCache>
                      <c:ptCount val="1"/>
                      <c:pt idx="0">
                        <c:v>Dijkstra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'Two walls'!$C$3:$C$81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64</c:v>
                      </c:pt>
                      <c:pt idx="1">
                        <c:v>110</c:v>
                      </c:pt>
                      <c:pt idx="2">
                        <c:v>168</c:v>
                      </c:pt>
                      <c:pt idx="3">
                        <c:v>238</c:v>
                      </c:pt>
                      <c:pt idx="4">
                        <c:v>320</c:v>
                      </c:pt>
                      <c:pt idx="5">
                        <c:v>414</c:v>
                      </c:pt>
                      <c:pt idx="6">
                        <c:v>520</c:v>
                      </c:pt>
                      <c:pt idx="7">
                        <c:v>638</c:v>
                      </c:pt>
                      <c:pt idx="8">
                        <c:v>768</c:v>
                      </c:pt>
                      <c:pt idx="9">
                        <c:v>910</c:v>
                      </c:pt>
                      <c:pt idx="10">
                        <c:v>1064</c:v>
                      </c:pt>
                      <c:pt idx="11">
                        <c:v>1230</c:v>
                      </c:pt>
                      <c:pt idx="12">
                        <c:v>1408</c:v>
                      </c:pt>
                      <c:pt idx="13">
                        <c:v>1598</c:v>
                      </c:pt>
                      <c:pt idx="14">
                        <c:v>1800</c:v>
                      </c:pt>
                      <c:pt idx="15">
                        <c:v>2014</c:v>
                      </c:pt>
                      <c:pt idx="16">
                        <c:v>2240</c:v>
                      </c:pt>
                      <c:pt idx="17">
                        <c:v>2478</c:v>
                      </c:pt>
                      <c:pt idx="18">
                        <c:v>2728</c:v>
                      </c:pt>
                      <c:pt idx="19">
                        <c:v>2990</c:v>
                      </c:pt>
                      <c:pt idx="20">
                        <c:v>3264</c:v>
                      </c:pt>
                      <c:pt idx="21">
                        <c:v>3550</c:v>
                      </c:pt>
                      <c:pt idx="22">
                        <c:v>3848</c:v>
                      </c:pt>
                      <c:pt idx="23">
                        <c:v>4158</c:v>
                      </c:pt>
                      <c:pt idx="24">
                        <c:v>4480</c:v>
                      </c:pt>
                      <c:pt idx="25">
                        <c:v>4814</c:v>
                      </c:pt>
                      <c:pt idx="26">
                        <c:v>5160</c:v>
                      </c:pt>
                      <c:pt idx="27">
                        <c:v>5518</c:v>
                      </c:pt>
                      <c:pt idx="28">
                        <c:v>5888</c:v>
                      </c:pt>
                      <c:pt idx="29">
                        <c:v>6270</c:v>
                      </c:pt>
                      <c:pt idx="30">
                        <c:v>6664</c:v>
                      </c:pt>
                      <c:pt idx="31">
                        <c:v>7070</c:v>
                      </c:pt>
                      <c:pt idx="32">
                        <c:v>7488</c:v>
                      </c:pt>
                      <c:pt idx="33">
                        <c:v>7918</c:v>
                      </c:pt>
                      <c:pt idx="34">
                        <c:v>8360</c:v>
                      </c:pt>
                      <c:pt idx="35">
                        <c:v>8814</c:v>
                      </c:pt>
                      <c:pt idx="36">
                        <c:v>9280</c:v>
                      </c:pt>
                      <c:pt idx="37">
                        <c:v>9758</c:v>
                      </c:pt>
                      <c:pt idx="38">
                        <c:v>10248</c:v>
                      </c:pt>
                      <c:pt idx="39">
                        <c:v>10750</c:v>
                      </c:pt>
                      <c:pt idx="40">
                        <c:v>11264</c:v>
                      </c:pt>
                      <c:pt idx="41">
                        <c:v>11790</c:v>
                      </c:pt>
                      <c:pt idx="42">
                        <c:v>12328</c:v>
                      </c:pt>
                      <c:pt idx="43">
                        <c:v>12878</c:v>
                      </c:pt>
                      <c:pt idx="44">
                        <c:v>13440</c:v>
                      </c:pt>
                      <c:pt idx="45">
                        <c:v>14014</c:v>
                      </c:pt>
                      <c:pt idx="46">
                        <c:v>14600</c:v>
                      </c:pt>
                      <c:pt idx="47">
                        <c:v>15198</c:v>
                      </c:pt>
                      <c:pt idx="48">
                        <c:v>15808</c:v>
                      </c:pt>
                      <c:pt idx="49">
                        <c:v>16430</c:v>
                      </c:pt>
                      <c:pt idx="50">
                        <c:v>17064</c:v>
                      </c:pt>
                      <c:pt idx="51">
                        <c:v>17710</c:v>
                      </c:pt>
                      <c:pt idx="52">
                        <c:v>18368</c:v>
                      </c:pt>
                      <c:pt idx="53">
                        <c:v>19038</c:v>
                      </c:pt>
                      <c:pt idx="54">
                        <c:v>19720</c:v>
                      </c:pt>
                      <c:pt idx="55">
                        <c:v>20414</c:v>
                      </c:pt>
                      <c:pt idx="56">
                        <c:v>21120</c:v>
                      </c:pt>
                      <c:pt idx="57">
                        <c:v>21838</c:v>
                      </c:pt>
                      <c:pt idx="58">
                        <c:v>22568</c:v>
                      </c:pt>
                      <c:pt idx="59">
                        <c:v>23310</c:v>
                      </c:pt>
                      <c:pt idx="60">
                        <c:v>24064</c:v>
                      </c:pt>
                      <c:pt idx="61">
                        <c:v>24830</c:v>
                      </c:pt>
                      <c:pt idx="62">
                        <c:v>25608</c:v>
                      </c:pt>
                      <c:pt idx="63">
                        <c:v>26398</c:v>
                      </c:pt>
                      <c:pt idx="64">
                        <c:v>27200</c:v>
                      </c:pt>
                      <c:pt idx="65">
                        <c:v>28014</c:v>
                      </c:pt>
                      <c:pt idx="66">
                        <c:v>28840</c:v>
                      </c:pt>
                      <c:pt idx="67">
                        <c:v>29678</c:v>
                      </c:pt>
                      <c:pt idx="68">
                        <c:v>30528</c:v>
                      </c:pt>
                      <c:pt idx="69">
                        <c:v>31390</c:v>
                      </c:pt>
                      <c:pt idx="70">
                        <c:v>32264</c:v>
                      </c:pt>
                      <c:pt idx="71">
                        <c:v>33150</c:v>
                      </c:pt>
                      <c:pt idx="72">
                        <c:v>34048</c:v>
                      </c:pt>
                      <c:pt idx="73">
                        <c:v>34958</c:v>
                      </c:pt>
                      <c:pt idx="74">
                        <c:v>35880</c:v>
                      </c:pt>
                      <c:pt idx="75">
                        <c:v>36814</c:v>
                      </c:pt>
                      <c:pt idx="76">
                        <c:v>37760</c:v>
                      </c:pt>
                      <c:pt idx="77">
                        <c:v>38718</c:v>
                      </c:pt>
                      <c:pt idx="78">
                        <c:v>39688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'Two walls'!$D$3:$D$81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4</c:v>
                      </c:pt>
                      <c:pt idx="1">
                        <c:v>5</c:v>
                      </c:pt>
                      <c:pt idx="2">
                        <c:v>7</c:v>
                      </c:pt>
                      <c:pt idx="3">
                        <c:v>11</c:v>
                      </c:pt>
                      <c:pt idx="4">
                        <c:v>17</c:v>
                      </c:pt>
                      <c:pt idx="5">
                        <c:v>31</c:v>
                      </c:pt>
                      <c:pt idx="6">
                        <c:v>42</c:v>
                      </c:pt>
                      <c:pt idx="7">
                        <c:v>51</c:v>
                      </c:pt>
                      <c:pt idx="8">
                        <c:v>64</c:v>
                      </c:pt>
                      <c:pt idx="9">
                        <c:v>78</c:v>
                      </c:pt>
                      <c:pt idx="10">
                        <c:v>93</c:v>
                      </c:pt>
                      <c:pt idx="11">
                        <c:v>116</c:v>
                      </c:pt>
                      <c:pt idx="12">
                        <c:v>161</c:v>
                      </c:pt>
                      <c:pt idx="13">
                        <c:v>193</c:v>
                      </c:pt>
                      <c:pt idx="14">
                        <c:v>224</c:v>
                      </c:pt>
                      <c:pt idx="15">
                        <c:v>225</c:v>
                      </c:pt>
                      <c:pt idx="16">
                        <c:v>245</c:v>
                      </c:pt>
                      <c:pt idx="17">
                        <c:v>284</c:v>
                      </c:pt>
                      <c:pt idx="18">
                        <c:v>322</c:v>
                      </c:pt>
                      <c:pt idx="19">
                        <c:v>365</c:v>
                      </c:pt>
                      <c:pt idx="20">
                        <c:v>420</c:v>
                      </c:pt>
                      <c:pt idx="21">
                        <c:v>466</c:v>
                      </c:pt>
                      <c:pt idx="22">
                        <c:v>521</c:v>
                      </c:pt>
                      <c:pt idx="23">
                        <c:v>578</c:v>
                      </c:pt>
                      <c:pt idx="24">
                        <c:v>645</c:v>
                      </c:pt>
                      <c:pt idx="25">
                        <c:v>711</c:v>
                      </c:pt>
                      <c:pt idx="26">
                        <c:v>800</c:v>
                      </c:pt>
                      <c:pt idx="27">
                        <c:v>873</c:v>
                      </c:pt>
                      <c:pt idx="28">
                        <c:v>948</c:v>
                      </c:pt>
                      <c:pt idx="29">
                        <c:v>1036</c:v>
                      </c:pt>
                      <c:pt idx="30">
                        <c:v>1122</c:v>
                      </c:pt>
                      <c:pt idx="31">
                        <c:v>1222</c:v>
                      </c:pt>
                      <c:pt idx="32">
                        <c:v>1329</c:v>
                      </c:pt>
                      <c:pt idx="33">
                        <c:v>1439</c:v>
                      </c:pt>
                      <c:pt idx="34">
                        <c:v>1551</c:v>
                      </c:pt>
                      <c:pt idx="35">
                        <c:v>1675</c:v>
                      </c:pt>
                      <c:pt idx="36">
                        <c:v>1878</c:v>
                      </c:pt>
                      <c:pt idx="37">
                        <c:v>1931</c:v>
                      </c:pt>
                      <c:pt idx="38">
                        <c:v>2091</c:v>
                      </c:pt>
                      <c:pt idx="39">
                        <c:v>2215</c:v>
                      </c:pt>
                      <c:pt idx="40">
                        <c:v>2380</c:v>
                      </c:pt>
                      <c:pt idx="41">
                        <c:v>2529</c:v>
                      </c:pt>
                      <c:pt idx="42">
                        <c:v>2698</c:v>
                      </c:pt>
                      <c:pt idx="43">
                        <c:v>2886</c:v>
                      </c:pt>
                      <c:pt idx="44">
                        <c:v>3132</c:v>
                      </c:pt>
                      <c:pt idx="45">
                        <c:v>3267</c:v>
                      </c:pt>
                      <c:pt idx="46">
                        <c:v>3531</c:v>
                      </c:pt>
                      <c:pt idx="47">
                        <c:v>3632</c:v>
                      </c:pt>
                      <c:pt idx="48">
                        <c:v>4522</c:v>
                      </c:pt>
                      <c:pt idx="49">
                        <c:v>4551</c:v>
                      </c:pt>
                      <c:pt idx="50">
                        <c:v>4317</c:v>
                      </c:pt>
                      <c:pt idx="51">
                        <c:v>4660</c:v>
                      </c:pt>
                      <c:pt idx="52">
                        <c:v>5516</c:v>
                      </c:pt>
                      <c:pt idx="53">
                        <c:v>5257</c:v>
                      </c:pt>
                      <c:pt idx="54">
                        <c:v>5403</c:v>
                      </c:pt>
                      <c:pt idx="55">
                        <c:v>5695</c:v>
                      </c:pt>
                      <c:pt idx="56">
                        <c:v>6498</c:v>
                      </c:pt>
                      <c:pt idx="57">
                        <c:v>6727</c:v>
                      </c:pt>
                      <c:pt idx="58">
                        <c:v>7150</c:v>
                      </c:pt>
                      <c:pt idx="59">
                        <c:v>6846</c:v>
                      </c:pt>
                      <c:pt idx="60">
                        <c:v>7288</c:v>
                      </c:pt>
                      <c:pt idx="61">
                        <c:v>8238</c:v>
                      </c:pt>
                      <c:pt idx="62">
                        <c:v>7900</c:v>
                      </c:pt>
                      <c:pt idx="63">
                        <c:v>8833</c:v>
                      </c:pt>
                      <c:pt idx="64">
                        <c:v>8736</c:v>
                      </c:pt>
                      <c:pt idx="65">
                        <c:v>9713</c:v>
                      </c:pt>
                      <c:pt idx="66">
                        <c:v>9471</c:v>
                      </c:pt>
                      <c:pt idx="67">
                        <c:v>10411</c:v>
                      </c:pt>
                      <c:pt idx="68">
                        <c:v>10167</c:v>
                      </c:pt>
                      <c:pt idx="69">
                        <c:v>10974</c:v>
                      </c:pt>
                      <c:pt idx="70">
                        <c:v>11609</c:v>
                      </c:pt>
                      <c:pt idx="71">
                        <c:v>11525</c:v>
                      </c:pt>
                      <c:pt idx="72">
                        <c:v>12033</c:v>
                      </c:pt>
                      <c:pt idx="73">
                        <c:v>12340</c:v>
                      </c:pt>
                      <c:pt idx="74">
                        <c:v>12821</c:v>
                      </c:pt>
                      <c:pt idx="75">
                        <c:v>13413</c:v>
                      </c:pt>
                      <c:pt idx="76">
                        <c:v>13895</c:v>
                      </c:pt>
                      <c:pt idx="77">
                        <c:v>14182</c:v>
                      </c:pt>
                      <c:pt idx="78">
                        <c:v>14855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CC9-4DD5-AB6A-F2A59575586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'Two walls'!$E$2</c15:sqref>
                        </c15:formulaRef>
                      </c:ext>
                    </c:extLst>
                    <c:strCache>
                      <c:ptCount val="1"/>
                      <c:pt idx="0">
                        <c:v>AStar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'Two walls'!$C$3:$C$81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64</c:v>
                      </c:pt>
                      <c:pt idx="1">
                        <c:v>110</c:v>
                      </c:pt>
                      <c:pt idx="2">
                        <c:v>168</c:v>
                      </c:pt>
                      <c:pt idx="3">
                        <c:v>238</c:v>
                      </c:pt>
                      <c:pt idx="4">
                        <c:v>320</c:v>
                      </c:pt>
                      <c:pt idx="5">
                        <c:v>414</c:v>
                      </c:pt>
                      <c:pt idx="6">
                        <c:v>520</c:v>
                      </c:pt>
                      <c:pt idx="7">
                        <c:v>638</c:v>
                      </c:pt>
                      <c:pt idx="8">
                        <c:v>768</c:v>
                      </c:pt>
                      <c:pt idx="9">
                        <c:v>910</c:v>
                      </c:pt>
                      <c:pt idx="10">
                        <c:v>1064</c:v>
                      </c:pt>
                      <c:pt idx="11">
                        <c:v>1230</c:v>
                      </c:pt>
                      <c:pt idx="12">
                        <c:v>1408</c:v>
                      </c:pt>
                      <c:pt idx="13">
                        <c:v>1598</c:v>
                      </c:pt>
                      <c:pt idx="14">
                        <c:v>1800</c:v>
                      </c:pt>
                      <c:pt idx="15">
                        <c:v>2014</c:v>
                      </c:pt>
                      <c:pt idx="16">
                        <c:v>2240</c:v>
                      </c:pt>
                      <c:pt idx="17">
                        <c:v>2478</c:v>
                      </c:pt>
                      <c:pt idx="18">
                        <c:v>2728</c:v>
                      </c:pt>
                      <c:pt idx="19">
                        <c:v>2990</c:v>
                      </c:pt>
                      <c:pt idx="20">
                        <c:v>3264</c:v>
                      </c:pt>
                      <c:pt idx="21">
                        <c:v>3550</c:v>
                      </c:pt>
                      <c:pt idx="22">
                        <c:v>3848</c:v>
                      </c:pt>
                      <c:pt idx="23">
                        <c:v>4158</c:v>
                      </c:pt>
                      <c:pt idx="24">
                        <c:v>4480</c:v>
                      </c:pt>
                      <c:pt idx="25">
                        <c:v>4814</c:v>
                      </c:pt>
                      <c:pt idx="26">
                        <c:v>5160</c:v>
                      </c:pt>
                      <c:pt idx="27">
                        <c:v>5518</c:v>
                      </c:pt>
                      <c:pt idx="28">
                        <c:v>5888</c:v>
                      </c:pt>
                      <c:pt idx="29">
                        <c:v>6270</c:v>
                      </c:pt>
                      <c:pt idx="30">
                        <c:v>6664</c:v>
                      </c:pt>
                      <c:pt idx="31">
                        <c:v>7070</c:v>
                      </c:pt>
                      <c:pt idx="32">
                        <c:v>7488</c:v>
                      </c:pt>
                      <c:pt idx="33">
                        <c:v>7918</c:v>
                      </c:pt>
                      <c:pt idx="34">
                        <c:v>8360</c:v>
                      </c:pt>
                      <c:pt idx="35">
                        <c:v>8814</c:v>
                      </c:pt>
                      <c:pt idx="36">
                        <c:v>9280</c:v>
                      </c:pt>
                      <c:pt idx="37">
                        <c:v>9758</c:v>
                      </c:pt>
                      <c:pt idx="38">
                        <c:v>10248</c:v>
                      </c:pt>
                      <c:pt idx="39">
                        <c:v>10750</c:v>
                      </c:pt>
                      <c:pt idx="40">
                        <c:v>11264</c:v>
                      </c:pt>
                      <c:pt idx="41">
                        <c:v>11790</c:v>
                      </c:pt>
                      <c:pt idx="42">
                        <c:v>12328</c:v>
                      </c:pt>
                      <c:pt idx="43">
                        <c:v>12878</c:v>
                      </c:pt>
                      <c:pt idx="44">
                        <c:v>13440</c:v>
                      </c:pt>
                      <c:pt idx="45">
                        <c:v>14014</c:v>
                      </c:pt>
                      <c:pt idx="46">
                        <c:v>14600</c:v>
                      </c:pt>
                      <c:pt idx="47">
                        <c:v>15198</c:v>
                      </c:pt>
                      <c:pt idx="48">
                        <c:v>15808</c:v>
                      </c:pt>
                      <c:pt idx="49">
                        <c:v>16430</c:v>
                      </c:pt>
                      <c:pt idx="50">
                        <c:v>17064</c:v>
                      </c:pt>
                      <c:pt idx="51">
                        <c:v>17710</c:v>
                      </c:pt>
                      <c:pt idx="52">
                        <c:v>18368</c:v>
                      </c:pt>
                      <c:pt idx="53">
                        <c:v>19038</c:v>
                      </c:pt>
                      <c:pt idx="54">
                        <c:v>19720</c:v>
                      </c:pt>
                      <c:pt idx="55">
                        <c:v>20414</c:v>
                      </c:pt>
                      <c:pt idx="56">
                        <c:v>21120</c:v>
                      </c:pt>
                      <c:pt idx="57">
                        <c:v>21838</c:v>
                      </c:pt>
                      <c:pt idx="58">
                        <c:v>22568</c:v>
                      </c:pt>
                      <c:pt idx="59">
                        <c:v>23310</c:v>
                      </c:pt>
                      <c:pt idx="60">
                        <c:v>24064</c:v>
                      </c:pt>
                      <c:pt idx="61">
                        <c:v>24830</c:v>
                      </c:pt>
                      <c:pt idx="62">
                        <c:v>25608</c:v>
                      </c:pt>
                      <c:pt idx="63">
                        <c:v>26398</c:v>
                      </c:pt>
                      <c:pt idx="64">
                        <c:v>27200</c:v>
                      </c:pt>
                      <c:pt idx="65">
                        <c:v>28014</c:v>
                      </c:pt>
                      <c:pt idx="66">
                        <c:v>28840</c:v>
                      </c:pt>
                      <c:pt idx="67">
                        <c:v>29678</c:v>
                      </c:pt>
                      <c:pt idx="68">
                        <c:v>30528</c:v>
                      </c:pt>
                      <c:pt idx="69">
                        <c:v>31390</c:v>
                      </c:pt>
                      <c:pt idx="70">
                        <c:v>32264</c:v>
                      </c:pt>
                      <c:pt idx="71">
                        <c:v>33150</c:v>
                      </c:pt>
                      <c:pt idx="72">
                        <c:v>34048</c:v>
                      </c:pt>
                      <c:pt idx="73">
                        <c:v>34958</c:v>
                      </c:pt>
                      <c:pt idx="74">
                        <c:v>35880</c:v>
                      </c:pt>
                      <c:pt idx="75">
                        <c:v>36814</c:v>
                      </c:pt>
                      <c:pt idx="76">
                        <c:v>37760</c:v>
                      </c:pt>
                      <c:pt idx="77">
                        <c:v>38718</c:v>
                      </c:pt>
                      <c:pt idx="78">
                        <c:v>39688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'Two walls'!$E$3:$E$81</c15:sqref>
                        </c15:formulaRef>
                      </c:ext>
                    </c:extLst>
                    <c:numCache>
                      <c:formatCode>General</c:formatCode>
                      <c:ptCount val="79"/>
                      <c:pt idx="0">
                        <c:v>1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12</c:v>
                      </c:pt>
                      <c:pt idx="4">
                        <c:v>14</c:v>
                      </c:pt>
                      <c:pt idx="5">
                        <c:v>20</c:v>
                      </c:pt>
                      <c:pt idx="6">
                        <c:v>28</c:v>
                      </c:pt>
                      <c:pt idx="7">
                        <c:v>34</c:v>
                      </c:pt>
                      <c:pt idx="8">
                        <c:v>47</c:v>
                      </c:pt>
                      <c:pt idx="9">
                        <c:v>58</c:v>
                      </c:pt>
                      <c:pt idx="10">
                        <c:v>78</c:v>
                      </c:pt>
                      <c:pt idx="11">
                        <c:v>95</c:v>
                      </c:pt>
                      <c:pt idx="12">
                        <c:v>107</c:v>
                      </c:pt>
                      <c:pt idx="13">
                        <c:v>126</c:v>
                      </c:pt>
                      <c:pt idx="14">
                        <c:v>148</c:v>
                      </c:pt>
                      <c:pt idx="15">
                        <c:v>168</c:v>
                      </c:pt>
                      <c:pt idx="16">
                        <c:v>202</c:v>
                      </c:pt>
                      <c:pt idx="17">
                        <c:v>233</c:v>
                      </c:pt>
                      <c:pt idx="18">
                        <c:v>245</c:v>
                      </c:pt>
                      <c:pt idx="19">
                        <c:v>259</c:v>
                      </c:pt>
                      <c:pt idx="20">
                        <c:v>308</c:v>
                      </c:pt>
                      <c:pt idx="21">
                        <c:v>333</c:v>
                      </c:pt>
                      <c:pt idx="22">
                        <c:v>389</c:v>
                      </c:pt>
                      <c:pt idx="23">
                        <c:v>408</c:v>
                      </c:pt>
                      <c:pt idx="24">
                        <c:v>472</c:v>
                      </c:pt>
                      <c:pt idx="25">
                        <c:v>511</c:v>
                      </c:pt>
                      <c:pt idx="26">
                        <c:v>573</c:v>
                      </c:pt>
                      <c:pt idx="27">
                        <c:v>610</c:v>
                      </c:pt>
                      <c:pt idx="28">
                        <c:v>689</c:v>
                      </c:pt>
                      <c:pt idx="29">
                        <c:v>726</c:v>
                      </c:pt>
                      <c:pt idx="30">
                        <c:v>824</c:v>
                      </c:pt>
                      <c:pt idx="31">
                        <c:v>875</c:v>
                      </c:pt>
                      <c:pt idx="32">
                        <c:v>961</c:v>
                      </c:pt>
                      <c:pt idx="33">
                        <c:v>1021</c:v>
                      </c:pt>
                      <c:pt idx="34">
                        <c:v>1113</c:v>
                      </c:pt>
                      <c:pt idx="35">
                        <c:v>1189</c:v>
                      </c:pt>
                      <c:pt idx="36">
                        <c:v>1302</c:v>
                      </c:pt>
                      <c:pt idx="37">
                        <c:v>1368</c:v>
                      </c:pt>
                      <c:pt idx="38">
                        <c:v>1493</c:v>
                      </c:pt>
                      <c:pt idx="39">
                        <c:v>1578</c:v>
                      </c:pt>
                      <c:pt idx="40">
                        <c:v>1683</c:v>
                      </c:pt>
                      <c:pt idx="41">
                        <c:v>1799</c:v>
                      </c:pt>
                      <c:pt idx="42">
                        <c:v>1962</c:v>
                      </c:pt>
                      <c:pt idx="43">
                        <c:v>2050</c:v>
                      </c:pt>
                      <c:pt idx="44">
                        <c:v>2195</c:v>
                      </c:pt>
                      <c:pt idx="45">
                        <c:v>2295</c:v>
                      </c:pt>
                      <c:pt idx="46">
                        <c:v>2478</c:v>
                      </c:pt>
                      <c:pt idx="47">
                        <c:v>2604</c:v>
                      </c:pt>
                      <c:pt idx="48">
                        <c:v>2784</c:v>
                      </c:pt>
                      <c:pt idx="49">
                        <c:v>2888</c:v>
                      </c:pt>
                      <c:pt idx="50">
                        <c:v>3133</c:v>
                      </c:pt>
                      <c:pt idx="51">
                        <c:v>3277</c:v>
                      </c:pt>
                      <c:pt idx="52">
                        <c:v>3915</c:v>
                      </c:pt>
                      <c:pt idx="53">
                        <c:v>3790</c:v>
                      </c:pt>
                      <c:pt idx="54">
                        <c:v>4193</c:v>
                      </c:pt>
                      <c:pt idx="55">
                        <c:v>4407</c:v>
                      </c:pt>
                      <c:pt idx="56">
                        <c:v>4706</c:v>
                      </c:pt>
                      <c:pt idx="57">
                        <c:v>4769</c:v>
                      </c:pt>
                      <c:pt idx="58">
                        <c:v>4734</c:v>
                      </c:pt>
                      <c:pt idx="59">
                        <c:v>4855</c:v>
                      </c:pt>
                      <c:pt idx="60">
                        <c:v>5328</c:v>
                      </c:pt>
                      <c:pt idx="61">
                        <c:v>5919</c:v>
                      </c:pt>
                      <c:pt idx="62">
                        <c:v>6044</c:v>
                      </c:pt>
                      <c:pt idx="63">
                        <c:v>5731</c:v>
                      </c:pt>
                      <c:pt idx="64">
                        <c:v>6651</c:v>
                      </c:pt>
                      <c:pt idx="65">
                        <c:v>6571</c:v>
                      </c:pt>
                      <c:pt idx="66">
                        <c:v>6759</c:v>
                      </c:pt>
                      <c:pt idx="67">
                        <c:v>7231</c:v>
                      </c:pt>
                      <c:pt idx="68">
                        <c:v>7307</c:v>
                      </c:pt>
                      <c:pt idx="69">
                        <c:v>8157</c:v>
                      </c:pt>
                      <c:pt idx="70">
                        <c:v>7785</c:v>
                      </c:pt>
                      <c:pt idx="71">
                        <c:v>8637</c:v>
                      </c:pt>
                      <c:pt idx="72">
                        <c:v>8708</c:v>
                      </c:pt>
                      <c:pt idx="73">
                        <c:v>8674</c:v>
                      </c:pt>
                      <c:pt idx="74">
                        <c:v>8868</c:v>
                      </c:pt>
                      <c:pt idx="75">
                        <c:v>9410</c:v>
                      </c:pt>
                      <c:pt idx="76">
                        <c:v>9724</c:v>
                      </c:pt>
                      <c:pt idx="77">
                        <c:v>10139</c:v>
                      </c:pt>
                      <c:pt idx="78">
                        <c:v>10548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CC9-4DD5-AB6A-F2A595755865}"/>
                  </c:ext>
                </c:extLst>
              </c15:ser>
            </c15:filteredLineSeries>
          </c:ext>
        </c:extLst>
      </c:lineChart>
      <c:catAx>
        <c:axId val="57765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Map</a:t>
                </a:r>
                <a:r>
                  <a:rPr lang="en-GB" baseline="0"/>
                  <a:t> area</a:t>
                </a:r>
              </a:p>
              <a:p>
                <a:pPr>
                  <a:defRPr/>
                </a:pP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59064"/>
        <c:crosses val="autoZero"/>
        <c:auto val="1"/>
        <c:lblAlgn val="ctr"/>
        <c:lblOffset val="100"/>
        <c:noMultiLvlLbl val="0"/>
      </c:catAx>
      <c:valAx>
        <c:axId val="577659064"/>
        <c:scaling>
          <c:orientation val="minMax"/>
          <c:max val="1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Microseconds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5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82174103237095"/>
          <c:y val="0.84465535201338393"/>
          <c:w val="0.31880074365704286"/>
          <c:h val="7.51670366902008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Data!$D$4:$D$23</cx:f>
        <cx:lvl ptCount="20" formatCode="General">
          <cx:pt idx="0">4</cx:pt>
          <cx:pt idx="1">27</cx:pt>
          <cx:pt idx="2">83</cx:pt>
          <cx:pt idx="3">201</cx:pt>
          <cx:pt idx="4">331</cx:pt>
          <cx:pt idx="5">540</cx:pt>
          <cx:pt idx="6">788</cx:pt>
          <cx:pt idx="7">1026</cx:pt>
          <cx:pt idx="8">1407</cx:pt>
          <cx:pt idx="9">1873</cx:pt>
          <cx:pt idx="10">2444</cx:pt>
          <cx:pt idx="11">3119</cx:pt>
          <cx:pt idx="12">3900</cx:pt>
          <cx:pt idx="13">4822</cx:pt>
          <cx:pt idx="14">5896</cx:pt>
          <cx:pt idx="15">7048</cx:pt>
          <cx:pt idx="16">8399</cx:pt>
          <cx:pt idx="17">9884</cx:pt>
          <cx:pt idx="18">11567</cx:pt>
          <cx:pt idx="19">13476</cx:pt>
        </cx:lvl>
      </cx:numDim>
    </cx:data>
    <cx:data id="1">
      <cx:numDim type="val">
        <cx:f>Data!$F$4:$F$23</cx:f>
        <cx:lvl ptCount="20" formatCode="General">
          <cx:pt idx="0">3</cx:pt>
          <cx:pt idx="1">24</cx:pt>
          <cx:pt idx="2">69</cx:pt>
          <cx:pt idx="3">135</cx:pt>
          <cx:pt idx="4">231</cx:pt>
          <cx:pt idx="5">329</cx:pt>
          <cx:pt idx="6">420</cx:pt>
          <cx:pt idx="7">532</cx:pt>
          <cx:pt idx="8">692</cx:pt>
          <cx:pt idx="9">904</cx:pt>
          <cx:pt idx="10">1166</cx:pt>
          <cx:pt idx="11">1428</cx:pt>
          <cx:pt idx="12">1773</cx:pt>
          <cx:pt idx="13">2261</cx:pt>
          <cx:pt idx="14">2585</cx:pt>
          <cx:pt idx="15">3108</cx:pt>
          <cx:pt idx="16">3735</cx:pt>
          <cx:pt idx="17">4326</cx:pt>
          <cx:pt idx="18">4834</cx:pt>
          <cx:pt idx="19">5661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 dirty="0" err="1"/>
              <a:t>Dijkstra</a:t>
            </a:r>
            <a:endParaRPr lang="en-US" dirty="0"/>
          </a:p>
        </cx:rich>
      </cx:tx>
    </cx:title>
    <cx:plotArea>
      <cx:plotAreaRegion>
        <cx:series layoutId="boxWhisker" uniqueId="{83DFF9C0-A453-48D6-99BA-F4A7CE49EC6E}">
          <cx:tx>
            <cx:txData>
              <cx:f>Data!$D$3</cx:f>
              <cx:v>vector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190553B-7371-4FF5-911F-8A36C9E26062}">
          <cx:tx>
            <cx:txData>
              <cx:f>Data!$F$3</cx:f>
              <cx:v>priority_queue</cx:v>
            </cx:txData>
          </cx:tx>
          <cx:spPr>
            <a:solidFill>
              <a:srgbClr val="7030A0"/>
            </a:solidFill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Data!$E$4:$E$23</cx:f>
        <cx:lvl ptCount="20" formatCode="General">
          <cx:pt idx="0">2</cx:pt>
          <cx:pt idx="1">4</cx:pt>
          <cx:pt idx="2">10</cx:pt>
          <cx:pt idx="3">20</cx:pt>
          <cx:pt idx="4">23</cx:pt>
          <cx:pt idx="5">45</cx:pt>
          <cx:pt idx="6">67</cx:pt>
          <cx:pt idx="7">56</cx:pt>
          <cx:pt idx="8">70</cx:pt>
          <cx:pt idx="9">98</cx:pt>
          <cx:pt idx="10">126</cx:pt>
          <cx:pt idx="11">162</cx:pt>
          <cx:pt idx="12">206</cx:pt>
          <cx:pt idx="13">251</cx:pt>
          <cx:pt idx="14">314</cx:pt>
          <cx:pt idx="15">364</cx:pt>
          <cx:pt idx="16">425</cx:pt>
          <cx:pt idx="17">487</cx:pt>
          <cx:pt idx="18">561</cx:pt>
          <cx:pt idx="19">632</cx:pt>
        </cx:lvl>
      </cx:numDim>
    </cx:data>
    <cx:data id="1">
      <cx:numDim type="val">
        <cx:f>Data!$G$4:$G$23</cx:f>
        <cx:lvl ptCount="20" formatCode="General">
          <cx:pt idx="0">1</cx:pt>
          <cx:pt idx="1">2</cx:pt>
          <cx:pt idx="2">6</cx:pt>
          <cx:pt idx="3">17</cx:pt>
          <cx:pt idx="4">26</cx:pt>
          <cx:pt idx="5">33</cx:pt>
          <cx:pt idx="6">56</cx:pt>
          <cx:pt idx="7">36</cx:pt>
          <cx:pt idx="8">48</cx:pt>
          <cx:pt idx="9">61</cx:pt>
          <cx:pt idx="10">80</cx:pt>
          <cx:pt idx="11">106</cx:pt>
          <cx:pt idx="12">137</cx:pt>
          <cx:pt idx="13">182</cx:pt>
          <cx:pt idx="14">221</cx:pt>
          <cx:pt idx="15">263</cx:pt>
          <cx:pt idx="16">320</cx:pt>
          <cx:pt idx="17">378</cx:pt>
          <cx:pt idx="18">430</cx:pt>
          <cx:pt idx="19">495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/>
              <a:t>A*</a:t>
            </a:r>
          </a:p>
        </cx:rich>
      </cx:tx>
    </cx:title>
    <cx:plotArea>
      <cx:plotAreaRegion>
        <cx:series layoutId="boxWhisker" uniqueId="{02F3361E-1695-441C-B75A-ADC67808861F}">
          <cx:tx>
            <cx:txData>
              <cx:f>Data!$E$3</cx:f>
              <cx:v>vector</cx:v>
            </cx:txData>
          </cx:tx>
          <cx:spPr>
            <a:solidFill>
              <a:schemeClr val="accent2"/>
            </a:solidFill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B2219E69-4E6F-41B3-84E6-6F4A241AB5A5}">
          <cx:tx>
            <cx:txData>
              <cx:f>Data!$G$3</cx:f>
              <cx:v>priority_queue</cx:v>
            </cx:txData>
          </cx:tx>
          <cx:spPr>
            <a:solidFill>
              <a:srgbClr val="FFFF00"/>
            </a:solidFill>
          </cx:spPr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4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0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6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3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DDE6-38C7-428C-BA6F-59AE929DD509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0DD3-2724-40F0-B0B5-792093BCE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1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.xml"/><Relationship Id="rId5" Type="http://schemas.openxmlformats.org/officeDocument/2006/relationships/image" Target="../media/image110.png"/><Relationship Id="rId4" Type="http://schemas.microsoft.com/office/2014/relationships/chartEx" Target="../charts/chartEx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Structures and Algorithms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Pathfinding</a:t>
            </a:r>
          </a:p>
          <a:p>
            <a:r>
              <a:rPr lang="en-GB" sz="4000" dirty="0" smtClean="0"/>
              <a:t>A* vs. Dijkstra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37" y="3602038"/>
            <a:ext cx="3118660" cy="283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1" y="3602038"/>
            <a:ext cx="3118660" cy="28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761" y="4785714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Dijkstra is linear.</a:t>
            </a:r>
          </a:p>
          <a:p>
            <a:r>
              <a:rPr lang="en-GB" sz="2000" dirty="0" smtClean="0"/>
              <a:t>A* is quadratic.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91038"/>
              </p:ext>
            </p:extLst>
          </p:nvPr>
        </p:nvGraphicFramePr>
        <p:xfrm>
          <a:off x="838200" y="15553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44875"/>
              </p:ext>
            </p:extLst>
          </p:nvPr>
        </p:nvGraphicFramePr>
        <p:xfrm>
          <a:off x="5628535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Empty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25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wall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" y="2581138"/>
            <a:ext cx="339090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277" y="2581138"/>
            <a:ext cx="3805719" cy="2419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334" y="2581138"/>
            <a:ext cx="4035772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62211"/>
              </p:ext>
            </p:extLst>
          </p:nvPr>
        </p:nvGraphicFramePr>
        <p:xfrm>
          <a:off x="5935661" y="11634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459313"/>
              </p:ext>
            </p:extLst>
          </p:nvPr>
        </p:nvGraphicFramePr>
        <p:xfrm>
          <a:off x="771566" y="11634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8194"/>
            <a:ext cx="10515600" cy="1325563"/>
          </a:xfrm>
        </p:spPr>
        <p:txBody>
          <a:bodyPr/>
          <a:lstStyle/>
          <a:p>
            <a:r>
              <a:rPr lang="en-GB" dirty="0" smtClean="0"/>
              <a:t>Single wall</a:t>
            </a:r>
            <a:endParaRPr lang="en-GB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3181413569"/>
                  </p:ext>
                </p:extLst>
              </p:nvPr>
            </p:nvGraphicFramePr>
            <p:xfrm>
              <a:off x="5935661" y="382985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5661" y="3829851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2045722113"/>
                  </p:ext>
                </p:extLst>
              </p:nvPr>
            </p:nvGraphicFramePr>
            <p:xfrm>
              <a:off x="838200" y="3835241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200" y="3835241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368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walls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2" y="2095225"/>
            <a:ext cx="3187137" cy="3187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260" y="2095225"/>
            <a:ext cx="3726244" cy="3193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884" y="2095225"/>
            <a:ext cx="3507090" cy="31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7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walls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082332"/>
              </p:ext>
            </p:extLst>
          </p:nvPr>
        </p:nvGraphicFramePr>
        <p:xfrm>
          <a:off x="981783" y="1534076"/>
          <a:ext cx="4572000" cy="28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527234"/>
              </p:ext>
            </p:extLst>
          </p:nvPr>
        </p:nvGraphicFramePr>
        <p:xfrm>
          <a:off x="5915537" y="1534075"/>
          <a:ext cx="4572000" cy="2851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57737" y="4932553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As the complexity of the map increases, the time difference between the algorithms decreases.</a:t>
            </a:r>
            <a:endParaRPr lang="en-GB" sz="2000" dirty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21817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A* performs far better than Dijkstra with both data structures.</a:t>
            </a:r>
          </a:p>
          <a:p>
            <a:r>
              <a:rPr lang="en-GB" dirty="0"/>
              <a:t>For both algorithms, priority queues were more efficient than vectors for the open and closed sets.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68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considerations for data structures: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4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 considered </a:t>
            </a:r>
            <a:r>
              <a:rPr lang="en-GB" dirty="0">
                <a:solidFill>
                  <a:srgbClr val="0070C0"/>
                </a:solidFill>
              </a:rPr>
              <a:t>lists </a:t>
            </a:r>
            <a:r>
              <a:rPr lang="en-GB" dirty="0"/>
              <a:t>as inserting and deleting items anywhere in the </a:t>
            </a:r>
            <a:r>
              <a:rPr lang="en-GB" dirty="0">
                <a:solidFill>
                  <a:srgbClr val="0070C0"/>
                </a:solidFill>
              </a:rPr>
              <a:t>list </a:t>
            </a:r>
            <a:r>
              <a:rPr lang="en-GB" dirty="0"/>
              <a:t>is </a:t>
            </a:r>
            <a:r>
              <a:rPr lang="en-GB" dirty="0">
                <a:solidFill>
                  <a:srgbClr val="00B050"/>
                </a:solidFill>
              </a:rPr>
              <a:t>Order(1)</a:t>
            </a:r>
            <a:r>
              <a:rPr lang="en-GB" dirty="0"/>
              <a:t>. However, item lookup is </a:t>
            </a:r>
            <a:r>
              <a:rPr lang="en-GB" dirty="0">
                <a:solidFill>
                  <a:srgbClr val="FFC000"/>
                </a:solidFill>
              </a:rPr>
              <a:t>Order(N) </a:t>
            </a:r>
            <a:r>
              <a:rPr lang="en-GB" dirty="0"/>
              <a:t>and they have </a:t>
            </a:r>
            <a:r>
              <a:rPr lang="en-GB" dirty="0">
                <a:solidFill>
                  <a:srgbClr val="FF0000"/>
                </a:solidFill>
              </a:rPr>
              <a:t>bad locality </a:t>
            </a:r>
            <a:r>
              <a:rPr lang="en-GB" dirty="0"/>
              <a:t>as items are scattered in memory so they make poor use of the cache. Also they are </a:t>
            </a:r>
            <a:r>
              <a:rPr lang="en-GB" dirty="0">
                <a:solidFill>
                  <a:srgbClr val="FF0000"/>
                </a:solidFill>
              </a:rPr>
              <a:t>memory intensive</a:t>
            </a:r>
            <a:r>
              <a:rPr lang="en-GB" dirty="0"/>
              <a:t> as each node stores its value and a pointer to the nodes either side of it.</a:t>
            </a:r>
          </a:p>
          <a:p>
            <a:r>
              <a:rPr lang="en-GB" dirty="0" smtClean="0"/>
              <a:t>I also considered </a:t>
            </a:r>
            <a:r>
              <a:rPr lang="en-GB" dirty="0" smtClean="0">
                <a:solidFill>
                  <a:srgbClr val="0070C0"/>
                </a:solidFill>
              </a:rPr>
              <a:t>sets </a:t>
            </a:r>
            <a:r>
              <a:rPr lang="en-GB" dirty="0" smtClean="0"/>
              <a:t>instead of priority queues. They are very similar. </a:t>
            </a:r>
            <a:r>
              <a:rPr lang="en-GB" dirty="0" smtClean="0">
                <a:solidFill>
                  <a:srgbClr val="0070C0"/>
                </a:solidFill>
              </a:rPr>
              <a:t>Sets</a:t>
            </a:r>
            <a:r>
              <a:rPr lang="en-GB" dirty="0" smtClean="0"/>
              <a:t> are generally backed by a binary tree where as </a:t>
            </a:r>
            <a:r>
              <a:rPr lang="en-GB" dirty="0" smtClean="0">
                <a:solidFill>
                  <a:srgbClr val="0070C0"/>
                </a:solidFill>
              </a:rPr>
              <a:t>priority_queues </a:t>
            </a:r>
            <a:r>
              <a:rPr lang="en-GB" dirty="0" smtClean="0"/>
              <a:t>are backed by a heap. Building a heap is </a:t>
            </a:r>
            <a:r>
              <a:rPr lang="en-GB" dirty="0">
                <a:solidFill>
                  <a:srgbClr val="FFC000"/>
                </a:solidFill>
              </a:rPr>
              <a:t>Order(N</a:t>
            </a:r>
            <a:r>
              <a:rPr lang="en-GB" dirty="0" smtClean="0">
                <a:solidFill>
                  <a:srgbClr val="FFC000"/>
                </a:solidFill>
              </a:rPr>
              <a:t>) </a:t>
            </a:r>
            <a:r>
              <a:rPr lang="en-GB" dirty="0" smtClean="0"/>
              <a:t>where as building a set is </a:t>
            </a:r>
            <a:r>
              <a:rPr lang="en-GB" dirty="0">
                <a:solidFill>
                  <a:schemeClr val="accent2"/>
                </a:solidFill>
              </a:rPr>
              <a:t>Order(N log(N</a:t>
            </a:r>
            <a:r>
              <a:rPr lang="en-GB" dirty="0" smtClean="0">
                <a:solidFill>
                  <a:schemeClr val="accent2"/>
                </a:solidFill>
              </a:rPr>
              <a:t>))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079" y="4813069"/>
            <a:ext cx="2366806" cy="1620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885" y="4851002"/>
            <a:ext cx="2366356" cy="154511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621472"/>
            <a:ext cx="6044738" cy="298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Sets </a:t>
            </a:r>
            <a:r>
              <a:rPr lang="en-GB" dirty="0" smtClean="0"/>
              <a:t>allow full access to the data structure in sorted order where as </a:t>
            </a:r>
            <a:r>
              <a:rPr lang="en-GB" dirty="0" smtClean="0">
                <a:solidFill>
                  <a:srgbClr val="0070C0"/>
                </a:solidFill>
              </a:rPr>
              <a:t>priority_queues</a:t>
            </a:r>
            <a:r>
              <a:rPr lang="en-GB" dirty="0"/>
              <a:t> </a:t>
            </a:r>
            <a:r>
              <a:rPr lang="en-GB" dirty="0" smtClean="0"/>
              <a:t>only allow access to the first. But this is all I need!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84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libraries: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used SFML for my visual representation of my algorithms. All the code is written by myself.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3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the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21" y="2286514"/>
            <a:ext cx="1371600" cy="27717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28638" y="2286514"/>
            <a:ext cx="7584367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 created a bitmap in a text file for the blueprint of the graph.</a:t>
            </a:r>
          </a:p>
          <a:p>
            <a:r>
              <a:rPr lang="en-GB" dirty="0" smtClean="0"/>
              <a:t>I read the file and stored the data in an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n-GB" dirty="0" smtClean="0"/>
              <a:t> of strings for each row.</a:t>
            </a:r>
          </a:p>
        </p:txBody>
      </p:sp>
    </p:spTree>
    <p:extLst>
      <p:ext uri="{BB962C8B-B14F-4D97-AF65-F5344CB8AC3E}">
        <p14:creationId xmlns:p14="http://schemas.microsoft.com/office/powerpoint/2010/main" val="1293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 for choosing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I would always know the size the data structure would have to be. </a:t>
            </a:r>
          </a:p>
          <a:p>
            <a:r>
              <a:rPr lang="en-GB" dirty="0" smtClean="0"/>
              <a:t>I could allocate memory required before hand.</a:t>
            </a:r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Order(1) </a:t>
            </a:r>
            <a:r>
              <a:rPr lang="en-GB" dirty="0" smtClean="0"/>
              <a:t>in complexity assigning pointers.</a:t>
            </a:r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Good locality.</a:t>
            </a:r>
            <a:endParaRPr lang="en-GB" dirty="0"/>
          </a:p>
          <a:p>
            <a:r>
              <a:rPr lang="en-GB" dirty="0" smtClean="0"/>
              <a:t>I would not be manipulating the data at all.</a:t>
            </a:r>
          </a:p>
        </p:txBody>
      </p:sp>
    </p:spTree>
    <p:extLst>
      <p:ext uri="{BB962C8B-B14F-4D97-AF65-F5344CB8AC3E}">
        <p14:creationId xmlns:p14="http://schemas.microsoft.com/office/powerpoint/2010/main" val="65421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the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597" y="2189346"/>
            <a:ext cx="6354203" cy="4111511"/>
          </a:xfrm>
        </p:spPr>
        <p:txBody>
          <a:bodyPr>
            <a:normAutofit/>
          </a:bodyPr>
          <a:lstStyle/>
          <a:p>
            <a:r>
              <a:rPr lang="en-GB" dirty="0" smtClean="0"/>
              <a:t>I then created a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vector </a:t>
            </a:r>
            <a:r>
              <a:rPr lang="en-GB" dirty="0" smtClean="0"/>
              <a:t>of Node pointers for my graph by looping through the bitmap array and assigning new Node objects or nullptrs depending on the char.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" y="2189346"/>
            <a:ext cx="3190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for choosing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I </a:t>
            </a:r>
            <a:r>
              <a:rPr lang="en-GB" dirty="0"/>
              <a:t>knew the size it would be (with nullptrs), I wanted it to be compatible with any </a:t>
            </a:r>
            <a:r>
              <a:rPr lang="en-GB" dirty="0" smtClean="0"/>
              <a:t>shape graph.</a:t>
            </a:r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vector’s </a:t>
            </a:r>
            <a:r>
              <a:rPr lang="en-GB" dirty="0" smtClean="0"/>
              <a:t>push_back() function is </a:t>
            </a:r>
            <a:r>
              <a:rPr lang="en-GB" dirty="0" smtClean="0">
                <a:solidFill>
                  <a:srgbClr val="00B050"/>
                </a:solidFill>
              </a:rPr>
              <a:t>Order(1) </a:t>
            </a:r>
            <a:r>
              <a:rPr lang="en-GB" dirty="0" smtClean="0"/>
              <a:t>but at some point it has to allocate more memory to fit more objects. This process is up to </a:t>
            </a:r>
            <a:r>
              <a:rPr lang="en-GB" dirty="0" smtClean="0">
                <a:solidFill>
                  <a:schemeClr val="accent4"/>
                </a:solidFill>
              </a:rPr>
              <a:t>Order(N)</a:t>
            </a:r>
            <a:r>
              <a:rPr lang="en-GB" dirty="0" smtClean="0"/>
              <a:t>.</a:t>
            </a:r>
          </a:p>
          <a:p>
            <a:r>
              <a:rPr lang="en-GB" dirty="0" smtClean="0"/>
              <a:t>I needed to access items in the middle of the data structure a lot. This is </a:t>
            </a:r>
            <a:r>
              <a:rPr lang="en-GB" dirty="0">
                <a:solidFill>
                  <a:srgbClr val="00B050"/>
                </a:solidFill>
              </a:rPr>
              <a:t>Order(1</a:t>
            </a:r>
            <a:r>
              <a:rPr lang="en-GB" dirty="0" smtClean="0">
                <a:solidFill>
                  <a:srgbClr val="00B050"/>
                </a:solidFill>
              </a:rPr>
              <a:t>) </a:t>
            </a:r>
            <a:r>
              <a:rPr lang="en-GB" dirty="0" smtClean="0"/>
              <a:t>with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vectors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and closed 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674"/>
            <a:ext cx="10515600" cy="2992061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These data structures needed to be dynamic in size as I would be adding and removing Nodes from them constantly.</a:t>
            </a:r>
          </a:p>
          <a:p>
            <a:r>
              <a:rPr lang="en-GB" dirty="0" smtClean="0"/>
              <a:t>I compared </a:t>
            </a:r>
            <a:r>
              <a:rPr lang="en-GB" dirty="0" smtClean="0">
                <a:solidFill>
                  <a:srgbClr val="0070C0"/>
                </a:solidFill>
              </a:rPr>
              <a:t>vectors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0070C0"/>
                </a:solidFill>
              </a:rPr>
              <a:t>priority_queues </a:t>
            </a:r>
            <a:r>
              <a:rPr lang="en-GB" dirty="0" smtClean="0"/>
              <a:t>for </a:t>
            </a:r>
            <a:r>
              <a:rPr lang="en-GB" dirty="0"/>
              <a:t>my open and closed sets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00" y="4289734"/>
            <a:ext cx="7943850" cy="1800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3905" y="5269953"/>
            <a:ext cx="201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22B14C"/>
                </a:solidFill>
              </a:rPr>
              <a:t>Eliminates need for</a:t>
            </a:r>
          </a:p>
          <a:p>
            <a:r>
              <a:rPr lang="en-GB" dirty="0" smtClean="0">
                <a:solidFill>
                  <a:srgbClr val="22B14C"/>
                </a:solidFill>
              </a:rPr>
              <a:t> isInDataStructure()</a:t>
            </a:r>
            <a:endParaRPr lang="en-GB" dirty="0">
              <a:solidFill>
                <a:srgbClr val="22B1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0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282"/>
            <a:ext cx="10515600" cy="37137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Dynamic in size.</a:t>
            </a:r>
          </a:p>
          <a:p>
            <a:r>
              <a:rPr lang="en-GB" dirty="0" smtClean="0"/>
              <a:t>Adding items is mostly </a:t>
            </a:r>
            <a:r>
              <a:rPr lang="en-GB" dirty="0">
                <a:solidFill>
                  <a:srgbClr val="00B050"/>
                </a:solidFill>
              </a:rPr>
              <a:t>Order(1)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vector’s </a:t>
            </a:r>
            <a:r>
              <a:rPr lang="en-GB" dirty="0"/>
              <a:t>erase() function is </a:t>
            </a:r>
            <a:r>
              <a:rPr lang="en-GB" dirty="0">
                <a:solidFill>
                  <a:srgbClr val="FFC000"/>
                </a:solidFill>
              </a:rPr>
              <a:t>Order(N) </a:t>
            </a:r>
            <a:r>
              <a:rPr lang="en-GB" dirty="0"/>
              <a:t>in the number of </a:t>
            </a:r>
            <a:r>
              <a:rPr lang="en-GB" dirty="0" smtClean="0"/>
              <a:t>items </a:t>
            </a:r>
            <a:r>
              <a:rPr lang="en-GB" dirty="0"/>
              <a:t>being deleted (I am only deleting one at a time so </a:t>
            </a:r>
            <a:r>
              <a:rPr lang="en-GB" dirty="0" smtClean="0"/>
              <a:t>this </a:t>
            </a:r>
            <a:r>
              <a:rPr lang="en-GB" dirty="0"/>
              <a:t>is </a:t>
            </a:r>
            <a:r>
              <a:rPr lang="en-GB" dirty="0">
                <a:solidFill>
                  <a:srgbClr val="00B050"/>
                </a:solidFill>
              </a:rPr>
              <a:t>Order(1)</a:t>
            </a:r>
            <a:r>
              <a:rPr lang="en-GB" dirty="0"/>
              <a:t>) + </a:t>
            </a:r>
            <a:r>
              <a:rPr lang="en-GB" dirty="0">
                <a:solidFill>
                  <a:srgbClr val="FFC000"/>
                </a:solidFill>
              </a:rPr>
              <a:t>Order(N) </a:t>
            </a:r>
            <a:r>
              <a:rPr lang="en-GB" dirty="0"/>
              <a:t>in the number </a:t>
            </a:r>
            <a:r>
              <a:rPr lang="en-GB" dirty="0" smtClean="0"/>
              <a:t>items </a:t>
            </a:r>
            <a:r>
              <a:rPr lang="en-GB" dirty="0"/>
              <a:t>it has to loop through to get to the desired </a:t>
            </a:r>
            <a:r>
              <a:rPr lang="en-GB" dirty="0" smtClean="0"/>
              <a:t>item. </a:t>
            </a:r>
            <a:r>
              <a:rPr lang="en-GB" dirty="0"/>
              <a:t>(Erasing the </a:t>
            </a:r>
            <a:r>
              <a:rPr lang="en-GB" dirty="0" smtClean="0"/>
              <a:t>item </a:t>
            </a:r>
            <a:r>
              <a:rPr lang="en-GB" dirty="0"/>
              <a:t>at the end of the </a:t>
            </a:r>
            <a:r>
              <a:rPr lang="en-GB" dirty="0">
                <a:solidFill>
                  <a:srgbClr val="0070C0"/>
                </a:solidFill>
              </a:rPr>
              <a:t>vector </a:t>
            </a:r>
            <a:r>
              <a:rPr lang="en-GB" dirty="0"/>
              <a:t>would be </a:t>
            </a:r>
            <a:r>
              <a:rPr lang="en-GB" dirty="0">
                <a:solidFill>
                  <a:srgbClr val="00B050"/>
                </a:solidFill>
              </a:rPr>
              <a:t>Order(1)</a:t>
            </a:r>
            <a:r>
              <a:rPr lang="en-GB" dirty="0"/>
              <a:t>.)</a:t>
            </a:r>
          </a:p>
          <a:p>
            <a:r>
              <a:rPr lang="en-GB" dirty="0"/>
              <a:t>However, I am also looping though the </a:t>
            </a:r>
            <a:r>
              <a:rPr lang="en-GB" dirty="0">
                <a:solidFill>
                  <a:srgbClr val="0070C0"/>
                </a:solidFill>
              </a:rPr>
              <a:t>vector </a:t>
            </a:r>
            <a:r>
              <a:rPr lang="en-GB" dirty="0"/>
              <a:t>to make the comparison, this is also </a:t>
            </a:r>
            <a:r>
              <a:rPr lang="en-GB" dirty="0">
                <a:solidFill>
                  <a:srgbClr val="FFC000"/>
                </a:solidFill>
              </a:rPr>
              <a:t>Order(N) </a:t>
            </a:r>
            <a:r>
              <a:rPr lang="en-GB" dirty="0"/>
              <a:t>in the number </a:t>
            </a:r>
            <a:r>
              <a:rPr lang="en-GB" dirty="0" smtClean="0"/>
              <a:t>items </a:t>
            </a:r>
            <a:r>
              <a:rPr lang="en-GB" dirty="0"/>
              <a:t>it has to loop through.</a:t>
            </a:r>
          </a:p>
          <a:p>
            <a:r>
              <a:rPr lang="en-GB" dirty="0"/>
              <a:t>So the time complexity would be </a:t>
            </a:r>
            <a:r>
              <a:rPr lang="en-GB" dirty="0">
                <a:solidFill>
                  <a:srgbClr val="FFC000"/>
                </a:solidFill>
              </a:rPr>
              <a:t>Order(N) </a:t>
            </a:r>
            <a:r>
              <a:rPr lang="en-GB" dirty="0"/>
              <a:t>in the size of the </a:t>
            </a:r>
            <a:r>
              <a:rPr lang="en-GB" dirty="0">
                <a:solidFill>
                  <a:srgbClr val="0070C0"/>
                </a:solidFill>
              </a:rPr>
              <a:t>vector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39" y="5079977"/>
            <a:ext cx="8700654" cy="12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Priority_queues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orders </a:t>
            </a:r>
            <a:r>
              <a:rPr lang="en-GB" dirty="0"/>
              <a:t>the items </a:t>
            </a:r>
            <a:r>
              <a:rPr lang="en-GB" dirty="0" smtClean="0"/>
              <a:t>in order according to a </a:t>
            </a:r>
            <a:r>
              <a:rPr lang="en-GB" dirty="0"/>
              <a:t>functor parameter </a:t>
            </a:r>
            <a:r>
              <a:rPr lang="en-GB" dirty="0" smtClean="0"/>
              <a:t>you pass it.</a:t>
            </a:r>
          </a:p>
          <a:p>
            <a:r>
              <a:rPr lang="en-GB" dirty="0" smtClean="0"/>
              <a:t>It’s push() function adds the item to the </a:t>
            </a:r>
            <a:r>
              <a:rPr lang="en-GB" dirty="0" smtClean="0">
                <a:solidFill>
                  <a:srgbClr val="0070C0"/>
                </a:solidFill>
              </a:rPr>
              <a:t>priority_queue </a:t>
            </a:r>
            <a:r>
              <a:rPr lang="en-GB" dirty="0" smtClean="0"/>
              <a:t>(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Order(log(N))</a:t>
            </a:r>
            <a:r>
              <a:rPr lang="en-GB" dirty="0" smtClean="0"/>
              <a:t>) and sorts them (</a:t>
            </a:r>
            <a:r>
              <a:rPr lang="en-GB" dirty="0" smtClean="0">
                <a:solidFill>
                  <a:schemeClr val="accent2"/>
                </a:solidFill>
              </a:rPr>
              <a:t>Order(N log(N))</a:t>
            </a:r>
            <a:r>
              <a:rPr lang="en-GB" dirty="0" smtClean="0"/>
              <a:t>).</a:t>
            </a:r>
          </a:p>
          <a:p>
            <a:r>
              <a:rPr lang="en-GB" dirty="0" smtClean="0"/>
              <a:t>It’s top() function (</a:t>
            </a:r>
            <a:r>
              <a:rPr lang="en-GB" dirty="0" smtClean="0">
                <a:solidFill>
                  <a:srgbClr val="00B050"/>
                </a:solidFill>
              </a:rPr>
              <a:t>Order(1)</a:t>
            </a:r>
            <a:r>
              <a:rPr lang="en-GB" dirty="0" smtClean="0"/>
              <a:t>)</a:t>
            </a:r>
            <a:r>
              <a:rPr lang="en-GB" dirty="0"/>
              <a:t> </a:t>
            </a:r>
            <a:r>
              <a:rPr lang="en-GB" dirty="0" smtClean="0"/>
              <a:t>returns the item at the top of the </a:t>
            </a:r>
            <a:r>
              <a:rPr lang="en-GB" dirty="0" smtClean="0">
                <a:solidFill>
                  <a:srgbClr val="0070C0"/>
                </a:solidFill>
              </a:rPr>
              <a:t>priority_queue</a:t>
            </a:r>
            <a:r>
              <a:rPr lang="en-GB" dirty="0" smtClean="0"/>
              <a:t>. </a:t>
            </a:r>
          </a:p>
          <a:p>
            <a:r>
              <a:rPr lang="en-GB" dirty="0" smtClean="0"/>
              <a:t>It’s pop</a:t>
            </a:r>
            <a:r>
              <a:rPr lang="en-GB" dirty="0"/>
              <a:t>() </a:t>
            </a:r>
            <a:r>
              <a:rPr lang="en-GB" dirty="0" smtClean="0"/>
              <a:t>function, </a:t>
            </a:r>
            <a:r>
              <a:rPr lang="en-GB" dirty="0"/>
              <a:t>to remove </a:t>
            </a:r>
            <a:r>
              <a:rPr lang="en-GB" dirty="0" smtClean="0"/>
              <a:t>an item </a:t>
            </a:r>
            <a:r>
              <a:rPr lang="en-GB" dirty="0"/>
              <a:t>from the top of the </a:t>
            </a:r>
            <a:r>
              <a:rPr lang="en-GB" dirty="0" smtClean="0">
                <a:solidFill>
                  <a:srgbClr val="0070C0"/>
                </a:solidFill>
              </a:rPr>
              <a:t>priority_queue</a:t>
            </a:r>
            <a:r>
              <a:rPr lang="en-GB" dirty="0" smtClean="0"/>
              <a:t>, is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Order(log(N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))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Although using a </a:t>
            </a:r>
            <a:r>
              <a:rPr lang="en-GB" dirty="0">
                <a:solidFill>
                  <a:srgbClr val="0070C0"/>
                </a:solidFill>
              </a:rPr>
              <a:t>priority_queue </a:t>
            </a:r>
            <a:r>
              <a:rPr lang="en-GB" dirty="0" smtClean="0"/>
              <a:t>is more expensive to add </a:t>
            </a:r>
            <a:r>
              <a:rPr lang="en-GB" dirty="0" smtClean="0"/>
              <a:t>and remove from, </a:t>
            </a:r>
            <a:r>
              <a:rPr lang="en-GB" dirty="0" smtClean="0"/>
              <a:t>I am predicting that the time saved by not having to loop through the data structure will out weigh the cost of ordering it.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660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Empty map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064" y="2069564"/>
            <a:ext cx="3212906" cy="3212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390" y="2069565"/>
            <a:ext cx="3212906" cy="3212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38" y="2069564"/>
            <a:ext cx="3212906" cy="32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772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Structures and Algorithms 1</vt:lpstr>
      <vt:lpstr>Generating the graph</vt:lpstr>
      <vt:lpstr>Reasons for choosing array:</vt:lpstr>
      <vt:lpstr>Generating the graph</vt:lpstr>
      <vt:lpstr>Reasons for choosing vector:</vt:lpstr>
      <vt:lpstr>Open and closed sets</vt:lpstr>
      <vt:lpstr>Vector:</vt:lpstr>
      <vt:lpstr>Priority_queues:</vt:lpstr>
      <vt:lpstr>Empty map</vt:lpstr>
      <vt:lpstr>Empty map</vt:lpstr>
      <vt:lpstr>Single wall</vt:lpstr>
      <vt:lpstr>Single wall</vt:lpstr>
      <vt:lpstr>Two walls</vt:lpstr>
      <vt:lpstr>Two walls</vt:lpstr>
      <vt:lpstr>Conclusion</vt:lpstr>
      <vt:lpstr>Other considerations for data structures:</vt:lpstr>
      <vt:lpstr>External libraries: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1</dc:title>
  <dc:creator>PHILIP GOOCH</dc:creator>
  <cp:lastModifiedBy>PHILIP GOOCH</cp:lastModifiedBy>
  <cp:revision>84</cp:revision>
  <dcterms:created xsi:type="dcterms:W3CDTF">2018-12-08T13:34:45Z</dcterms:created>
  <dcterms:modified xsi:type="dcterms:W3CDTF">2018-12-10T19:08:41Z</dcterms:modified>
</cp:coreProperties>
</file>