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70" r:id="rId6"/>
    <p:sldId id="279" r:id="rId7"/>
    <p:sldId id="275" r:id="rId8"/>
    <p:sldId id="276" r:id="rId9"/>
    <p:sldId id="277" r:id="rId10"/>
    <p:sldId id="264" r:id="rId11"/>
    <p:sldId id="271" r:id="rId12"/>
    <p:sldId id="265" r:id="rId13"/>
    <p:sldId id="273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495ADF-EF89-4218-AB0D-C15772D5BB28}">
          <p14:sldIdLst>
            <p14:sldId id="256"/>
            <p14:sldId id="257"/>
            <p14:sldId id="261"/>
            <p14:sldId id="258"/>
            <p14:sldId id="270"/>
            <p14:sldId id="279"/>
            <p14:sldId id="275"/>
            <p14:sldId id="276"/>
            <p14:sldId id="277"/>
            <p14:sldId id="264"/>
            <p14:sldId id="271"/>
            <p14:sldId id="265"/>
            <p14:sldId id="273"/>
            <p14:sldId id="26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1703221\AppData\Roaming\Microsoft\Excel\Benchmarking%20(version%202)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703221\AppData\Roaming\Microsoft\Excel\Benchmarking%20(version%202).xlsb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1703221\AppData\Roaming\Microsoft\Excel\Benchmarking%20(version%202).xlsb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1703221\AppData\Roaming\Microsoft\Excel\Benchmarking%20(version%202).xlsb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M:\Abertay\Data%20structures%20and%20algorithms%202\GIT\Mandelbrot_Multi_GPU_Farm\Benchmarking2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M:\Abertay\Data%20structures%20and%20algorithms%202\GIT\Mandelbrot_Multi_GPU_Farm\Benchmarking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Sheet1!$Q$17:$Q$1016</cx:f>
        <cx:lvl ptCount="1000" formatCode="General">
          <cx:pt idx="0">28762</cx:pt>
          <cx:pt idx="1">28302</cx:pt>
          <cx:pt idx="2">28795</cx:pt>
          <cx:pt idx="3">27987</cx:pt>
          <cx:pt idx="4">28252</cx:pt>
          <cx:pt idx="5">26917</cx:pt>
          <cx:pt idx="6">26128</cx:pt>
          <cx:pt idx="7">25868</cx:pt>
          <cx:pt idx="8">25635</cx:pt>
          <cx:pt idx="9">24843</cx:pt>
          <cx:pt idx="10">24310</cx:pt>
          <cx:pt idx="11">24127</cx:pt>
          <cx:pt idx="12">24161</cx:pt>
          <cx:pt idx="13">24701</cx:pt>
          <cx:pt idx="14">24188</cx:pt>
          <cx:pt idx="15">24331</cx:pt>
          <cx:pt idx="16">24315</cx:pt>
          <cx:pt idx="17">24179</cx:pt>
          <cx:pt idx="18">24434</cx:pt>
          <cx:pt idx="19">24088</cx:pt>
          <cx:pt idx="20">23605</cx:pt>
          <cx:pt idx="21">24200</cx:pt>
          <cx:pt idx="22">23915</cx:pt>
          <cx:pt idx="23">24742</cx:pt>
          <cx:pt idx="24">24472</cx:pt>
          <cx:pt idx="25">23421</cx:pt>
          <cx:pt idx="26">24159</cx:pt>
          <cx:pt idx="27">24742</cx:pt>
          <cx:pt idx="28">24373</cx:pt>
          <cx:pt idx="29">24093</cx:pt>
          <cx:pt idx="30">24091</cx:pt>
          <cx:pt idx="31">24125</cx:pt>
          <cx:pt idx="32">23962</cx:pt>
          <cx:pt idx="33">24867</cx:pt>
          <cx:pt idx="34">25010</cx:pt>
          <cx:pt idx="35">24152</cx:pt>
          <cx:pt idx="36">23990</cx:pt>
          <cx:pt idx="37">24327</cx:pt>
          <cx:pt idx="38">23951</cx:pt>
          <cx:pt idx="39">24568</cx:pt>
          <cx:pt idx="40">24410</cx:pt>
          <cx:pt idx="41">24156</cx:pt>
          <cx:pt idx="42">24420</cx:pt>
          <cx:pt idx="43">23906</cx:pt>
          <cx:pt idx="44">23574</cx:pt>
          <cx:pt idx="45">24011</cx:pt>
          <cx:pt idx="46">24094</cx:pt>
          <cx:pt idx="47">24294</cx:pt>
          <cx:pt idx="48">24398</cx:pt>
          <cx:pt idx="49">24066</cx:pt>
          <cx:pt idx="50">23701</cx:pt>
          <cx:pt idx="51">24347</cx:pt>
          <cx:pt idx="52">24771</cx:pt>
          <cx:pt idx="53">24020</cx:pt>
          <cx:pt idx="54">24364</cx:pt>
          <cx:pt idx="55">24310</cx:pt>
          <cx:pt idx="56">24076</cx:pt>
          <cx:pt idx="57">24045</cx:pt>
          <cx:pt idx="58">24316</cx:pt>
          <cx:pt idx="59">24132</cx:pt>
          <cx:pt idx="60">24269</cx:pt>
          <cx:pt idx="61">24310</cx:pt>
          <cx:pt idx="62">24329</cx:pt>
          <cx:pt idx="63">24852</cx:pt>
          <cx:pt idx="64">24863</cx:pt>
          <cx:pt idx="65">24084</cx:pt>
          <cx:pt idx="66">24227</cx:pt>
          <cx:pt idx="67">24134</cx:pt>
          <cx:pt idx="68">24039</cx:pt>
          <cx:pt idx="69">23919</cx:pt>
          <cx:pt idx="70">23897</cx:pt>
          <cx:pt idx="71">24361</cx:pt>
          <cx:pt idx="72">24132</cx:pt>
          <cx:pt idx="73">24524</cx:pt>
          <cx:pt idx="74">24471</cx:pt>
          <cx:pt idx="75">23955</cx:pt>
          <cx:pt idx="76">23976</cx:pt>
          <cx:pt idx="77">24202</cx:pt>
          <cx:pt idx="78">24073</cx:pt>
          <cx:pt idx="79">24105</cx:pt>
          <cx:pt idx="80">24159</cx:pt>
          <cx:pt idx="81">23265</cx:pt>
          <cx:pt idx="82">24012</cx:pt>
          <cx:pt idx="83">24010</cx:pt>
          <cx:pt idx="84">23994</cx:pt>
          <cx:pt idx="85">23807</cx:pt>
          <cx:pt idx="86">24026</cx:pt>
          <cx:pt idx="87">24010</cx:pt>
          <cx:pt idx="88">24575</cx:pt>
          <cx:pt idx="89">24206</cx:pt>
          <cx:pt idx="90">24340</cx:pt>
          <cx:pt idx="91">24028</cx:pt>
          <cx:pt idx="92">24402</cx:pt>
          <cx:pt idx="93">24333</cx:pt>
          <cx:pt idx="94">23834</cx:pt>
          <cx:pt idx="95">24433</cx:pt>
          <cx:pt idx="96">24621</cx:pt>
          <cx:pt idx="97">24484</cx:pt>
          <cx:pt idx="98">24035</cx:pt>
          <cx:pt idx="99">24167</cx:pt>
          <cx:pt idx="100">24084</cx:pt>
          <cx:pt idx="101">24692</cx:pt>
          <cx:pt idx="102">24025</cx:pt>
          <cx:pt idx="103">23923</cx:pt>
          <cx:pt idx="104">23819</cx:pt>
          <cx:pt idx="105">24049</cx:pt>
          <cx:pt idx="106">23785</cx:pt>
          <cx:pt idx="107">24603</cx:pt>
          <cx:pt idx="108">24550</cx:pt>
          <cx:pt idx="109">24437</cx:pt>
          <cx:pt idx="110">24243</cx:pt>
          <cx:pt idx="111">23981</cx:pt>
          <cx:pt idx="112">23441</cx:pt>
          <cx:pt idx="113">24330</cx:pt>
          <cx:pt idx="114">23947</cx:pt>
          <cx:pt idx="115">24327</cx:pt>
          <cx:pt idx="116">24191</cx:pt>
          <cx:pt idx="117">23928</cx:pt>
          <cx:pt idx="118">23992</cx:pt>
          <cx:pt idx="119">24302</cx:pt>
          <cx:pt idx="120">24110</cx:pt>
          <cx:pt idx="121">24066</cx:pt>
          <cx:pt idx="122">24130</cx:pt>
          <cx:pt idx="123">24152</cx:pt>
          <cx:pt idx="124">23359</cx:pt>
          <cx:pt idx="125">24173</cx:pt>
          <cx:pt idx="126">24461</cx:pt>
          <cx:pt idx="127">24078</cx:pt>
          <cx:pt idx="128">23819</cx:pt>
          <cx:pt idx="129">24706</cx:pt>
          <cx:pt idx="130">24224</cx:pt>
          <cx:pt idx="131">24673</cx:pt>
          <cx:pt idx="132">23758</cx:pt>
          <cx:pt idx="133">24170</cx:pt>
          <cx:pt idx="134">23888</cx:pt>
          <cx:pt idx="135">23877</cx:pt>
          <cx:pt idx="136">23524</cx:pt>
          <cx:pt idx="137">25227</cx:pt>
          <cx:pt idx="138">24456</cx:pt>
          <cx:pt idx="139">24727</cx:pt>
          <cx:pt idx="140">24101</cx:pt>
          <cx:pt idx="141">24357</cx:pt>
          <cx:pt idx="142">24522</cx:pt>
          <cx:pt idx="143">24876</cx:pt>
          <cx:pt idx="144">24254</cx:pt>
          <cx:pt idx="145">24595</cx:pt>
          <cx:pt idx="146">24573</cx:pt>
          <cx:pt idx="147">24166</cx:pt>
          <cx:pt idx="148">23603</cx:pt>
          <cx:pt idx="149">24562</cx:pt>
          <cx:pt idx="150">24086</cx:pt>
          <cx:pt idx="151">24155</cx:pt>
          <cx:pt idx="152">23860</cx:pt>
          <cx:pt idx="153">23836</cx:pt>
          <cx:pt idx="154">23658</cx:pt>
          <cx:pt idx="155">24092</cx:pt>
          <cx:pt idx="156">24006</cx:pt>
          <cx:pt idx="157">23885</cx:pt>
          <cx:pt idx="158">24128</cx:pt>
          <cx:pt idx="159">24197</cx:pt>
          <cx:pt idx="160">24441</cx:pt>
          <cx:pt idx="161">24752</cx:pt>
          <cx:pt idx="162">24835</cx:pt>
          <cx:pt idx="163">23992</cx:pt>
          <cx:pt idx="164">24238</cx:pt>
          <cx:pt idx="165">24563</cx:pt>
          <cx:pt idx="166">24010</cx:pt>
          <cx:pt idx="167">23594</cx:pt>
          <cx:pt idx="168">24298</cx:pt>
          <cx:pt idx="169">24033</cx:pt>
          <cx:pt idx="170">24297</cx:pt>
          <cx:pt idx="171">23971</cx:pt>
          <cx:pt idx="172">23878</cx:pt>
          <cx:pt idx="173">24003</cx:pt>
          <cx:pt idx="174">25008</cx:pt>
          <cx:pt idx="175">24886</cx:pt>
          <cx:pt idx="176">24273</cx:pt>
          <cx:pt idx="177">24112</cx:pt>
          <cx:pt idx="178">24508</cx:pt>
          <cx:pt idx="179">24329</cx:pt>
          <cx:pt idx="180">24619</cx:pt>
          <cx:pt idx="181">24304</cx:pt>
          <cx:pt idx="182">23973</cx:pt>
          <cx:pt idx="183">23932</cx:pt>
          <cx:pt idx="184">24107</cx:pt>
          <cx:pt idx="185">23329</cx:pt>
          <cx:pt idx="186">24897</cx:pt>
          <cx:pt idx="187">23857</cx:pt>
          <cx:pt idx="188">24298</cx:pt>
          <cx:pt idx="189">24213</cx:pt>
          <cx:pt idx="190">24011</cx:pt>
          <cx:pt idx="191">23953</cx:pt>
          <cx:pt idx="192">24467</cx:pt>
          <cx:pt idx="193">24506</cx:pt>
          <cx:pt idx="194">24215</cx:pt>
          <cx:pt idx="195">24126</cx:pt>
          <cx:pt idx="196">23529</cx:pt>
          <cx:pt idx="197">23719</cx:pt>
          <cx:pt idx="198">24170</cx:pt>
          <cx:pt idx="199">24176</cx:pt>
          <cx:pt idx="200">23925</cx:pt>
          <cx:pt idx="201">24065</cx:pt>
          <cx:pt idx="202">24458</cx:pt>
          <cx:pt idx="203">23936</cx:pt>
          <cx:pt idx="204">23925</cx:pt>
          <cx:pt idx="205">24912</cx:pt>
          <cx:pt idx="206">24410</cx:pt>
          <cx:pt idx="207">24471</cx:pt>
          <cx:pt idx="208">23836</cx:pt>
          <cx:pt idx="209">24130</cx:pt>
          <cx:pt idx="210">24265</cx:pt>
          <cx:pt idx="211">24052</cx:pt>
          <cx:pt idx="212">24144</cx:pt>
          <cx:pt idx="213">24117</cx:pt>
          <cx:pt idx="214">23996</cx:pt>
          <cx:pt idx="215">24067</cx:pt>
          <cx:pt idx="216">23996</cx:pt>
          <cx:pt idx="217">24377</cx:pt>
          <cx:pt idx="218">24823</cx:pt>
          <cx:pt idx="219">24136</cx:pt>
          <cx:pt idx="220">24209</cx:pt>
          <cx:pt idx="221">24318</cx:pt>
          <cx:pt idx="222">25331</cx:pt>
          <cx:pt idx="223">24083</cx:pt>
          <cx:pt idx="224">24390</cx:pt>
          <cx:pt idx="225">24015</cx:pt>
          <cx:pt idx="226">24390</cx:pt>
          <cx:pt idx="227">24222</cx:pt>
          <cx:pt idx="228">24487</cx:pt>
          <cx:pt idx="229">24149</cx:pt>
          <cx:pt idx="230">24125</cx:pt>
          <cx:pt idx="231">24011</cx:pt>
          <cx:pt idx="232">23999</cx:pt>
          <cx:pt idx="233">24182</cx:pt>
          <cx:pt idx="234">23497</cx:pt>
          <cx:pt idx="235">23655</cx:pt>
          <cx:pt idx="236">24352</cx:pt>
          <cx:pt idx="237">23967</cx:pt>
          <cx:pt idx="238">24024</cx:pt>
          <cx:pt idx="239">24677</cx:pt>
          <cx:pt idx="240">23845</cx:pt>
          <cx:pt idx="241">23811</cx:pt>
          <cx:pt idx="242">24545</cx:pt>
          <cx:pt idx="243">24312</cx:pt>
          <cx:pt idx="244">24256</cx:pt>
          <cx:pt idx="245">23754</cx:pt>
          <cx:pt idx="246">23914</cx:pt>
          <cx:pt idx="247">24356</cx:pt>
          <cx:pt idx="248">23832</cx:pt>
          <cx:pt idx="249">24371</cx:pt>
          <cx:pt idx="250">24087</cx:pt>
          <cx:pt idx="251">24042</cx:pt>
          <cx:pt idx="252">24141</cx:pt>
          <cx:pt idx="253">23995</cx:pt>
          <cx:pt idx="254">24326</cx:pt>
          <cx:pt idx="255">24190</cx:pt>
          <cx:pt idx="256">23970</cx:pt>
          <cx:pt idx="257">23716</cx:pt>
          <cx:pt idx="258">23857</cx:pt>
          <cx:pt idx="259">23301</cx:pt>
          <cx:pt idx="260">24714</cx:pt>
          <cx:pt idx="261">23940</cx:pt>
          <cx:pt idx="262">23892</cx:pt>
          <cx:pt idx="263">24062</cx:pt>
          <cx:pt idx="264">23881</cx:pt>
          <cx:pt idx="265">24402</cx:pt>
          <cx:pt idx="266">23797</cx:pt>
          <cx:pt idx="267">24485</cx:pt>
          <cx:pt idx="268">24333</cx:pt>
          <cx:pt idx="269">24164</cx:pt>
          <cx:pt idx="270">24282</cx:pt>
          <cx:pt idx="271">23587</cx:pt>
          <cx:pt idx="272">23993</cx:pt>
          <cx:pt idx="273">24450</cx:pt>
          <cx:pt idx="274">24022</cx:pt>
          <cx:pt idx="275">23654</cx:pt>
          <cx:pt idx="276">24209</cx:pt>
          <cx:pt idx="277">23868</cx:pt>
          <cx:pt idx="278">24831</cx:pt>
          <cx:pt idx="279">24349</cx:pt>
          <cx:pt idx="280">24318</cx:pt>
          <cx:pt idx="281">24157</cx:pt>
          <cx:pt idx="282">23802</cx:pt>
          <cx:pt idx="283">24306</cx:pt>
          <cx:pt idx="284">24067</cx:pt>
          <cx:pt idx="285">23866</cx:pt>
          <cx:pt idx="286">24399</cx:pt>
          <cx:pt idx="287">23994</cx:pt>
          <cx:pt idx="288">24051</cx:pt>
          <cx:pt idx="289">23929</cx:pt>
          <cx:pt idx="290">23499</cx:pt>
          <cx:pt idx="291">24493</cx:pt>
          <cx:pt idx="292">24271</cx:pt>
          <cx:pt idx="293">24062</cx:pt>
          <cx:pt idx="294">24178</cx:pt>
          <cx:pt idx="295">23993</cx:pt>
          <cx:pt idx="296">24021</cx:pt>
          <cx:pt idx="297">23674</cx:pt>
          <cx:pt idx="298">24429</cx:pt>
          <cx:pt idx="299">24316</cx:pt>
          <cx:pt idx="300">24235</cx:pt>
          <cx:pt idx="301">24042</cx:pt>
          <cx:pt idx="302">24301</cx:pt>
          <cx:pt idx="303">24173</cx:pt>
          <cx:pt idx="304">24459</cx:pt>
          <cx:pt idx="305">24695</cx:pt>
          <cx:pt idx="306">24180</cx:pt>
          <cx:pt idx="307">24542</cx:pt>
          <cx:pt idx="308">24639</cx:pt>
          <cx:pt idx="309">23951</cx:pt>
          <cx:pt idx="310">24563</cx:pt>
          <cx:pt idx="311">24048</cx:pt>
          <cx:pt idx="312">23792</cx:pt>
          <cx:pt idx="313">24272</cx:pt>
          <cx:pt idx="314">24076</cx:pt>
          <cx:pt idx="315">24330</cx:pt>
          <cx:pt idx="316">24189</cx:pt>
          <cx:pt idx="317">24363</cx:pt>
          <cx:pt idx="318">23994</cx:pt>
          <cx:pt idx="319">24118</cx:pt>
          <cx:pt idx="320">24059</cx:pt>
          <cx:pt idx="321">24364</cx:pt>
          <cx:pt idx="322">24345</cx:pt>
          <cx:pt idx="323">24190</cx:pt>
          <cx:pt idx="324">24315</cx:pt>
          <cx:pt idx="325">24129</cx:pt>
          <cx:pt idx="326">23841</cx:pt>
          <cx:pt idx="327">23874</cx:pt>
          <cx:pt idx="328">24869</cx:pt>
          <cx:pt idx="329">24397</cx:pt>
          <cx:pt idx="330">24299</cx:pt>
          <cx:pt idx="331">24026</cx:pt>
          <cx:pt idx="332">24003</cx:pt>
          <cx:pt idx="333">24118</cx:pt>
          <cx:pt idx="334">24023</cx:pt>
          <cx:pt idx="335">24642</cx:pt>
          <cx:pt idx="336">24071</cx:pt>
          <cx:pt idx="337">24062</cx:pt>
          <cx:pt idx="338">23690</cx:pt>
          <cx:pt idx="339">23936</cx:pt>
          <cx:pt idx="340">24167</cx:pt>
          <cx:pt idx="341">24325</cx:pt>
          <cx:pt idx="342">23751</cx:pt>
          <cx:pt idx="343">24030</cx:pt>
          <cx:pt idx="344">24412</cx:pt>
          <cx:pt idx="345">23965</cx:pt>
          <cx:pt idx="346">24071</cx:pt>
          <cx:pt idx="347">24140</cx:pt>
          <cx:pt idx="348">24260</cx:pt>
          <cx:pt idx="349">24002</cx:pt>
          <cx:pt idx="350">23831</cx:pt>
          <cx:pt idx="351">24204</cx:pt>
          <cx:pt idx="352">23744</cx:pt>
          <cx:pt idx="353">25043</cx:pt>
          <cx:pt idx="354">24662</cx:pt>
          <cx:pt idx="355">24928</cx:pt>
          <cx:pt idx="356">24323</cx:pt>
          <cx:pt idx="357">23957</cx:pt>
          <cx:pt idx="358">24496</cx:pt>
          <cx:pt idx="359">24511</cx:pt>
          <cx:pt idx="360">24092</cx:pt>
          <cx:pt idx="361">24332</cx:pt>
          <cx:pt idx="362">24230</cx:pt>
          <cx:pt idx="363">24060</cx:pt>
          <cx:pt idx="364">23440</cx:pt>
          <cx:pt idx="365">24223</cx:pt>
          <cx:pt idx="366">24177</cx:pt>
          <cx:pt idx="367">24046</cx:pt>
          <cx:pt idx="368">23744</cx:pt>
          <cx:pt idx="369">24270</cx:pt>
          <cx:pt idx="370">24051</cx:pt>
          <cx:pt idx="371">24376</cx:pt>
          <cx:pt idx="372">24085</cx:pt>
          <cx:pt idx="373">24024</cx:pt>
          <cx:pt idx="374">24048</cx:pt>
          <cx:pt idx="375">24262</cx:pt>
          <cx:pt idx="376">23547</cx:pt>
          <cx:pt idx="377">24594</cx:pt>
          <cx:pt idx="378">24435</cx:pt>
          <cx:pt idx="379">24432</cx:pt>
          <cx:pt idx="380">23947</cx:pt>
          <cx:pt idx="381">24130</cx:pt>
          <cx:pt idx="382">24170</cx:pt>
          <cx:pt idx="383">23673</cx:pt>
          <cx:pt idx="384">24630</cx:pt>
          <cx:pt idx="385">24167</cx:pt>
          <cx:pt idx="386">24740</cx:pt>
          <cx:pt idx="387">23553</cx:pt>
          <cx:pt idx="388">24700</cx:pt>
          <cx:pt idx="389">24532</cx:pt>
          <cx:pt idx="390">24190</cx:pt>
          <cx:pt idx="391">23402</cx:pt>
          <cx:pt idx="392">23713</cx:pt>
          <cx:pt idx="393">24497</cx:pt>
          <cx:pt idx="394">24306</cx:pt>
          <cx:pt idx="395">23769</cx:pt>
          <cx:pt idx="396">24560</cx:pt>
          <cx:pt idx="397">24343</cx:pt>
          <cx:pt idx="398">24229</cx:pt>
          <cx:pt idx="399">24099</cx:pt>
          <cx:pt idx="400">24202</cx:pt>
          <cx:pt idx="401">23957</cx:pt>
          <cx:pt idx="402">24430</cx:pt>
          <cx:pt idx="403">24713</cx:pt>
          <cx:pt idx="404">24291</cx:pt>
          <cx:pt idx="405">24258</cx:pt>
          <cx:pt idx="406">23847</cx:pt>
          <cx:pt idx="407">24208</cx:pt>
          <cx:pt idx="408">24347</cx:pt>
          <cx:pt idx="409">23825</cx:pt>
          <cx:pt idx="410">23982</cx:pt>
          <cx:pt idx="411">24042</cx:pt>
          <cx:pt idx="412">24114</cx:pt>
          <cx:pt idx="413">23856</cx:pt>
          <cx:pt idx="414">23892</cx:pt>
          <cx:pt idx="415">24335</cx:pt>
          <cx:pt idx="416">24392</cx:pt>
          <cx:pt idx="417">24000</cx:pt>
          <cx:pt idx="418">24240</cx:pt>
          <cx:pt idx="419">24409</cx:pt>
          <cx:pt idx="420">24009</cx:pt>
          <cx:pt idx="421">25061</cx:pt>
          <cx:pt idx="422">24399</cx:pt>
          <cx:pt idx="423">24444</cx:pt>
          <cx:pt idx="424">24042</cx:pt>
          <cx:pt idx="425">24047</cx:pt>
          <cx:pt idx="426">23792</cx:pt>
          <cx:pt idx="427">24171</cx:pt>
          <cx:pt idx="428">24310</cx:pt>
          <cx:pt idx="429">23798</cx:pt>
          <cx:pt idx="430">23722</cx:pt>
          <cx:pt idx="431">24267</cx:pt>
          <cx:pt idx="432">23624</cx:pt>
          <cx:pt idx="433">24588</cx:pt>
          <cx:pt idx="434">23931</cx:pt>
          <cx:pt idx="435">23731</cx:pt>
          <cx:pt idx="436">24167</cx:pt>
          <cx:pt idx="437">24265</cx:pt>
          <cx:pt idx="438">23927</cx:pt>
          <cx:pt idx="439">23434</cx:pt>
          <cx:pt idx="440">25126</cx:pt>
          <cx:pt idx="441">24424</cx:pt>
          <cx:pt idx="442">24530</cx:pt>
          <cx:pt idx="443">24301</cx:pt>
          <cx:pt idx="444">23642</cx:pt>
          <cx:pt idx="445">24592</cx:pt>
          <cx:pt idx="446">24329</cx:pt>
          <cx:pt idx="447">24255</cx:pt>
          <cx:pt idx="448">24347</cx:pt>
          <cx:pt idx="449">23828</cx:pt>
          <cx:pt idx="450">25047</cx:pt>
          <cx:pt idx="451">23527</cx:pt>
          <cx:pt idx="452">24462</cx:pt>
          <cx:pt idx="453">23795</cx:pt>
          <cx:pt idx="454">23889</cx:pt>
          <cx:pt idx="455">24153</cx:pt>
          <cx:pt idx="456">23864</cx:pt>
          <cx:pt idx="457">23453</cx:pt>
          <cx:pt idx="458">24420</cx:pt>
          <cx:pt idx="459">24282</cx:pt>
          <cx:pt idx="460">24122</cx:pt>
          <cx:pt idx="461">23979</cx:pt>
          <cx:pt idx="462">24270</cx:pt>
          <cx:pt idx="463">24198</cx:pt>
          <cx:pt idx="464">23978</cx:pt>
          <cx:pt idx="465">24205</cx:pt>
          <cx:pt idx="466">24428</cx:pt>
          <cx:pt idx="467">23857</cx:pt>
          <cx:pt idx="468">24022</cx:pt>
          <cx:pt idx="469">23688</cx:pt>
          <cx:pt idx="470">24465</cx:pt>
          <cx:pt idx="471">24283</cx:pt>
          <cx:pt idx="472">24440</cx:pt>
          <cx:pt idx="473">24151</cx:pt>
          <cx:pt idx="474">24259</cx:pt>
          <cx:pt idx="475">24289</cx:pt>
          <cx:pt idx="476">24477</cx:pt>
          <cx:pt idx="477">24489</cx:pt>
          <cx:pt idx="478">24450</cx:pt>
          <cx:pt idx="479">24116</cx:pt>
          <cx:pt idx="480">24202</cx:pt>
          <cx:pt idx="481">23616</cx:pt>
          <cx:pt idx="482">24099</cx:pt>
          <cx:pt idx="483">24348</cx:pt>
          <cx:pt idx="484">24161</cx:pt>
          <cx:pt idx="485">24340</cx:pt>
          <cx:pt idx="486">24050</cx:pt>
          <cx:pt idx="487">24140</cx:pt>
          <cx:pt idx="488">24823</cx:pt>
          <cx:pt idx="489">24618</cx:pt>
          <cx:pt idx="490">24213</cx:pt>
          <cx:pt idx="491">24200</cx:pt>
          <cx:pt idx="492">23918</cx:pt>
          <cx:pt idx="493">23899</cx:pt>
          <cx:pt idx="494">23918</cx:pt>
          <cx:pt idx="495">24298</cx:pt>
          <cx:pt idx="496">25903</cx:pt>
          <cx:pt idx="497">24556</cx:pt>
          <cx:pt idx="498">24474</cx:pt>
          <cx:pt idx="499">24248</cx:pt>
          <cx:pt idx="500">24027</cx:pt>
          <cx:pt idx="501">24249</cx:pt>
          <cx:pt idx="502">24256</cx:pt>
          <cx:pt idx="503">24356</cx:pt>
          <cx:pt idx="504">23845</cx:pt>
          <cx:pt idx="505">24470</cx:pt>
          <cx:pt idx="506">24396</cx:pt>
          <cx:pt idx="507">24780</cx:pt>
          <cx:pt idx="508">24363</cx:pt>
          <cx:pt idx="509">25917</cx:pt>
          <cx:pt idx="510">24760</cx:pt>
          <cx:pt idx="511">23789</cx:pt>
          <cx:pt idx="512">23815</cx:pt>
          <cx:pt idx="513">24626</cx:pt>
          <cx:pt idx="514">24801</cx:pt>
          <cx:pt idx="515">23875</cx:pt>
          <cx:pt idx="516">23213</cx:pt>
          <cx:pt idx="517">23789</cx:pt>
          <cx:pt idx="518">23793</cx:pt>
          <cx:pt idx="519">24189</cx:pt>
          <cx:pt idx="520">24290</cx:pt>
          <cx:pt idx="521">23873</cx:pt>
          <cx:pt idx="522">24137</cx:pt>
          <cx:pt idx="523">23786</cx:pt>
          <cx:pt idx="524">23708</cx:pt>
          <cx:pt idx="525">24130</cx:pt>
          <cx:pt idx="526">24426</cx:pt>
          <cx:pt idx="527">24801</cx:pt>
          <cx:pt idx="528">24057</cx:pt>
          <cx:pt idx="529">23961</cx:pt>
          <cx:pt idx="530">24299</cx:pt>
          <cx:pt idx="531">24118</cx:pt>
          <cx:pt idx="532">24110</cx:pt>
          <cx:pt idx="533">24475</cx:pt>
          <cx:pt idx="534">24247</cx:pt>
          <cx:pt idx="535">24478</cx:pt>
          <cx:pt idx="536">23734</cx:pt>
          <cx:pt idx="537">24381</cx:pt>
          <cx:pt idx="538">24238</cx:pt>
          <cx:pt idx="539">23917</cx:pt>
          <cx:pt idx="540">23734</cx:pt>
          <cx:pt idx="541">24568</cx:pt>
          <cx:pt idx="542">24196</cx:pt>
          <cx:pt idx="543">24177</cx:pt>
          <cx:pt idx="544">23650</cx:pt>
          <cx:pt idx="545">24892</cx:pt>
          <cx:pt idx="546">24350</cx:pt>
          <cx:pt idx="547">24431</cx:pt>
          <cx:pt idx="548">24410</cx:pt>
          <cx:pt idx="549">23480</cx:pt>
          <cx:pt idx="550">24639</cx:pt>
          <cx:pt idx="551">24349</cx:pt>
          <cx:pt idx="552">23978</cx:pt>
          <cx:pt idx="553">24071</cx:pt>
          <cx:pt idx="554">24694</cx:pt>
          <cx:pt idx="555">24292</cx:pt>
          <cx:pt idx="556">24255</cx:pt>
          <cx:pt idx="557">24350</cx:pt>
          <cx:pt idx="558">24436</cx:pt>
          <cx:pt idx="559">23780</cx:pt>
          <cx:pt idx="560">23953</cx:pt>
          <cx:pt idx="561">23453</cx:pt>
          <cx:pt idx="562">24575</cx:pt>
          <cx:pt idx="563">23920</cx:pt>
          <cx:pt idx="564">24150</cx:pt>
          <cx:pt idx="565">24122</cx:pt>
          <cx:pt idx="566">24291</cx:pt>
          <cx:pt idx="567">24167</cx:pt>
          <cx:pt idx="568">23532</cx:pt>
          <cx:pt idx="569">24699</cx:pt>
          <cx:pt idx="570">24137</cx:pt>
          <cx:pt idx="571">24226</cx:pt>
          <cx:pt idx="572">24161</cx:pt>
          <cx:pt idx="573">23500</cx:pt>
          <cx:pt idx="574">24525</cx:pt>
          <cx:pt idx="575">23778</cx:pt>
          <cx:pt idx="576">24074</cx:pt>
          <cx:pt idx="577">24716</cx:pt>
          <cx:pt idx="578">24417</cx:pt>
          <cx:pt idx="579">24602</cx:pt>
          <cx:pt idx="580">24793</cx:pt>
          <cx:pt idx="581">24456</cx:pt>
          <cx:pt idx="582">24177</cx:pt>
          <cx:pt idx="583">23183</cx:pt>
          <cx:pt idx="584">24227</cx:pt>
          <cx:pt idx="585">24104</cx:pt>
          <cx:pt idx="586">23890</cx:pt>
          <cx:pt idx="587">24348</cx:pt>
          <cx:pt idx="588">24160</cx:pt>
          <cx:pt idx="589">24216</cx:pt>
          <cx:pt idx="590">24363</cx:pt>
          <cx:pt idx="591">24158</cx:pt>
          <cx:pt idx="592">23356</cx:pt>
          <cx:pt idx="593">24459</cx:pt>
          <cx:pt idx="594">24462</cx:pt>
          <cx:pt idx="595">24294</cx:pt>
          <cx:pt idx="596">24323</cx:pt>
          <cx:pt idx="597">24054</cx:pt>
          <cx:pt idx="598">23506</cx:pt>
          <cx:pt idx="599">24159</cx:pt>
          <cx:pt idx="600">23926</cx:pt>
          <cx:pt idx="601">24025</cx:pt>
          <cx:pt idx="602">24100</cx:pt>
          <cx:pt idx="603">24054</cx:pt>
          <cx:pt idx="604">24133</cx:pt>
          <cx:pt idx="605">24377</cx:pt>
          <cx:pt idx="606">24718</cx:pt>
          <cx:pt idx="607">24445</cx:pt>
          <cx:pt idx="608">24327</cx:pt>
          <cx:pt idx="609">24528</cx:pt>
          <cx:pt idx="610">23671</cx:pt>
          <cx:pt idx="611">23766</cx:pt>
          <cx:pt idx="612">24530</cx:pt>
          <cx:pt idx="613">24547</cx:pt>
          <cx:pt idx="614">23836</cx:pt>
          <cx:pt idx="615">23967</cx:pt>
          <cx:pt idx="616">23554</cx:pt>
          <cx:pt idx="617">24169</cx:pt>
          <cx:pt idx="618">23967</cx:pt>
          <cx:pt idx="619">23944</cx:pt>
          <cx:pt idx="620">24342</cx:pt>
          <cx:pt idx="621">23866</cx:pt>
          <cx:pt idx="622">24149</cx:pt>
          <cx:pt idx="623">23377</cx:pt>
          <cx:pt idx="624">24354</cx:pt>
          <cx:pt idx="625">24216</cx:pt>
          <cx:pt idx="626">24039</cx:pt>
          <cx:pt idx="627">24059</cx:pt>
          <cx:pt idx="628">23899</cx:pt>
          <cx:pt idx="629">23791</cx:pt>
          <cx:pt idx="630">24180</cx:pt>
          <cx:pt idx="631">24251</cx:pt>
          <cx:pt idx="632">23992</cx:pt>
          <cx:pt idx="633">23954</cx:pt>
          <cx:pt idx="634">24273</cx:pt>
          <cx:pt idx="635">24188</cx:pt>
          <cx:pt idx="636">23543</cx:pt>
          <cx:pt idx="637">24215</cx:pt>
          <cx:pt idx="638">23581</cx:pt>
          <cx:pt idx="639">24222</cx:pt>
          <cx:pt idx="640">23889</cx:pt>
          <cx:pt idx="641">24141</cx:pt>
          <cx:pt idx="642">23546</cx:pt>
          <cx:pt idx="643">24378</cx:pt>
          <cx:pt idx="644">24360</cx:pt>
          <cx:pt idx="645">24164</cx:pt>
          <cx:pt idx="646">23883</cx:pt>
          <cx:pt idx="647">24118</cx:pt>
          <cx:pt idx="648">24061</cx:pt>
          <cx:pt idx="649">24174</cx:pt>
          <cx:pt idx="650">24138</cx:pt>
          <cx:pt idx="651">23460</cx:pt>
          <cx:pt idx="652">23926</cx:pt>
          <cx:pt idx="653">24101</cx:pt>
          <cx:pt idx="654">23837</cx:pt>
          <cx:pt idx="655">24597</cx:pt>
          <cx:pt idx="656">24115</cx:pt>
          <cx:pt idx="657">24642</cx:pt>
          <cx:pt idx="658">24029</cx:pt>
          <cx:pt idx="659">24296</cx:pt>
          <cx:pt idx="660">23689</cx:pt>
          <cx:pt idx="661">23585</cx:pt>
          <cx:pt idx="662">24284</cx:pt>
          <cx:pt idx="663">23809</cx:pt>
          <cx:pt idx="664">23856</cx:pt>
          <cx:pt idx="665">24079</cx:pt>
          <cx:pt idx="666">23362</cx:pt>
          <cx:pt idx="667">24075</cx:pt>
          <cx:pt idx="668">24458</cx:pt>
          <cx:pt idx="669">24575</cx:pt>
          <cx:pt idx="670">24231</cx:pt>
          <cx:pt idx="671">24063</cx:pt>
          <cx:pt idx="672">23983</cx:pt>
          <cx:pt idx="673">24347</cx:pt>
          <cx:pt idx="674">24077</cx:pt>
          <cx:pt idx="675">24135</cx:pt>
          <cx:pt idx="676">23868</cx:pt>
          <cx:pt idx="677">24152</cx:pt>
          <cx:pt idx="678">24175</cx:pt>
          <cx:pt idx="679">24695</cx:pt>
          <cx:pt idx="680">24042</cx:pt>
          <cx:pt idx="681">24307</cx:pt>
          <cx:pt idx="682">24105</cx:pt>
          <cx:pt idx="683">24056</cx:pt>
          <cx:pt idx="684">24371</cx:pt>
          <cx:pt idx="685">23330</cx:pt>
          <cx:pt idx="686">25590</cx:pt>
          <cx:pt idx="687">24756</cx:pt>
          <cx:pt idx="688">23960</cx:pt>
          <cx:pt idx="689">24168</cx:pt>
          <cx:pt idx="690">23842</cx:pt>
          <cx:pt idx="691">23955</cx:pt>
          <cx:pt idx="692">24189</cx:pt>
          <cx:pt idx="693">24179</cx:pt>
          <cx:pt idx="694">23687</cx:pt>
          <cx:pt idx="695">24053</cx:pt>
          <cx:pt idx="696">24199</cx:pt>
          <cx:pt idx="697">24134</cx:pt>
          <cx:pt idx="698">24026</cx:pt>
          <cx:pt idx="699">24665</cx:pt>
          <cx:pt idx="700">23994</cx:pt>
          <cx:pt idx="701">24001</cx:pt>
          <cx:pt idx="702">23917</cx:pt>
          <cx:pt idx="703">23360</cx:pt>
          <cx:pt idx="704">24750</cx:pt>
          <cx:pt idx="705">24377</cx:pt>
          <cx:pt idx="706">24229</cx:pt>
          <cx:pt idx="707">24171</cx:pt>
          <cx:pt idx="708">24166</cx:pt>
          <cx:pt idx="709">23710</cx:pt>
          <cx:pt idx="710">24164</cx:pt>
          <cx:pt idx="711">24089</cx:pt>
          <cx:pt idx="712">23981</cx:pt>
          <cx:pt idx="713">24327</cx:pt>
          <cx:pt idx="714">24058</cx:pt>
          <cx:pt idx="715">23975</cx:pt>
          <cx:pt idx="716">24153</cx:pt>
          <cx:pt idx="717">24914</cx:pt>
          <cx:pt idx="718">24307</cx:pt>
          <cx:pt idx="719">24497</cx:pt>
          <cx:pt idx="720">24053</cx:pt>
          <cx:pt idx="721">24357</cx:pt>
          <cx:pt idx="722">23958</cx:pt>
          <cx:pt idx="723">25364</cx:pt>
          <cx:pt idx="724">24562</cx:pt>
          <cx:pt idx="725">25320</cx:pt>
          <cx:pt idx="726">24308</cx:pt>
          <cx:pt idx="727">24892</cx:pt>
          <cx:pt idx="728">23559</cx:pt>
          <cx:pt idx="729">24465</cx:pt>
          <cx:pt idx="730">23990</cx:pt>
          <cx:pt idx="731">24229</cx:pt>
          <cx:pt idx="732">23782</cx:pt>
          <cx:pt idx="733">24496</cx:pt>
          <cx:pt idx="734">23553</cx:pt>
          <cx:pt idx="735">24509</cx:pt>
          <cx:pt idx="736">24350</cx:pt>
          <cx:pt idx="737">24749</cx:pt>
          <cx:pt idx="738">24169</cx:pt>
          <cx:pt idx="739">24196</cx:pt>
          <cx:pt idx="740">24048</cx:pt>
          <cx:pt idx="741">24472</cx:pt>
          <cx:pt idx="742">25150</cx:pt>
          <cx:pt idx="743">24471</cx:pt>
          <cx:pt idx="744">24256</cx:pt>
          <cx:pt idx="745">24471</cx:pt>
          <cx:pt idx="746">23899</cx:pt>
          <cx:pt idx="747">24358</cx:pt>
          <cx:pt idx="748">24630</cx:pt>
          <cx:pt idx="749">24176</cx:pt>
          <cx:pt idx="750">23916</cx:pt>
          <cx:pt idx="751">24286</cx:pt>
          <cx:pt idx="752">23905</cx:pt>
          <cx:pt idx="753">24175</cx:pt>
          <cx:pt idx="754">24155</cx:pt>
          <cx:pt idx="755">24292</cx:pt>
          <cx:pt idx="756">24251</cx:pt>
          <cx:pt idx="757">23976</cx:pt>
          <cx:pt idx="758">24380</cx:pt>
          <cx:pt idx="759">23702</cx:pt>
          <cx:pt idx="760">24686</cx:pt>
          <cx:pt idx="761">24476</cx:pt>
          <cx:pt idx="762">24274</cx:pt>
          <cx:pt idx="763">24648</cx:pt>
          <cx:pt idx="764">24280</cx:pt>
          <cx:pt idx="765">23766</cx:pt>
          <cx:pt idx="766">24056</cx:pt>
          <cx:pt idx="767">24468</cx:pt>
          <cx:pt idx="768">24241</cx:pt>
          <cx:pt idx="769">24348</cx:pt>
          <cx:pt idx="770">23947</cx:pt>
          <cx:pt idx="771">23933</cx:pt>
          <cx:pt idx="772">24266</cx:pt>
          <cx:pt idx="773">24565</cx:pt>
          <cx:pt idx="774">24187</cx:pt>
          <cx:pt idx="775">24003</cx:pt>
          <cx:pt idx="776">24154</cx:pt>
          <cx:pt idx="777">24183</cx:pt>
          <cx:pt idx="778">23455</cx:pt>
          <cx:pt idx="779">24154</cx:pt>
          <cx:pt idx="780">24275</cx:pt>
          <cx:pt idx="781">24380</cx:pt>
          <cx:pt idx="782">24087</cx:pt>
          <cx:pt idx="783">24464</cx:pt>
          <cx:pt idx="784">24231</cx:pt>
          <cx:pt idx="785">25365</cx:pt>
          <cx:pt idx="786">24615</cx:pt>
          <cx:pt idx="787">24209</cx:pt>
          <cx:pt idx="788">24258</cx:pt>
          <cx:pt idx="789">24129</cx:pt>
          <cx:pt idx="790">23848</cx:pt>
          <cx:pt idx="791">23944</cx:pt>
          <cx:pt idx="792">24433</cx:pt>
          <cx:pt idx="793">23924</cx:pt>
          <cx:pt idx="794">24244</cx:pt>
          <cx:pt idx="795">24072</cx:pt>
          <cx:pt idx="796">23441</cx:pt>
          <cx:pt idx="797">24513</cx:pt>
          <cx:pt idx="798">24755</cx:pt>
          <cx:pt idx="799">24313</cx:pt>
          <cx:pt idx="800">24333</cx:pt>
          <cx:pt idx="801">23616</cx:pt>
          <cx:pt idx="802">23952</cx:pt>
          <cx:pt idx="803">24177</cx:pt>
          <cx:pt idx="804">24510</cx:pt>
          <cx:pt idx="805">24287</cx:pt>
          <cx:pt idx="806">24252</cx:pt>
          <cx:pt idx="807">24030</cx:pt>
          <cx:pt idx="808">24384</cx:pt>
          <cx:pt idx="809">23815</cx:pt>
          <cx:pt idx="810">24436</cx:pt>
          <cx:pt idx="811">24072</cx:pt>
          <cx:pt idx="812">24179</cx:pt>
          <cx:pt idx="813">24134</cx:pt>
          <cx:pt idx="814">24088</cx:pt>
          <cx:pt idx="815">24105</cx:pt>
          <cx:pt idx="816">24385</cx:pt>
          <cx:pt idx="817">24397</cx:pt>
          <cx:pt idx="818">24355</cx:pt>
          <cx:pt idx="819">24292</cx:pt>
          <cx:pt idx="820">24430</cx:pt>
          <cx:pt idx="821">24576</cx:pt>
          <cx:pt idx="822">24717</cx:pt>
          <cx:pt idx="823">24442</cx:pt>
          <cx:pt idx="824">24316</cx:pt>
          <cx:pt idx="825">24379</cx:pt>
          <cx:pt idx="826">24491</cx:pt>
          <cx:pt idx="827">23703</cx:pt>
          <cx:pt idx="828">24834</cx:pt>
          <cx:pt idx="829">24116</cx:pt>
          <cx:pt idx="830">24324</cx:pt>
          <cx:pt idx="831">24395</cx:pt>
          <cx:pt idx="832">24136</cx:pt>
          <cx:pt idx="833">24157</cx:pt>
          <cx:pt idx="834">24102</cx:pt>
          <cx:pt idx="835">24218</cx:pt>
          <cx:pt idx="836">24395</cx:pt>
          <cx:pt idx="837">24420</cx:pt>
          <cx:pt idx="838">24234</cx:pt>
          <cx:pt idx="839">24255</cx:pt>
          <cx:pt idx="840">23405</cx:pt>
          <cx:pt idx="841">24986</cx:pt>
          <cx:pt idx="842">24285</cx:pt>
          <cx:pt idx="843">24234</cx:pt>
          <cx:pt idx="844">24226</cx:pt>
          <cx:pt idx="845">24254</cx:pt>
          <cx:pt idx="846">23486</cx:pt>
          <cx:pt idx="847">24377</cx:pt>
          <cx:pt idx="848">24377</cx:pt>
          <cx:pt idx="849">24233</cx:pt>
          <cx:pt idx="850">24056</cx:pt>
          <cx:pt idx="851">23758</cx:pt>
          <cx:pt idx="852">24101</cx:pt>
          <cx:pt idx="853">24667</cx:pt>
          <cx:pt idx="854">24275</cx:pt>
          <cx:pt idx="855">24289</cx:pt>
          <cx:pt idx="856">24057</cx:pt>
          <cx:pt idx="857">24544</cx:pt>
          <cx:pt idx="858">23185</cx:pt>
          <cx:pt idx="859">24386</cx:pt>
          <cx:pt idx="860">24371</cx:pt>
          <cx:pt idx="861">24555</cx:pt>
          <cx:pt idx="862">24278</cx:pt>
          <cx:pt idx="863">24069</cx:pt>
          <cx:pt idx="864">24340</cx:pt>
          <cx:pt idx="865">24468</cx:pt>
          <cx:pt idx="866">24230</cx:pt>
          <cx:pt idx="867">24194</cx:pt>
          <cx:pt idx="868">24362</cx:pt>
          <cx:pt idx="869">24163</cx:pt>
          <cx:pt idx="870">23298</cx:pt>
          <cx:pt idx="871">24124</cx:pt>
          <cx:pt idx="872">24861</cx:pt>
          <cx:pt idx="873">24198</cx:pt>
          <cx:pt idx="874">24359</cx:pt>
          <cx:pt idx="875">24274</cx:pt>
          <cx:pt idx="876">23995</cx:pt>
          <cx:pt idx="877">24038</cx:pt>
          <cx:pt idx="878">24451</cx:pt>
          <cx:pt idx="879">24508</cx:pt>
          <cx:pt idx="880">24259</cx:pt>
          <cx:pt idx="881">24129</cx:pt>
          <cx:pt idx="882">24390</cx:pt>
          <cx:pt idx="883">23521</cx:pt>
          <cx:pt idx="884">24372</cx:pt>
          <cx:pt idx="885">24634</cx:pt>
          <cx:pt idx="886">24453</cx:pt>
          <cx:pt idx="887">24589</cx:pt>
          <cx:pt idx="888">24289</cx:pt>
          <cx:pt idx="889">23799</cx:pt>
          <cx:pt idx="890">25082</cx:pt>
          <cx:pt idx="891">24543</cx:pt>
          <cx:pt idx="892">24091</cx:pt>
          <cx:pt idx="893">24581</cx:pt>
          <cx:pt idx="894">23887</cx:pt>
          <cx:pt idx="895">24095</cx:pt>
          <cx:pt idx="896">24474</cx:pt>
          <cx:pt idx="897">24110</cx:pt>
          <cx:pt idx="898">24330</cx:pt>
          <cx:pt idx="899">24254</cx:pt>
          <cx:pt idx="900">23809</cx:pt>
          <cx:pt idx="901">25146</cx:pt>
          <cx:pt idx="902">24357</cx:pt>
          <cx:pt idx="903">23910</cx:pt>
          <cx:pt idx="904">23963</cx:pt>
          <cx:pt idx="905">24108</cx:pt>
          <cx:pt idx="906">23807</cx:pt>
          <cx:pt idx="907">24481</cx:pt>
          <cx:pt idx="908">24446</cx:pt>
          <cx:pt idx="909">24395</cx:pt>
          <cx:pt idx="910">23968</cx:pt>
          <cx:pt idx="911">24879</cx:pt>
          <cx:pt idx="912">24066</cx:pt>
          <cx:pt idx="913">23691</cx:pt>
          <cx:pt idx="914">24662</cx:pt>
          <cx:pt idx="915">24819</cx:pt>
          <cx:pt idx="916">24005</cx:pt>
          <cx:pt idx="917">24337</cx:pt>
          <cx:pt idx="918">24221</cx:pt>
          <cx:pt idx="919">24662</cx:pt>
          <cx:pt idx="920">24527</cx:pt>
          <cx:pt idx="921">24661</cx:pt>
          <cx:pt idx="922">23918</cx:pt>
          <cx:pt idx="923">24535</cx:pt>
          <cx:pt idx="924">23695</cx:pt>
          <cx:pt idx="925">24419</cx:pt>
          <cx:pt idx="926">24515</cx:pt>
          <cx:pt idx="927">24660</cx:pt>
          <cx:pt idx="928">24154</cx:pt>
          <cx:pt idx="929">24232</cx:pt>
          <cx:pt idx="930">23823</cx:pt>
          <cx:pt idx="931">24290</cx:pt>
          <cx:pt idx="932">24251</cx:pt>
          <cx:pt idx="933">24027</cx:pt>
          <cx:pt idx="934">24904</cx:pt>
          <cx:pt idx="935">24311</cx:pt>
          <cx:pt idx="936">23773</cx:pt>
          <cx:pt idx="937">23409</cx:pt>
          <cx:pt idx="938">24769</cx:pt>
          <cx:pt idx="939">24798</cx:pt>
          <cx:pt idx="940">24413</cx:pt>
          <cx:pt idx="941">24366</cx:pt>
          <cx:pt idx="942">23846</cx:pt>
          <cx:pt idx="943">24575</cx:pt>
          <cx:pt idx="944">24785</cx:pt>
          <cx:pt idx="945">24290</cx:pt>
          <cx:pt idx="946">23923</cx:pt>
          <cx:pt idx="947">24239</cx:pt>
          <cx:pt idx="948">24211</cx:pt>
          <cx:pt idx="949">24526</cx:pt>
          <cx:pt idx="950">24539</cx:pt>
          <cx:pt idx="951">24088</cx:pt>
          <cx:pt idx="952">24572</cx:pt>
          <cx:pt idx="953">23722</cx:pt>
          <cx:pt idx="954">24249</cx:pt>
          <cx:pt idx="955">23850</cx:pt>
          <cx:pt idx="956">24842</cx:pt>
          <cx:pt idx="957">24476</cx:pt>
          <cx:pt idx="958">24051</cx:pt>
          <cx:pt idx="959">24440</cx:pt>
          <cx:pt idx="960">24099</cx:pt>
          <cx:pt idx="961">23999</cx:pt>
          <cx:pt idx="962">23957</cx:pt>
          <cx:pt idx="963">24376</cx:pt>
          <cx:pt idx="964">24405</cx:pt>
          <cx:pt idx="965">24050</cx:pt>
          <cx:pt idx="966">24328</cx:pt>
          <cx:pt idx="967">24153</cx:pt>
          <cx:pt idx="968">24592</cx:pt>
          <cx:pt idx="969">24320</cx:pt>
          <cx:pt idx="970">25328</cx:pt>
          <cx:pt idx="971">24883</cx:pt>
          <cx:pt idx="972">24728</cx:pt>
          <cx:pt idx="973">24766</cx:pt>
          <cx:pt idx="974">24308</cx:pt>
          <cx:pt idx="975">23929</cx:pt>
          <cx:pt idx="976">24104</cx:pt>
          <cx:pt idx="977">23962</cx:pt>
          <cx:pt idx="978">24168</cx:pt>
          <cx:pt idx="979">24343</cx:pt>
          <cx:pt idx="980">24023</cx:pt>
          <cx:pt idx="981">24167</cx:pt>
          <cx:pt idx="982">24050</cx:pt>
          <cx:pt idx="983">24268</cx:pt>
          <cx:pt idx="984">24065</cx:pt>
          <cx:pt idx="985">25094</cx:pt>
          <cx:pt idx="986">24298</cx:pt>
          <cx:pt idx="987">24245</cx:pt>
          <cx:pt idx="988">24131</cx:pt>
          <cx:pt idx="989">23802</cx:pt>
          <cx:pt idx="990">24037</cx:pt>
          <cx:pt idx="991">23390</cx:pt>
          <cx:pt idx="992">24328</cx:pt>
          <cx:pt idx="993">24350</cx:pt>
          <cx:pt idx="994">24386</cx:pt>
          <cx:pt idx="995">24218</cx:pt>
          <cx:pt idx="996">24077</cx:pt>
          <cx:pt idx="997">23609</cx:pt>
          <cx:pt idx="998">24508</cx:pt>
          <cx:pt idx="999">24514</cx:pt>
        </cx:lvl>
      </cx:numDim>
    </cx:data>
    <cx:data id="1">
      <cx:numDim type="val">
        <cx:f>Sheet1!$R$17:$R$1016</cx:f>
        <cx:lvl ptCount="1000" formatCode="General">
          <cx:pt idx="0">24783</cx:pt>
          <cx:pt idx="1">23125</cx:pt>
          <cx:pt idx="2">23490</cx:pt>
          <cx:pt idx="3">23306</cx:pt>
          <cx:pt idx="4">23459</cx:pt>
          <cx:pt idx="5">22948</cx:pt>
          <cx:pt idx="6">21982</cx:pt>
          <cx:pt idx="7">21985</cx:pt>
          <cx:pt idx="8">21820</cx:pt>
          <cx:pt idx="9">21360</cx:pt>
          <cx:pt idx="10">21038</cx:pt>
          <cx:pt idx="11">20608</cx:pt>
          <cx:pt idx="12">20281</cx:pt>
          <cx:pt idx="13">20346</cx:pt>
          <cx:pt idx="14">20668</cx:pt>
          <cx:pt idx="15">20521</cx:pt>
          <cx:pt idx="16">21121</cx:pt>
          <cx:pt idx="17">21144</cx:pt>
          <cx:pt idx="18">19927</cx:pt>
          <cx:pt idx="19">20849</cx:pt>
          <cx:pt idx="20">20676</cx:pt>
          <cx:pt idx="21">20931</cx:pt>
          <cx:pt idx="22">19982</cx:pt>
          <cx:pt idx="23">21181</cx:pt>
          <cx:pt idx="24">20613</cx:pt>
          <cx:pt idx="25">21028</cx:pt>
          <cx:pt idx="26">20863</cx:pt>
          <cx:pt idx="27">20278</cx:pt>
          <cx:pt idx="28">20155</cx:pt>
          <cx:pt idx="29">20115</cx:pt>
          <cx:pt idx="30">20729</cx:pt>
          <cx:pt idx="31">20882</cx:pt>
          <cx:pt idx="32">20568</cx:pt>
          <cx:pt idx="33">20683</cx:pt>
          <cx:pt idx="34">20226</cx:pt>
          <cx:pt idx="35">20600</cx:pt>
          <cx:pt idx="36">20091</cx:pt>
          <cx:pt idx="37">20749</cx:pt>
          <cx:pt idx="38">20427</cx:pt>
          <cx:pt idx="39">20395</cx:pt>
          <cx:pt idx="40">20378</cx:pt>
          <cx:pt idx="41">20431</cx:pt>
          <cx:pt idx="42">20098</cx:pt>
          <cx:pt idx="43">20466</cx:pt>
          <cx:pt idx="44">21034</cx:pt>
          <cx:pt idx="45">20528</cx:pt>
          <cx:pt idx="46">20537</cx:pt>
          <cx:pt idx="47">20757</cx:pt>
          <cx:pt idx="48">20293</cx:pt>
          <cx:pt idx="49">20707</cx:pt>
          <cx:pt idx="50">20136</cx:pt>
          <cx:pt idx="51">20134</cx:pt>
          <cx:pt idx="52">20861</cx:pt>
          <cx:pt idx="53">20861</cx:pt>
          <cx:pt idx="54">20043</cx:pt>
          <cx:pt idx="55">20494</cx:pt>
          <cx:pt idx="56">20462</cx:pt>
          <cx:pt idx="57">20207</cx:pt>
          <cx:pt idx="58">20541</cx:pt>
          <cx:pt idx="59">20614</cx:pt>
          <cx:pt idx="60">20895</cx:pt>
          <cx:pt idx="61">20849</cx:pt>
          <cx:pt idx="62">20654</cx:pt>
          <cx:pt idx="63">20445</cx:pt>
          <cx:pt idx="64">19996</cx:pt>
          <cx:pt idx="65">20767</cx:pt>
          <cx:pt idx="66">20967</cx:pt>
          <cx:pt idx="67">20985</cx:pt>
          <cx:pt idx="68">20080</cx:pt>
          <cx:pt idx="69">20634</cx:pt>
          <cx:pt idx="70">20727</cx:pt>
          <cx:pt idx="71">19838</cx:pt>
          <cx:pt idx="72">20615</cx:pt>
          <cx:pt idx="73">20958</cx:pt>
          <cx:pt idx="74">20430</cx:pt>
          <cx:pt idx="75">20798</cx:pt>
          <cx:pt idx="76">21072</cx:pt>
          <cx:pt idx="77">20864</cx:pt>
          <cx:pt idx="78">20618</cx:pt>
          <cx:pt idx="79">19618</cx:pt>
          <cx:pt idx="80">20878</cx:pt>
          <cx:pt idx="81">20580</cx:pt>
          <cx:pt idx="82">20937</cx:pt>
          <cx:pt idx="83">20575</cx:pt>
          <cx:pt idx="84">20968</cx:pt>
          <cx:pt idx="85">20340</cx:pt>
          <cx:pt idx="86">20333</cx:pt>
          <cx:pt idx="87">21086</cx:pt>
          <cx:pt idx="88">20498</cx:pt>
          <cx:pt idx="89">20660</cx:pt>
          <cx:pt idx="90">20276</cx:pt>
          <cx:pt idx="91">19949</cx:pt>
          <cx:pt idx="92">20663</cx:pt>
          <cx:pt idx="93">20837</cx:pt>
          <cx:pt idx="94">20451</cx:pt>
          <cx:pt idx="95">20467</cx:pt>
          <cx:pt idx="96">20427</cx:pt>
          <cx:pt idx="97">20440</cx:pt>
          <cx:pt idx="98">20394</cx:pt>
          <cx:pt idx="99">20802</cx:pt>
          <cx:pt idx="100">20944</cx:pt>
          <cx:pt idx="101">20528</cx:pt>
          <cx:pt idx="102">20540</cx:pt>
          <cx:pt idx="103">21123</cx:pt>
          <cx:pt idx="104">20778</cx:pt>
          <cx:pt idx="105">20348</cx:pt>
          <cx:pt idx="106">20347</cx:pt>
          <cx:pt idx="107">20972</cx:pt>
          <cx:pt idx="108">20646</cx:pt>
          <cx:pt idx="109">20318</cx:pt>
          <cx:pt idx="110">20576</cx:pt>
          <cx:pt idx="111">20727</cx:pt>
          <cx:pt idx="112">19951</cx:pt>
          <cx:pt idx="113">20208</cx:pt>
          <cx:pt idx="114">20530</cx:pt>
          <cx:pt idx="115">20482</cx:pt>
          <cx:pt idx="116">19677</cx:pt>
          <cx:pt idx="117">19476</cx:pt>
          <cx:pt idx="118">20272</cx:pt>
          <cx:pt idx="119">20254</cx:pt>
          <cx:pt idx="120">20625</cx:pt>
          <cx:pt idx="121">20315</cx:pt>
          <cx:pt idx="122">20991</cx:pt>
          <cx:pt idx="123">20880</cx:pt>
          <cx:pt idx="124">20217</cx:pt>
          <cx:pt idx="125">20840</cx:pt>
          <cx:pt idx="126">21075</cx:pt>
          <cx:pt idx="127">20318</cx:pt>
          <cx:pt idx="128">21076</cx:pt>
          <cx:pt idx="129">20529</cx:pt>
          <cx:pt idx="130">20219</cx:pt>
          <cx:pt idx="131">20533</cx:pt>
          <cx:pt idx="132">20632</cx:pt>
          <cx:pt idx="133">20332</cx:pt>
          <cx:pt idx="134">20795</cx:pt>
          <cx:pt idx="135">21261</cx:pt>
          <cx:pt idx="136">20966</cx:pt>
          <cx:pt idx="137">20696</cx:pt>
          <cx:pt idx="138">20491</cx:pt>
          <cx:pt idx="139">20156</cx:pt>
          <cx:pt idx="140">20531</cx:pt>
          <cx:pt idx="141">20412</cx:pt>
          <cx:pt idx="142">21293</cx:pt>
          <cx:pt idx="143">21141</cx:pt>
          <cx:pt idx="144">21001</cx:pt>
          <cx:pt idx="145">20563</cx:pt>
          <cx:pt idx="146">20987</cx:pt>
          <cx:pt idx="147">20762</cx:pt>
          <cx:pt idx="148">20102</cx:pt>
          <cx:pt idx="149">20883</cx:pt>
          <cx:pt idx="150">20245</cx:pt>
          <cx:pt idx="151">20363</cx:pt>
          <cx:pt idx="152">20405</cx:pt>
          <cx:pt idx="153">20560</cx:pt>
          <cx:pt idx="154">19574</cx:pt>
          <cx:pt idx="155">19941</cx:pt>
          <cx:pt idx="156">21281</cx:pt>
          <cx:pt idx="157">20265</cx:pt>
          <cx:pt idx="158">20786</cx:pt>
          <cx:pt idx="159">20400</cx:pt>
          <cx:pt idx="160">20375</cx:pt>
          <cx:pt idx="161">20806</cx:pt>
          <cx:pt idx="162">20142</cx:pt>
          <cx:pt idx="163">20676</cx:pt>
          <cx:pt idx="164">20780</cx:pt>
          <cx:pt idx="165">20194</cx:pt>
          <cx:pt idx="166">21010</cx:pt>
          <cx:pt idx="167">20726</cx:pt>
          <cx:pt idx="168">19609</cx:pt>
          <cx:pt idx="169">20318</cx:pt>
          <cx:pt idx="170">20982</cx:pt>
          <cx:pt idx="171">19937</cx:pt>
          <cx:pt idx="172">20718</cx:pt>
          <cx:pt idx="173">20592</cx:pt>
          <cx:pt idx="174">20013</cx:pt>
          <cx:pt idx="175">20378</cx:pt>
          <cx:pt idx="176">20231</cx:pt>
          <cx:pt idx="177">20174</cx:pt>
          <cx:pt idx="178">21117</cx:pt>
          <cx:pt idx="179">20928</cx:pt>
          <cx:pt idx="180">20279</cx:pt>
          <cx:pt idx="181">20425</cx:pt>
          <cx:pt idx="182">20883</cx:pt>
          <cx:pt idx="183">20700</cx:pt>
          <cx:pt idx="184">20244</cx:pt>
          <cx:pt idx="185">20075</cx:pt>
          <cx:pt idx="186">20380</cx:pt>
          <cx:pt idx="187">20352</cx:pt>
          <cx:pt idx="188">20312</cx:pt>
          <cx:pt idx="189">20470</cx:pt>
          <cx:pt idx="190">20961</cx:pt>
          <cx:pt idx="191">20520</cx:pt>
          <cx:pt idx="192">20306</cx:pt>
          <cx:pt idx="193">20892</cx:pt>
          <cx:pt idx="194">20697</cx:pt>
          <cx:pt idx="195">20325</cx:pt>
          <cx:pt idx="196">19945</cx:pt>
          <cx:pt idx="197">20424</cx:pt>
          <cx:pt idx="198">20461</cx:pt>
          <cx:pt idx="199">20859</cx:pt>
          <cx:pt idx="200">20683</cx:pt>
          <cx:pt idx="201">20459</cx:pt>
          <cx:pt idx="202">20493</cx:pt>
          <cx:pt idx="203">19969</cx:pt>
          <cx:pt idx="204">20638</cx:pt>
          <cx:pt idx="205">20433</cx:pt>
          <cx:pt idx="206">20302</cx:pt>
          <cx:pt idx="207">20755</cx:pt>
          <cx:pt idx="208">20476</cx:pt>
          <cx:pt idx="209">20918</cx:pt>
          <cx:pt idx="210">20037</cx:pt>
          <cx:pt idx="211">20975</cx:pt>
          <cx:pt idx="212">20776</cx:pt>
          <cx:pt idx="213">20375</cx:pt>
          <cx:pt idx="214">20506</cx:pt>
          <cx:pt idx="215">20300</cx:pt>
          <cx:pt idx="216">20418</cx:pt>
          <cx:pt idx="217">20460</cx:pt>
          <cx:pt idx="218">20976</cx:pt>
          <cx:pt idx="219">20603</cx:pt>
          <cx:pt idx="220">20332</cx:pt>
          <cx:pt idx="221">20415</cx:pt>
          <cx:pt idx="222">20531</cx:pt>
          <cx:pt idx="223">20786</cx:pt>
          <cx:pt idx="224">21059</cx:pt>
          <cx:pt idx="225">20531</cx:pt>
          <cx:pt idx="226">20784</cx:pt>
          <cx:pt idx="227">20319</cx:pt>
          <cx:pt idx="228">20538</cx:pt>
          <cx:pt idx="229">20418</cx:pt>
          <cx:pt idx="230">20170</cx:pt>
          <cx:pt idx="231">20659</cx:pt>
          <cx:pt idx="232">21692</cx:pt>
          <cx:pt idx="233">20622</cx:pt>
          <cx:pt idx="234">20763</cx:pt>
          <cx:pt idx="235">21043</cx:pt>
          <cx:pt idx="236">20412</cx:pt>
          <cx:pt idx="237">19957</cx:pt>
          <cx:pt idx="238">20771</cx:pt>
          <cx:pt idx="239">21083</cx:pt>
          <cx:pt idx="240">20741</cx:pt>
          <cx:pt idx="241">20717</cx:pt>
          <cx:pt idx="242">20928</cx:pt>
          <cx:pt idx="243">20761</cx:pt>
          <cx:pt idx="244">21329</cx:pt>
          <cx:pt idx="245">19531</cx:pt>
          <cx:pt idx="246">20456</cx:pt>
          <cx:pt idx="247">20528</cx:pt>
          <cx:pt idx="248">20802</cx:pt>
          <cx:pt idx="249">19832</cx:pt>
          <cx:pt idx="250">20333</cx:pt>
          <cx:pt idx="251">20356</cx:pt>
          <cx:pt idx="252">20688</cx:pt>
          <cx:pt idx="253">20204</cx:pt>
          <cx:pt idx="254">20630</cx:pt>
          <cx:pt idx="255">20938</cx:pt>
          <cx:pt idx="256">20689</cx:pt>
          <cx:pt idx="257">20682</cx:pt>
          <cx:pt idx="258">19955</cx:pt>
          <cx:pt idx="259">20979</cx:pt>
          <cx:pt idx="260">20607</cx:pt>
          <cx:pt idx="261">20110</cx:pt>
          <cx:pt idx="262">20364</cx:pt>
          <cx:pt idx="263">20508</cx:pt>
          <cx:pt idx="264">20741</cx:pt>
          <cx:pt idx="265">19763</cx:pt>
          <cx:pt idx="266">20870</cx:pt>
          <cx:pt idx="267">20758</cx:pt>
          <cx:pt idx="268">20355</cx:pt>
          <cx:pt idx="269">20158</cx:pt>
          <cx:pt idx="270">20955</cx:pt>
          <cx:pt idx="271">20576</cx:pt>
          <cx:pt idx="272">20355</cx:pt>
          <cx:pt idx="273">20289</cx:pt>
          <cx:pt idx="274">20516</cx:pt>
          <cx:pt idx="275">20582</cx:pt>
          <cx:pt idx="276">20461</cx:pt>
          <cx:pt idx="277">20579</cx:pt>
          <cx:pt idx="278">20486</cx:pt>
          <cx:pt idx="279">20677</cx:pt>
          <cx:pt idx="280">20346</cx:pt>
          <cx:pt idx="281">20589</cx:pt>
          <cx:pt idx="282">20229</cx:pt>
          <cx:pt idx="283">20219</cx:pt>
          <cx:pt idx="284">20919</cx:pt>
          <cx:pt idx="285">19904</cx:pt>
          <cx:pt idx="286">20265</cx:pt>
          <cx:pt idx="287">20331</cx:pt>
          <cx:pt idx="288">20570</cx:pt>
          <cx:pt idx="289">20482</cx:pt>
          <cx:pt idx="290">21112</cx:pt>
          <cx:pt idx="291">22046</cx:pt>
          <cx:pt idx="292">20726</cx:pt>
          <cx:pt idx="293">20170</cx:pt>
          <cx:pt idx="294">20985</cx:pt>
          <cx:pt idx="295">20473</cx:pt>
          <cx:pt idx="296">20694</cx:pt>
          <cx:pt idx="297">20045</cx:pt>
          <cx:pt idx="298">20639</cx:pt>
          <cx:pt idx="299">19982</cx:pt>
          <cx:pt idx="300">20197</cx:pt>
          <cx:pt idx="301">21084</cx:pt>
          <cx:pt idx="302">20818</cx:pt>
          <cx:pt idx="303">20827</cx:pt>
          <cx:pt idx="304">20786</cx:pt>
          <cx:pt idx="305">20521</cx:pt>
          <cx:pt idx="306">19413</cx:pt>
          <cx:pt idx="307">20352</cx:pt>
          <cx:pt idx="308">20314</cx:pt>
          <cx:pt idx="309">20419</cx:pt>
          <cx:pt idx="310">20534</cx:pt>
          <cx:pt idx="311">20211</cx:pt>
          <cx:pt idx="312">20358</cx:pt>
          <cx:pt idx="313">20564</cx:pt>
          <cx:pt idx="314">20091</cx:pt>
          <cx:pt idx="315">20908</cx:pt>
          <cx:pt idx="316">20540</cx:pt>
          <cx:pt idx="317">20266</cx:pt>
          <cx:pt idx="318">20437</cx:pt>
          <cx:pt idx="319">20827</cx:pt>
          <cx:pt idx="320">19834</cx:pt>
          <cx:pt idx="321">21269</cx:pt>
          <cx:pt idx="322">21128</cx:pt>
          <cx:pt idx="323">20744</cx:pt>
          <cx:pt idx="324">20240</cx:pt>
          <cx:pt idx="325">20464</cx:pt>
          <cx:pt idx="326">20754</cx:pt>
          <cx:pt idx="327">20850</cx:pt>
          <cx:pt idx="328">20574</cx:pt>
          <cx:pt idx="329">20560</cx:pt>
          <cx:pt idx="330">21120</cx:pt>
          <cx:pt idx="331">20583</cx:pt>
          <cx:pt idx="332">20399</cx:pt>
          <cx:pt idx="333">21059</cx:pt>
          <cx:pt idx="334">21025</cx:pt>
          <cx:pt idx="335">20979</cx:pt>
          <cx:pt idx="336">21064</cx:pt>
          <cx:pt idx="337">20814</cx:pt>
          <cx:pt idx="338">20904</cx:pt>
          <cx:pt idx="339">21159</cx:pt>
          <cx:pt idx="340">20772</cx:pt>
          <cx:pt idx="341">20337</cx:pt>
          <cx:pt idx="342">20482</cx:pt>
          <cx:pt idx="343">21163</cx:pt>
          <cx:pt idx="344">20547</cx:pt>
          <cx:pt idx="345">20604</cx:pt>
          <cx:pt idx="346">20317</cx:pt>
          <cx:pt idx="347">19934</cx:pt>
          <cx:pt idx="348">19731</cx:pt>
          <cx:pt idx="349">20667</cx:pt>
          <cx:pt idx="350">21046</cx:pt>
          <cx:pt idx="351">20579</cx:pt>
          <cx:pt idx="352">20633</cx:pt>
          <cx:pt idx="353">20639</cx:pt>
          <cx:pt idx="354">20819</cx:pt>
          <cx:pt idx="355">21068</cx:pt>
          <cx:pt idx="356">21126</cx:pt>
          <cx:pt idx="357">20784</cx:pt>
          <cx:pt idx="358">20344</cx:pt>
          <cx:pt idx="359">20674</cx:pt>
          <cx:pt idx="360">20484</cx:pt>
          <cx:pt idx="361">20553</cx:pt>
          <cx:pt idx="362">21118</cx:pt>
          <cx:pt idx="363">20370</cx:pt>
          <cx:pt idx="364">21004</cx:pt>
          <cx:pt idx="365">20844</cx:pt>
          <cx:pt idx="366">20795</cx:pt>
          <cx:pt idx="367">20295</cx:pt>
          <cx:pt idx="368">20887</cx:pt>
          <cx:pt idx="369">19736</cx:pt>
          <cx:pt idx="370">20601</cx:pt>
          <cx:pt idx="371">21215</cx:pt>
          <cx:pt idx="372">20917</cx:pt>
          <cx:pt idx="373">20660</cx:pt>
          <cx:pt idx="374">20393</cx:pt>
          <cx:pt idx="375">21301</cx:pt>
          <cx:pt idx="376">20766</cx:pt>
          <cx:pt idx="377">21707</cx:pt>
          <cx:pt idx="378">20725</cx:pt>
          <cx:pt idx="379">20175</cx:pt>
          <cx:pt idx="380">20648</cx:pt>
          <cx:pt idx="381">20819</cx:pt>
          <cx:pt idx="382">20204</cx:pt>
          <cx:pt idx="383">20496</cx:pt>
          <cx:pt idx="384">20446</cx:pt>
          <cx:pt idx="385">20197</cx:pt>
          <cx:pt idx="386">21878</cx:pt>
          <cx:pt idx="387">21090</cx:pt>
          <cx:pt idx="388">20875</cx:pt>
          <cx:pt idx="389">19940</cx:pt>
          <cx:pt idx="390">21276</cx:pt>
          <cx:pt idx="391">20731</cx:pt>
          <cx:pt idx="392">20662</cx:pt>
          <cx:pt idx="393">20476</cx:pt>
          <cx:pt idx="394">20940</cx:pt>
          <cx:pt idx="395">20850</cx:pt>
          <cx:pt idx="396">20860</cx:pt>
          <cx:pt idx="397">22111</cx:pt>
          <cx:pt idx="398">21807</cx:pt>
          <cx:pt idx="399">21035</cx:pt>
          <cx:pt idx="400">20825</cx:pt>
          <cx:pt idx="401">20136</cx:pt>
          <cx:pt idx="402">21471</cx:pt>
          <cx:pt idx="403">20978</cx:pt>
          <cx:pt idx="404">20665</cx:pt>
          <cx:pt idx="405">20884</cx:pt>
          <cx:pt idx="406">21004</cx:pt>
          <cx:pt idx="407">20705</cx:pt>
          <cx:pt idx="408">20681</cx:pt>
          <cx:pt idx="409">20110</cx:pt>
          <cx:pt idx="410">20917</cx:pt>
          <cx:pt idx="411">21743</cx:pt>
          <cx:pt idx="412">20455</cx:pt>
          <cx:pt idx="413">20741</cx:pt>
          <cx:pt idx="414">20833</cx:pt>
          <cx:pt idx="415">20344</cx:pt>
          <cx:pt idx="416">19880</cx:pt>
          <cx:pt idx="417">21219</cx:pt>
          <cx:pt idx="418">21135</cx:pt>
          <cx:pt idx="419">20221</cx:pt>
          <cx:pt idx="420">20676</cx:pt>
          <cx:pt idx="421">20413</cx:pt>
          <cx:pt idx="422">20763</cx:pt>
          <cx:pt idx="423">20446</cx:pt>
          <cx:pt idx="424">20734</cx:pt>
          <cx:pt idx="425">20575</cx:pt>
          <cx:pt idx="426">20852</cx:pt>
          <cx:pt idx="427">20659</cx:pt>
          <cx:pt idx="428">20939</cx:pt>
          <cx:pt idx="429">20176</cx:pt>
          <cx:pt idx="430">20641</cx:pt>
          <cx:pt idx="431">20964</cx:pt>
          <cx:pt idx="432">21048</cx:pt>
          <cx:pt idx="433">20944</cx:pt>
          <cx:pt idx="434">20449</cx:pt>
          <cx:pt idx="435">20048</cx:pt>
          <cx:pt idx="436">20398</cx:pt>
          <cx:pt idx="437">20394</cx:pt>
          <cx:pt idx="438">20599</cx:pt>
          <cx:pt idx="439">20248</cx:pt>
          <cx:pt idx="440">20507</cx:pt>
          <cx:pt idx="441">20895</cx:pt>
          <cx:pt idx="442">20515</cx:pt>
          <cx:pt idx="443">20050</cx:pt>
          <cx:pt idx="444">20360</cx:pt>
          <cx:pt idx="445">21564</cx:pt>
          <cx:pt idx="446">21306</cx:pt>
          <cx:pt idx="447">20528</cx:pt>
          <cx:pt idx="448">20555</cx:pt>
          <cx:pt idx="449">20700</cx:pt>
          <cx:pt idx="450">20948</cx:pt>
          <cx:pt idx="451">20578</cx:pt>
          <cx:pt idx="452">21193</cx:pt>
          <cx:pt idx="453">20173</cx:pt>
          <cx:pt idx="454">20483</cx:pt>
          <cx:pt idx="455">20917</cx:pt>
          <cx:pt idx="456">20966</cx:pt>
          <cx:pt idx="457">20863</cx:pt>
          <cx:pt idx="458">21391</cx:pt>
          <cx:pt idx="459">20885</cx:pt>
          <cx:pt idx="460">20437</cx:pt>
          <cx:pt idx="461">20384</cx:pt>
          <cx:pt idx="462">20703</cx:pt>
          <cx:pt idx="463">20461</cx:pt>
          <cx:pt idx="464">20549</cx:pt>
          <cx:pt idx="465">21939</cx:pt>
          <cx:pt idx="466">20548</cx:pt>
          <cx:pt idx="467">20548</cx:pt>
          <cx:pt idx="468">20782</cx:pt>
          <cx:pt idx="469">20684</cx:pt>
          <cx:pt idx="470">19949</cx:pt>
          <cx:pt idx="471">20819</cx:pt>
          <cx:pt idx="472">20409</cx:pt>
          <cx:pt idx="473">21243</cx:pt>
          <cx:pt idx="474">20997</cx:pt>
          <cx:pt idx="475">20607</cx:pt>
          <cx:pt idx="476">20228</cx:pt>
          <cx:pt idx="477">20325</cx:pt>
          <cx:pt idx="478">21000</cx:pt>
          <cx:pt idx="479">20774</cx:pt>
          <cx:pt idx="480">20259</cx:pt>
          <cx:pt idx="481">20756</cx:pt>
          <cx:pt idx="482">20602</cx:pt>
          <cx:pt idx="483">20748</cx:pt>
          <cx:pt idx="484">20423</cx:pt>
          <cx:pt idx="485">20213</cx:pt>
          <cx:pt idx="486">19953</cx:pt>
          <cx:pt idx="487">21059</cx:pt>
          <cx:pt idx="488">20435</cx:pt>
          <cx:pt idx="489">20472</cx:pt>
          <cx:pt idx="490">20788</cx:pt>
          <cx:pt idx="491">20588</cx:pt>
          <cx:pt idx="492">19999</cx:pt>
          <cx:pt idx="493">20386</cx:pt>
          <cx:pt idx="494">20703</cx:pt>
          <cx:pt idx="495">20854</cx:pt>
          <cx:pt idx="496">20517</cx:pt>
          <cx:pt idx="497">20461</cx:pt>
          <cx:pt idx="498">20544</cx:pt>
          <cx:pt idx="499">20560</cx:pt>
          <cx:pt idx="500">21203</cx:pt>
          <cx:pt idx="501">19821</cx:pt>
          <cx:pt idx="502">20582</cx:pt>
          <cx:pt idx="503">21065</cx:pt>
          <cx:pt idx="504">20632</cx:pt>
          <cx:pt idx="505">20896</cx:pt>
          <cx:pt idx="506">20567</cx:pt>
          <cx:pt idx="507">20714</cx:pt>
          <cx:pt idx="508">20545</cx:pt>
          <cx:pt idx="509">20599</cx:pt>
          <cx:pt idx="510">20371</cx:pt>
          <cx:pt idx="511">20503</cx:pt>
          <cx:pt idx="512">19959</cx:pt>
          <cx:pt idx="513">20398</cx:pt>
          <cx:pt idx="514">20796</cx:pt>
          <cx:pt idx="515">20720</cx:pt>
          <cx:pt idx="516">20182</cx:pt>
          <cx:pt idx="517">20717</cx:pt>
          <cx:pt idx="518">20647</cx:pt>
          <cx:pt idx="519">20449</cx:pt>
          <cx:pt idx="520">20823</cx:pt>
          <cx:pt idx="521">21081</cx:pt>
          <cx:pt idx="522">20686</cx:pt>
          <cx:pt idx="523">20405</cx:pt>
          <cx:pt idx="524">20030</cx:pt>
          <cx:pt idx="525">20223</cx:pt>
          <cx:pt idx="526">20195</cx:pt>
          <cx:pt idx="527">21043</cx:pt>
          <cx:pt idx="528">20508</cx:pt>
          <cx:pt idx="529">20194</cx:pt>
          <cx:pt idx="530">20661</cx:pt>
          <cx:pt idx="531">20732</cx:pt>
          <cx:pt idx="532">20722</cx:pt>
          <cx:pt idx="533">20550</cx:pt>
          <cx:pt idx="534">20419</cx:pt>
          <cx:pt idx="535">20720</cx:pt>
          <cx:pt idx="536">19787</cx:pt>
          <cx:pt idx="537">20558</cx:pt>
          <cx:pt idx="538">20511</cx:pt>
          <cx:pt idx="539">20704</cx:pt>
          <cx:pt idx="540">20398</cx:pt>
          <cx:pt idx="541">21004</cx:pt>
          <cx:pt idx="542">20972</cx:pt>
          <cx:pt idx="543">20180</cx:pt>
          <cx:pt idx="544">20001</cx:pt>
          <cx:pt idx="545">20160</cx:pt>
          <cx:pt idx="546">19557</cx:pt>
          <cx:pt idx="547">20184</cx:pt>
          <cx:pt idx="548">21172</cx:pt>
          <cx:pt idx="549">20896</cx:pt>
          <cx:pt idx="550">20958</cx:pt>
          <cx:pt idx="551">21065</cx:pt>
          <cx:pt idx="552">20391</cx:pt>
          <cx:pt idx="553">20712</cx:pt>
          <cx:pt idx="554">20245</cx:pt>
          <cx:pt idx="555">21218</cx:pt>
          <cx:pt idx="556">20787</cx:pt>
          <cx:pt idx="557">20496</cx:pt>
          <cx:pt idx="558">20634</cx:pt>
          <cx:pt idx="559">20405</cx:pt>
          <cx:pt idx="560">20529</cx:pt>
          <cx:pt idx="561">20781</cx:pt>
          <cx:pt idx="562">20720</cx:pt>
          <cx:pt idx="563">21374</cx:pt>
          <cx:pt idx="564">21049</cx:pt>
          <cx:pt idx="565">20694</cx:pt>
          <cx:pt idx="566">20404</cx:pt>
          <cx:pt idx="567">21137</cx:pt>
          <cx:pt idx="568">20769</cx:pt>
          <cx:pt idx="569">21298</cx:pt>
          <cx:pt idx="570">20805</cx:pt>
          <cx:pt idx="571">20881</cx:pt>
          <cx:pt idx="572">20592</cx:pt>
          <cx:pt idx="573">20666</cx:pt>
          <cx:pt idx="574">20756</cx:pt>
          <cx:pt idx="575">20873</cx:pt>
          <cx:pt idx="576">20639</cx:pt>
          <cx:pt idx="577">20960</cx:pt>
          <cx:pt idx="578">20674</cx:pt>
          <cx:pt idx="579">20406</cx:pt>
          <cx:pt idx="580">20175</cx:pt>
          <cx:pt idx="581">20697</cx:pt>
          <cx:pt idx="582">20480</cx:pt>
          <cx:pt idx="583">20956</cx:pt>
          <cx:pt idx="584">20588</cx:pt>
          <cx:pt idx="585">21002</cx:pt>
          <cx:pt idx="586">21133</cx:pt>
          <cx:pt idx="587">21020</cx:pt>
          <cx:pt idx="588">20973</cx:pt>
          <cx:pt idx="589">20736</cx:pt>
          <cx:pt idx="590">21091</cx:pt>
          <cx:pt idx="591">20768</cx:pt>
          <cx:pt idx="592">20421</cx:pt>
          <cx:pt idx="593">20541</cx:pt>
          <cx:pt idx="594">20534</cx:pt>
          <cx:pt idx="595">20553</cx:pt>
          <cx:pt idx="596">19992</cx:pt>
          <cx:pt idx="597">20477</cx:pt>
          <cx:pt idx="598">20980</cx:pt>
          <cx:pt idx="599">21055</cx:pt>
          <cx:pt idx="600">20633</cx:pt>
          <cx:pt idx="601">20571</cx:pt>
          <cx:pt idx="602">19942</cx:pt>
          <cx:pt idx="603">20648</cx:pt>
          <cx:pt idx="604">20589</cx:pt>
          <cx:pt idx="605">20936</cx:pt>
          <cx:pt idx="606">21113</cx:pt>
          <cx:pt idx="607">20686</cx:pt>
          <cx:pt idx="608">20965</cx:pt>
          <cx:pt idx="609">20210</cx:pt>
          <cx:pt idx="610">20686</cx:pt>
          <cx:pt idx="611">21070</cx:pt>
          <cx:pt idx="612">20311</cx:pt>
          <cx:pt idx="613">20685</cx:pt>
          <cx:pt idx="614">20469</cx:pt>
          <cx:pt idx="615">20241</cx:pt>
          <cx:pt idx="616">20844</cx:pt>
          <cx:pt idx="617">21074</cx:pt>
          <cx:pt idx="618">20453</cx:pt>
          <cx:pt idx="619">20791</cx:pt>
          <cx:pt idx="620">20705</cx:pt>
          <cx:pt idx="621">20579</cx:pt>
          <cx:pt idx="622">20080</cx:pt>
          <cx:pt idx="623">20713</cx:pt>
          <cx:pt idx="624">20872</cx:pt>
          <cx:pt idx="625">21136</cx:pt>
          <cx:pt idx="626">20347</cx:pt>
          <cx:pt idx="627">20611</cx:pt>
          <cx:pt idx="628">20650</cx:pt>
          <cx:pt idx="629">20935</cx:pt>
          <cx:pt idx="630">20025</cx:pt>
          <cx:pt idx="631">20539</cx:pt>
          <cx:pt idx="632">21023</cx:pt>
          <cx:pt idx="633">20516</cx:pt>
          <cx:pt idx="634">20843</cx:pt>
          <cx:pt idx="635">20668</cx:pt>
          <cx:pt idx="636">20309</cx:pt>
          <cx:pt idx="637">19822</cx:pt>
          <cx:pt idx="638">20887</cx:pt>
          <cx:pt idx="639">20857</cx:pt>
          <cx:pt idx="640">21067</cx:pt>
          <cx:pt idx="641">20756</cx:pt>
          <cx:pt idx="642">20753</cx:pt>
          <cx:pt idx="643">20890</cx:pt>
          <cx:pt idx="644">20800</cx:pt>
          <cx:pt idx="645">21067</cx:pt>
          <cx:pt idx="646">20765</cx:pt>
          <cx:pt idx="647">20467</cx:pt>
          <cx:pt idx="648">20123</cx:pt>
          <cx:pt idx="649">20858</cx:pt>
          <cx:pt idx="650">21232</cx:pt>
          <cx:pt idx="651">20219</cx:pt>
          <cx:pt idx="652">20715</cx:pt>
          <cx:pt idx="653">20514</cx:pt>
          <cx:pt idx="654">20615</cx:pt>
          <cx:pt idx="655">20376</cx:pt>
          <cx:pt idx="656">20321</cx:pt>
          <cx:pt idx="657">20279</cx:pt>
          <cx:pt idx="658">20713</cx:pt>
          <cx:pt idx="659">20391</cx:pt>
          <cx:pt idx="660">20577</cx:pt>
          <cx:pt idx="661">20840</cx:pt>
          <cx:pt idx="662">20622</cx:pt>
          <cx:pt idx="663">20572</cx:pt>
          <cx:pt idx="664">20861</cx:pt>
          <cx:pt idx="665">20703</cx:pt>
          <cx:pt idx="666">20747</cx:pt>
          <cx:pt idx="667">21087</cx:pt>
          <cx:pt idx="668">20208</cx:pt>
          <cx:pt idx="669">20720</cx:pt>
          <cx:pt idx="670">20438</cx:pt>
          <cx:pt idx="671">20427</cx:pt>
          <cx:pt idx="672">20449</cx:pt>
          <cx:pt idx="673">20936</cx:pt>
          <cx:pt idx="674">20385</cx:pt>
          <cx:pt idx="675">20566</cx:pt>
          <cx:pt idx="676">20955</cx:pt>
          <cx:pt idx="677">20627</cx:pt>
          <cx:pt idx="678">21381</cx:pt>
          <cx:pt idx="679">20308</cx:pt>
          <cx:pt idx="680">20645</cx:pt>
          <cx:pt idx="681">20747</cx:pt>
          <cx:pt idx="682">20473</cx:pt>
          <cx:pt idx="683">20285</cx:pt>
          <cx:pt idx="684">20662</cx:pt>
          <cx:pt idx="685">20231</cx:pt>
          <cx:pt idx="686">20300</cx:pt>
          <cx:pt idx="687">21032</cx:pt>
          <cx:pt idx="688">20369</cx:pt>
          <cx:pt idx="689">20963</cx:pt>
          <cx:pt idx="690">20915</cx:pt>
          <cx:pt idx="691">20430</cx:pt>
          <cx:pt idx="692">20781</cx:pt>
          <cx:pt idx="693">20735</cx:pt>
          <cx:pt idx="694">20899</cx:pt>
          <cx:pt idx="695">20817</cx:pt>
          <cx:pt idx="696">20518</cx:pt>
          <cx:pt idx="697">21092</cx:pt>
          <cx:pt idx="698">20329</cx:pt>
          <cx:pt idx="699">20728</cx:pt>
          <cx:pt idx="700">20926</cx:pt>
          <cx:pt idx="701">20747</cx:pt>
          <cx:pt idx="702">20781</cx:pt>
          <cx:pt idx="703">19867</cx:pt>
          <cx:pt idx="704">20028</cx:pt>
          <cx:pt idx="705">20488</cx:pt>
          <cx:pt idx="706">21290</cx:pt>
          <cx:pt idx="707">21375</cx:pt>
          <cx:pt idx="708">20655</cx:pt>
          <cx:pt idx="709">20157</cx:pt>
          <cx:pt idx="710">20743</cx:pt>
          <cx:pt idx="711">20561</cx:pt>
          <cx:pt idx="712">20380</cx:pt>
          <cx:pt idx="713">20427</cx:pt>
          <cx:pt idx="714">20590</cx:pt>
          <cx:pt idx="715">20505</cx:pt>
          <cx:pt idx="716">20172</cx:pt>
          <cx:pt idx="717">20177</cx:pt>
          <cx:pt idx="718">20739</cx:pt>
          <cx:pt idx="719">21013</cx:pt>
          <cx:pt idx="720">20790</cx:pt>
          <cx:pt idx="721">20847</cx:pt>
          <cx:pt idx="722">21420</cx:pt>
          <cx:pt idx="723">21152</cx:pt>
          <cx:pt idx="724">20452</cx:pt>
          <cx:pt idx="725">21061</cx:pt>
          <cx:pt idx="726">20549</cx:pt>
          <cx:pt idx="727">21095</cx:pt>
          <cx:pt idx="728">20739</cx:pt>
          <cx:pt idx="729">20473</cx:pt>
          <cx:pt idx="730">19962</cx:pt>
          <cx:pt idx="731">20963</cx:pt>
          <cx:pt idx="732">20147</cx:pt>
          <cx:pt idx="733">20745</cx:pt>
          <cx:pt idx="734">20590</cx:pt>
          <cx:pt idx="735">20740</cx:pt>
          <cx:pt idx="736">20432</cx:pt>
          <cx:pt idx="737">20263</cx:pt>
          <cx:pt idx="738">20541</cx:pt>
          <cx:pt idx="739">19789</cx:pt>
          <cx:pt idx="740">21007</cx:pt>
          <cx:pt idx="741">20259</cx:pt>
          <cx:pt idx="742">21157</cx:pt>
          <cx:pt idx="743">20663</cx:pt>
          <cx:pt idx="744">20448</cx:pt>
          <cx:pt idx="745">20715</cx:pt>
          <cx:pt idx="746">20307</cx:pt>
          <cx:pt idx="747">20875</cx:pt>
          <cx:pt idx="748">20710</cx:pt>
          <cx:pt idx="749">20432</cx:pt>
          <cx:pt idx="750">20026</cx:pt>
          <cx:pt idx="751">20506</cx:pt>
          <cx:pt idx="752">20636</cx:pt>
          <cx:pt idx="753">20800</cx:pt>
          <cx:pt idx="754">20946</cx:pt>
          <cx:pt idx="755">20933</cx:pt>
          <cx:pt idx="756">20470</cx:pt>
          <cx:pt idx="757">21092</cx:pt>
          <cx:pt idx="758">21096</cx:pt>
          <cx:pt idx="759">20377</cx:pt>
          <cx:pt idx="760">19887</cx:pt>
          <cx:pt idx="761">20806</cx:pt>
          <cx:pt idx="762">20447</cx:pt>
          <cx:pt idx="763">20800</cx:pt>
          <cx:pt idx="764">20449</cx:pt>
          <cx:pt idx="765">20947</cx:pt>
          <cx:pt idx="766">20929</cx:pt>
          <cx:pt idx="767">20397</cx:pt>
          <cx:pt idx="768">20548</cx:pt>
          <cx:pt idx="769">20994</cx:pt>
          <cx:pt idx="770">20234</cx:pt>
          <cx:pt idx="771">20157</cx:pt>
          <cx:pt idx="772">20172</cx:pt>
          <cx:pt idx="773">20334</cx:pt>
          <cx:pt idx="774">20247</cx:pt>
          <cx:pt idx="775">20023</cx:pt>
          <cx:pt idx="776">20878</cx:pt>
          <cx:pt idx="777">20498</cx:pt>
          <cx:pt idx="778">20672</cx:pt>
          <cx:pt idx="779">20913</cx:pt>
          <cx:pt idx="780">20168</cx:pt>
          <cx:pt idx="781">19741</cx:pt>
          <cx:pt idx="782">21128</cx:pt>
          <cx:pt idx="783">20440</cx:pt>
          <cx:pt idx="784">20950</cx:pt>
          <cx:pt idx="785">20618</cx:pt>
          <cx:pt idx="786">20039</cx:pt>
          <cx:pt idx="787">20244</cx:pt>
          <cx:pt idx="788">19834</cx:pt>
          <cx:pt idx="789">20455</cx:pt>
          <cx:pt idx="790">20552</cx:pt>
          <cx:pt idx="791">20405</cx:pt>
          <cx:pt idx="792">20476</cx:pt>
          <cx:pt idx="793">20539</cx:pt>
          <cx:pt idx="794">20698</cx:pt>
          <cx:pt idx="795">20161</cx:pt>
          <cx:pt idx="796">20625</cx:pt>
          <cx:pt idx="797">20608</cx:pt>
          <cx:pt idx="798">20461</cx:pt>
          <cx:pt idx="799">20558</cx:pt>
          <cx:pt idx="800">20547</cx:pt>
          <cx:pt idx="801">20656</cx:pt>
          <cx:pt idx="802">20451</cx:pt>
          <cx:pt idx="803">20406</cx:pt>
          <cx:pt idx="804">20357</cx:pt>
          <cx:pt idx="805">20674</cx:pt>
          <cx:pt idx="806">21732</cx:pt>
          <cx:pt idx="807">20416</cx:pt>
          <cx:pt idx="808">20812</cx:pt>
          <cx:pt idx="809">20659</cx:pt>
          <cx:pt idx="810">20912</cx:pt>
          <cx:pt idx="811">20930</cx:pt>
          <cx:pt idx="812">20595</cx:pt>
          <cx:pt idx="813">20433</cx:pt>
          <cx:pt idx="814">20184</cx:pt>
          <cx:pt idx="815">20859</cx:pt>
          <cx:pt idx="816">20492</cx:pt>
          <cx:pt idx="817">20739</cx:pt>
          <cx:pt idx="818">21007</cx:pt>
          <cx:pt idx="819">20882</cx:pt>
          <cx:pt idx="820">20168</cx:pt>
          <cx:pt idx="821">20791</cx:pt>
          <cx:pt idx="822">20617</cx:pt>
          <cx:pt idx="823">20282</cx:pt>
          <cx:pt idx="824">21779</cx:pt>
          <cx:pt idx="825">20865</cx:pt>
          <cx:pt idx="826">20724</cx:pt>
          <cx:pt idx="827">20738</cx:pt>
          <cx:pt idx="828">20336</cx:pt>
          <cx:pt idx="829">19768</cx:pt>
          <cx:pt idx="830">20419</cx:pt>
          <cx:pt idx="831">20881</cx:pt>
          <cx:pt idx="832">20636</cx:pt>
          <cx:pt idx="833">20323</cx:pt>
          <cx:pt idx="834">20782</cx:pt>
          <cx:pt idx="835">20633</cx:pt>
          <cx:pt idx="836">20034</cx:pt>
          <cx:pt idx="837">20773</cx:pt>
          <cx:pt idx="838">20684</cx:pt>
          <cx:pt idx="839">20863</cx:pt>
          <cx:pt idx="840">20623</cx:pt>
          <cx:pt idx="841">20722</cx:pt>
          <cx:pt idx="842">20717</cx:pt>
          <cx:pt idx="843">20329</cx:pt>
          <cx:pt idx="844">21036</cx:pt>
          <cx:pt idx="845">20948</cx:pt>
          <cx:pt idx="846">20461</cx:pt>
          <cx:pt idx="847">20355</cx:pt>
          <cx:pt idx="848">20912</cx:pt>
          <cx:pt idx="849">20235</cx:pt>
          <cx:pt idx="850">19722</cx:pt>
          <cx:pt idx="851">21133</cx:pt>
          <cx:pt idx="852">20675</cx:pt>
          <cx:pt idx="853">20592</cx:pt>
          <cx:pt idx="854">20368</cx:pt>
          <cx:pt idx="855">20406</cx:pt>
          <cx:pt idx="856">20756</cx:pt>
          <cx:pt idx="857">20912</cx:pt>
          <cx:pt idx="858">20356</cx:pt>
          <cx:pt idx="859">21065</cx:pt>
          <cx:pt idx="860">21059</cx:pt>
          <cx:pt idx="861">20550</cx:pt>
          <cx:pt idx="862">21244</cx:pt>
          <cx:pt idx="863">20169</cx:pt>
          <cx:pt idx="864">20814</cx:pt>
          <cx:pt idx="865">21192</cx:pt>
          <cx:pt idx="866">21047</cx:pt>
          <cx:pt idx="867">20658</cx:pt>
          <cx:pt idx="868">21009</cx:pt>
          <cx:pt idx="869">20467</cx:pt>
          <cx:pt idx="870">20890</cx:pt>
          <cx:pt idx="871">20629</cx:pt>
          <cx:pt idx="872">21195</cx:pt>
          <cx:pt idx="873">20954</cx:pt>
          <cx:pt idx="874">20446</cx:pt>
          <cx:pt idx="875">20450</cx:pt>
          <cx:pt idx="876">20715</cx:pt>
          <cx:pt idx="877">20868</cx:pt>
          <cx:pt idx="878">20996</cx:pt>
          <cx:pt idx="879">20913</cx:pt>
          <cx:pt idx="880">20653</cx:pt>
          <cx:pt idx="881">20695</cx:pt>
          <cx:pt idx="882">20601</cx:pt>
          <cx:pt idx="883">20077</cx:pt>
          <cx:pt idx="884">20979</cx:pt>
          <cx:pt idx="885">20930</cx:pt>
          <cx:pt idx="886">20602</cx:pt>
          <cx:pt idx="887">20271</cx:pt>
          <cx:pt idx="888">20979</cx:pt>
          <cx:pt idx="889">20663</cx:pt>
          <cx:pt idx="890">20583</cx:pt>
          <cx:pt idx="891">19891</cx:pt>
          <cx:pt idx="892">20854</cx:pt>
          <cx:pt idx="893">21145</cx:pt>
          <cx:pt idx="894">20565</cx:pt>
          <cx:pt idx="895">21214</cx:pt>
          <cx:pt idx="896">20950</cx:pt>
          <cx:pt idx="897">20443</cx:pt>
          <cx:pt idx="898">20833</cx:pt>
          <cx:pt idx="899">20544</cx:pt>
          <cx:pt idx="900">20701</cx:pt>
          <cx:pt idx="901">20491</cx:pt>
          <cx:pt idx="902">20547</cx:pt>
          <cx:pt idx="903">20492</cx:pt>
          <cx:pt idx="904">20382</cx:pt>
          <cx:pt idx="905">20887</cx:pt>
          <cx:pt idx="906">20798</cx:pt>
          <cx:pt idx="907">20350</cx:pt>
          <cx:pt idx="908">20766</cx:pt>
          <cx:pt idx="909">20679</cx:pt>
          <cx:pt idx="910">20672</cx:pt>
          <cx:pt idx="911">21790</cx:pt>
          <cx:pt idx="912">20842</cx:pt>
          <cx:pt idx="913">21013</cx:pt>
          <cx:pt idx="914">20654</cx:pt>
          <cx:pt idx="915">20446</cx:pt>
          <cx:pt idx="916">20408</cx:pt>
          <cx:pt idx="917">20739</cx:pt>
          <cx:pt idx="918">21554</cx:pt>
          <cx:pt idx="919">20133</cx:pt>
          <cx:pt idx="920">21152</cx:pt>
          <cx:pt idx="921">20876</cx:pt>
          <cx:pt idx="922">20632</cx:pt>
          <cx:pt idx="923">20424</cx:pt>
          <cx:pt idx="924">20820</cx:pt>
          <cx:pt idx="925">20083</cx:pt>
          <cx:pt idx="926">20590</cx:pt>
          <cx:pt idx="927">20520</cx:pt>
          <cx:pt idx="928">20799</cx:pt>
          <cx:pt idx="929">20667</cx:pt>
          <cx:pt idx="930">20675</cx:pt>
          <cx:pt idx="931">20814</cx:pt>
          <cx:pt idx="932">20541</cx:pt>
          <cx:pt idx="933">21054</cx:pt>
          <cx:pt idx="934">20953</cx:pt>
          <cx:pt idx="935">21102</cx:pt>
          <cx:pt idx="936">20650</cx:pt>
          <cx:pt idx="937">20792</cx:pt>
          <cx:pt idx="938">20606</cx:pt>
          <cx:pt idx="939">21101</cx:pt>
          <cx:pt idx="940">21006</cx:pt>
          <cx:pt idx="941">20939</cx:pt>
          <cx:pt idx="942">20898</cx:pt>
          <cx:pt idx="943">20810</cx:pt>
          <cx:pt idx="944">20810</cx:pt>
          <cx:pt idx="945">20175</cx:pt>
          <cx:pt idx="946">20731</cx:pt>
          <cx:pt idx="947">20919</cx:pt>
          <cx:pt idx="948">20802</cx:pt>
          <cx:pt idx="949">20507</cx:pt>
          <cx:pt idx="950">20341</cx:pt>
          <cx:pt idx="951">20485</cx:pt>
          <cx:pt idx="952">21041</cx:pt>
          <cx:pt idx="953">20768</cx:pt>
          <cx:pt idx="954">20986</cx:pt>
          <cx:pt idx="955">20807</cx:pt>
          <cx:pt idx="956">21250</cx:pt>
          <cx:pt idx="957">21093</cx:pt>
          <cx:pt idx="958">20351</cx:pt>
          <cx:pt idx="959">20229</cx:pt>
          <cx:pt idx="960">20673</cx:pt>
          <cx:pt idx="961">20637</cx:pt>
          <cx:pt idx="962">20696</cx:pt>
          <cx:pt idx="963">19765</cx:pt>
          <cx:pt idx="964">20832</cx:pt>
          <cx:pt idx="965">20580</cx:pt>
          <cx:pt idx="966">20264</cx:pt>
          <cx:pt idx="967">20539</cx:pt>
          <cx:pt idx="968">20588</cx:pt>
          <cx:pt idx="969">20475</cx:pt>
          <cx:pt idx="970">19972</cx:pt>
          <cx:pt idx="971">20203</cx:pt>
          <cx:pt idx="972">20501</cx:pt>
          <cx:pt idx="973">20082</cx:pt>
          <cx:pt idx="974">21062</cx:pt>
          <cx:pt idx="975">20690</cx:pt>
          <cx:pt idx="976">20736</cx:pt>
          <cx:pt idx="977">20558</cx:pt>
          <cx:pt idx="978">20443</cx:pt>
          <cx:pt idx="979">20562</cx:pt>
          <cx:pt idx="980">20728</cx:pt>
          <cx:pt idx="981">20339</cx:pt>
          <cx:pt idx="982">20491</cx:pt>
          <cx:pt idx="983">20942</cx:pt>
          <cx:pt idx="984">20646</cx:pt>
          <cx:pt idx="985">20440</cx:pt>
          <cx:pt idx="986">20909</cx:pt>
          <cx:pt idx="987">20363</cx:pt>
          <cx:pt idx="988">21180</cx:pt>
          <cx:pt idx="989">20449</cx:pt>
          <cx:pt idx="990">21603</cx:pt>
          <cx:pt idx="991">20927</cx:pt>
          <cx:pt idx="992">20696</cx:pt>
          <cx:pt idx="993">20313</cx:pt>
          <cx:pt idx="994">20034</cx:pt>
          <cx:pt idx="995">20866</cx:pt>
          <cx:pt idx="996">20653</cx:pt>
          <cx:pt idx="997">20441</cx:pt>
          <cx:pt idx="998">20359</cx:pt>
          <cx:pt idx="999">20466</cx:pt>
        </cx:lvl>
      </cx:numDim>
    </cx:data>
    <cx:data id="2">
      <cx:numDim type="val">
        <cx:f>Sheet1!$S$17:$S$1016</cx:f>
        <cx:lvl ptCount="1000" formatCode="General">
          <cx:pt idx="0">23199</cx:pt>
          <cx:pt idx="1">22899</cx:pt>
          <cx:pt idx="2">24386</cx:pt>
          <cx:pt idx="3">23042</cx:pt>
          <cx:pt idx="4">23410</cx:pt>
          <cx:pt idx="5">21569</cx:pt>
          <cx:pt idx="6">21637</cx:pt>
          <cx:pt idx="7">21094</cx:pt>
          <cx:pt idx="8">21187</cx:pt>
          <cx:pt idx="9">21376</cx:pt>
          <cx:pt idx="10">20430</cx:pt>
          <cx:pt idx="11">19409</cx:pt>
          <cx:pt idx="12">20038</cx:pt>
          <cx:pt idx="13">19775</cx:pt>
          <cx:pt idx="14">18830</cx:pt>
          <cx:pt idx="15">19984</cx:pt>
          <cx:pt idx="16">19651</cx:pt>
          <cx:pt idx="17">19995</cx:pt>
          <cx:pt idx="18">20264</cx:pt>
          <cx:pt idx="19">19918</cx:pt>
          <cx:pt idx="20">20427</cx:pt>
          <cx:pt idx="21">20089</cx:pt>
          <cx:pt idx="22">19633</cx:pt>
          <cx:pt idx="23">20156</cx:pt>
          <cx:pt idx="24">19762</cx:pt>
          <cx:pt idx="25">19595</cx:pt>
          <cx:pt idx="26">20318</cx:pt>
          <cx:pt idx="27">20107</cx:pt>
          <cx:pt idx="28">20113</cx:pt>
          <cx:pt idx="29">20019</cx:pt>
          <cx:pt idx="30">20296</cx:pt>
          <cx:pt idx="31">20169</cx:pt>
          <cx:pt idx="32">19159</cx:pt>
          <cx:pt idx="33">20458</cx:pt>
          <cx:pt idx="34">20402</cx:pt>
          <cx:pt idx="35">20307</cx:pt>
          <cx:pt idx="36">19452</cx:pt>
          <cx:pt idx="37">19383</cx:pt>
          <cx:pt idx="38">20353</cx:pt>
          <cx:pt idx="39">19737</cx:pt>
          <cx:pt idx="40">20326</cx:pt>
          <cx:pt idx="41">20127</cx:pt>
          <cx:pt idx="42">19838</cx:pt>
          <cx:pt idx="43">20169</cx:pt>
          <cx:pt idx="44">20046</cx:pt>
          <cx:pt idx="45">20394</cx:pt>
          <cx:pt idx="46">19865</cx:pt>
          <cx:pt idx="47">20101</cx:pt>
          <cx:pt idx="48">20196</cx:pt>
          <cx:pt idx="49">20090</cx:pt>
          <cx:pt idx="50">19911</cx:pt>
          <cx:pt idx="51">20089</cx:pt>
          <cx:pt idx="52">20262</cx:pt>
          <cx:pt idx="53">19735</cx:pt>
          <cx:pt idx="54">20151</cx:pt>
          <cx:pt idx="55">20052</cx:pt>
          <cx:pt idx="56">19929</cx:pt>
          <cx:pt idx="57">19548</cx:pt>
          <cx:pt idx="58">19708</cx:pt>
          <cx:pt idx="59">20066</cx:pt>
          <cx:pt idx="60">20280</cx:pt>
          <cx:pt idx="61">19444</cx:pt>
          <cx:pt idx="62">20043</cx:pt>
          <cx:pt idx="63">20353</cx:pt>
          <cx:pt idx="64">19881</cx:pt>
          <cx:pt idx="65">20207</cx:pt>
          <cx:pt idx="66">20590</cx:pt>
          <cx:pt idx="67">19791</cx:pt>
          <cx:pt idx="68">19329</cx:pt>
          <cx:pt idx="69">20380</cx:pt>
          <cx:pt idx="70">20101</cx:pt>
          <cx:pt idx="71">19838</cx:pt>
          <cx:pt idx="72">19478</cx:pt>
          <cx:pt idx="73">19002</cx:pt>
          <cx:pt idx="74">19689</cx:pt>
          <cx:pt idx="75">20037</cx:pt>
          <cx:pt idx="76">18972</cx:pt>
          <cx:pt idx="77">20151</cx:pt>
          <cx:pt idx="78">20172</cx:pt>
          <cx:pt idx="79">20086</cx:pt>
          <cx:pt idx="80">19960</cx:pt>
          <cx:pt idx="81">20121</cx:pt>
          <cx:pt idx="82">20110</cx:pt>
          <cx:pt idx="83">20037</cx:pt>
          <cx:pt idx="84">19591</cx:pt>
          <cx:pt idx="85">19857</cx:pt>
          <cx:pt idx="86">20273</cx:pt>
          <cx:pt idx="87">20497</cx:pt>
          <cx:pt idx="88">20101</cx:pt>
          <cx:pt idx="89">19926</cx:pt>
          <cx:pt idx="90">20271</cx:pt>
          <cx:pt idx="91">20494</cx:pt>
          <cx:pt idx="92">20145</cx:pt>
          <cx:pt idx="93">19652</cx:pt>
          <cx:pt idx="94">20089</cx:pt>
          <cx:pt idx="95">19729</cx:pt>
          <cx:pt idx="96">20429</cx:pt>
          <cx:pt idx="97">20055</cx:pt>
          <cx:pt idx="98">19690</cx:pt>
          <cx:pt idx="99">19887</cx:pt>
          <cx:pt idx="100">19587</cx:pt>
          <cx:pt idx="101">19836</cx:pt>
          <cx:pt idx="102">20269</cx:pt>
          <cx:pt idx="103">19624</cx:pt>
          <cx:pt idx="104">20361</cx:pt>
          <cx:pt idx="105">19233</cx:pt>
          <cx:pt idx="106">20275</cx:pt>
          <cx:pt idx="107">19623</cx:pt>
          <cx:pt idx="108">20070</cx:pt>
          <cx:pt idx="109">19992</cx:pt>
          <cx:pt idx="110">19693</cx:pt>
          <cx:pt idx="111">19722</cx:pt>
          <cx:pt idx="112">20506</cx:pt>
          <cx:pt idx="113">20257</cx:pt>
          <cx:pt idx="114">19741</cx:pt>
          <cx:pt idx="115">20281</cx:pt>
          <cx:pt idx="116">20110</cx:pt>
          <cx:pt idx="117">19841</cx:pt>
          <cx:pt idx="118">19835</cx:pt>
          <cx:pt idx="119">19887</cx:pt>
          <cx:pt idx="120">19782</cx:pt>
          <cx:pt idx="121">20278</cx:pt>
          <cx:pt idx="122">19887</cx:pt>
          <cx:pt idx="123">20188</cx:pt>
          <cx:pt idx="124">19272</cx:pt>
          <cx:pt idx="125">20801</cx:pt>
          <cx:pt idx="126">19933</cx:pt>
          <cx:pt idx="127">19866</cx:pt>
          <cx:pt idx="128">19525</cx:pt>
          <cx:pt idx="129">19844</cx:pt>
          <cx:pt idx="130">19844</cx:pt>
          <cx:pt idx="131">19942</cx:pt>
          <cx:pt idx="132">20448</cx:pt>
          <cx:pt idx="133">20041</cx:pt>
          <cx:pt idx="134">19815</cx:pt>
          <cx:pt idx="135">19626</cx:pt>
          <cx:pt idx="136">19841</cx:pt>
          <cx:pt idx="137">19816</cx:pt>
          <cx:pt idx="138">19956</cx:pt>
          <cx:pt idx="139">20537</cx:pt>
          <cx:pt idx="140">20507</cx:pt>
          <cx:pt idx="141">19723</cx:pt>
          <cx:pt idx="142">20274</cx:pt>
          <cx:pt idx="143">19761</cx:pt>
          <cx:pt idx="144">19817</cx:pt>
          <cx:pt idx="145">19856</cx:pt>
          <cx:pt idx="146">19699</cx:pt>
          <cx:pt idx="147">19999</cx:pt>
          <cx:pt idx="148">19630</cx:pt>
          <cx:pt idx="149">18782</cx:pt>
          <cx:pt idx="150">19774</cx:pt>
          <cx:pt idx="151">19717</cx:pt>
          <cx:pt idx="152">19696</cx:pt>
          <cx:pt idx="153">19586</cx:pt>
          <cx:pt idx="154">19871</cx:pt>
          <cx:pt idx="155">19642</cx:pt>
          <cx:pt idx="156">19892</cx:pt>
          <cx:pt idx="157">20247</cx:pt>
          <cx:pt idx="158">20289</cx:pt>
          <cx:pt idx="159">20082</cx:pt>
          <cx:pt idx="160">19917</cx:pt>
          <cx:pt idx="161">19261</cx:pt>
          <cx:pt idx="162">19012</cx:pt>
          <cx:pt idx="163">19766</cx:pt>
          <cx:pt idx="164">19951</cx:pt>
          <cx:pt idx="165">19736</cx:pt>
          <cx:pt idx="166">19982</cx:pt>
          <cx:pt idx="167">20232</cx:pt>
          <cx:pt idx="168">20037</cx:pt>
          <cx:pt idx="169">19683</cx:pt>
          <cx:pt idx="170">20405</cx:pt>
          <cx:pt idx="171">20307</cx:pt>
          <cx:pt idx="172">20373</cx:pt>
          <cx:pt idx="173">20010</cx:pt>
          <cx:pt idx="174">19840</cx:pt>
          <cx:pt idx="175">19419</cx:pt>
          <cx:pt idx="176">19025</cx:pt>
          <cx:pt idx="177">20147</cx:pt>
          <cx:pt idx="178">19676</cx:pt>
          <cx:pt idx="179">19900</cx:pt>
          <cx:pt idx="180">20472</cx:pt>
          <cx:pt idx="181">20067</cx:pt>
          <cx:pt idx="182">19241</cx:pt>
          <cx:pt idx="183">20196</cx:pt>
          <cx:pt idx="184">19930</cx:pt>
          <cx:pt idx="185">19830</cx:pt>
          <cx:pt idx="186">19860</cx:pt>
          <cx:pt idx="187">20038</cx:pt>
          <cx:pt idx="188">19838</cx:pt>
          <cx:pt idx="189">19608</cx:pt>
          <cx:pt idx="190">20231</cx:pt>
          <cx:pt idx="191">20136</cx:pt>
          <cx:pt idx="192">19930</cx:pt>
          <cx:pt idx="193">19777</cx:pt>
          <cx:pt idx="194">20152</cx:pt>
          <cx:pt idx="195">20038</cx:pt>
          <cx:pt idx="196">19705</cx:pt>
          <cx:pt idx="197">19624</cx:pt>
          <cx:pt idx="198">20284</cx:pt>
          <cx:pt idx="199">19934</cx:pt>
          <cx:pt idx="200">20110</cx:pt>
          <cx:pt idx="201">19509</cx:pt>
          <cx:pt idx="202">19658</cx:pt>
          <cx:pt idx="203">19171</cx:pt>
          <cx:pt idx="204">18913</cx:pt>
          <cx:pt idx="205">19999</cx:pt>
          <cx:pt idx="206">20585</cx:pt>
          <cx:pt idx="207">20095</cx:pt>
          <cx:pt idx="208">19656</cx:pt>
          <cx:pt idx="209">20072</cx:pt>
          <cx:pt idx="210">19623</cx:pt>
          <cx:pt idx="211">19080</cx:pt>
          <cx:pt idx="212">19915</cx:pt>
          <cx:pt idx="213">19924</cx:pt>
          <cx:pt idx="214">19796</cx:pt>
          <cx:pt idx="215">20147</cx:pt>
          <cx:pt idx="216">20167</cx:pt>
          <cx:pt idx="217">20235</cx:pt>
          <cx:pt idx="218">19787</cx:pt>
          <cx:pt idx="219">20656</cx:pt>
          <cx:pt idx="220">20168</cx:pt>
          <cx:pt idx="221">19947</cx:pt>
          <cx:pt idx="222">20005</cx:pt>
          <cx:pt idx="223">20013</cx:pt>
          <cx:pt idx="224">20125</cx:pt>
          <cx:pt idx="225">19698</cx:pt>
          <cx:pt idx="226">19519</cx:pt>
          <cx:pt idx="227">19929</cx:pt>
          <cx:pt idx="228">20236</cx:pt>
          <cx:pt idx="229">20377</cx:pt>
          <cx:pt idx="230">19888</cx:pt>
          <cx:pt idx="231">20171</cx:pt>
          <cx:pt idx="232">20193</cx:pt>
          <cx:pt idx="233">20442</cx:pt>
          <cx:pt idx="234">19881</cx:pt>
          <cx:pt idx="235">20432</cx:pt>
          <cx:pt idx="236">19858</cx:pt>
          <cx:pt idx="237">20042</cx:pt>
          <cx:pt idx="238">19647</cx:pt>
          <cx:pt idx="239">19837</cx:pt>
          <cx:pt idx="240">20728</cx:pt>
          <cx:pt idx="241">20128</cx:pt>
          <cx:pt idx="242">20186</cx:pt>
          <cx:pt idx="243">19471</cx:pt>
          <cx:pt idx="244">19882</cx:pt>
          <cx:pt idx="245">19856</cx:pt>
          <cx:pt idx="246">19967</cx:pt>
          <cx:pt idx="247">20545</cx:pt>
          <cx:pt idx="248">20106</cx:pt>
          <cx:pt idx="249">19722</cx:pt>
          <cx:pt idx="250">19670</cx:pt>
          <cx:pt idx="251">19916</cx:pt>
          <cx:pt idx="252">20201</cx:pt>
          <cx:pt idx="253">19867</cx:pt>
          <cx:pt idx="254">20343</cx:pt>
          <cx:pt idx="255">20321</cx:pt>
          <cx:pt idx="256">20430</cx:pt>
          <cx:pt idx="257">20200</cx:pt>
          <cx:pt idx="258">20230</cx:pt>
          <cx:pt idx="259">19906</cx:pt>
          <cx:pt idx="260">20168</cx:pt>
          <cx:pt idx="261">20627</cx:pt>
          <cx:pt idx="262">20050</cx:pt>
          <cx:pt idx="263">19777</cx:pt>
          <cx:pt idx="264">19207</cx:pt>
          <cx:pt idx="265">19894</cx:pt>
          <cx:pt idx="266">19885</cx:pt>
          <cx:pt idx="267">19572</cx:pt>
          <cx:pt idx="268">20352</cx:pt>
          <cx:pt idx="269">19933</cx:pt>
          <cx:pt idx="270">19443</cx:pt>
          <cx:pt idx="271">19794</cx:pt>
          <cx:pt idx="272">19603</cx:pt>
          <cx:pt idx="273">19859</cx:pt>
          <cx:pt idx="274">19213</cx:pt>
          <cx:pt idx="275">19726</cx:pt>
          <cx:pt idx="276">20026</cx:pt>
          <cx:pt idx="277">19368</cx:pt>
          <cx:pt idx="278">20199</cx:pt>
          <cx:pt idx="279">20253</cx:pt>
          <cx:pt idx="280">20238</cx:pt>
          <cx:pt idx="281">19120</cx:pt>
          <cx:pt idx="282">20287</cx:pt>
          <cx:pt idx="283">19958</cx:pt>
          <cx:pt idx="284">19806</cx:pt>
          <cx:pt idx="285">20074</cx:pt>
          <cx:pt idx="286">20287</cx:pt>
          <cx:pt idx="287">19726</cx:pt>
          <cx:pt idx="288">19663</cx:pt>
          <cx:pt idx="289">20125</cx:pt>
          <cx:pt idx="290">20268</cx:pt>
          <cx:pt idx="291">20480</cx:pt>
          <cx:pt idx="292">20642</cx:pt>
          <cx:pt idx="293">20153</cx:pt>
          <cx:pt idx="294">20198</cx:pt>
          <cx:pt idx="295">20194</cx:pt>
          <cx:pt idx="296">20270</cx:pt>
          <cx:pt idx="297">20474</cx:pt>
          <cx:pt idx="298">19960</cx:pt>
          <cx:pt idx="299">19837</cx:pt>
          <cx:pt idx="300">19818</cx:pt>
          <cx:pt idx="301">20077</cx:pt>
          <cx:pt idx="302">19726</cx:pt>
          <cx:pt idx="303">20049</cx:pt>
          <cx:pt idx="304">20168</cx:pt>
          <cx:pt idx="305">20177</cx:pt>
          <cx:pt idx="306">20392</cx:pt>
          <cx:pt idx="307">20335</cx:pt>
          <cx:pt idx="308">20464</cx:pt>
          <cx:pt idx="309">19503</cx:pt>
          <cx:pt idx="310">19711</cx:pt>
          <cx:pt idx="311">19036</cx:pt>
          <cx:pt idx="312">20134</cx:pt>
          <cx:pt idx="313">20007</cx:pt>
          <cx:pt idx="314">19751</cx:pt>
          <cx:pt idx="315">19673</cx:pt>
          <cx:pt idx="316">19454</cx:pt>
          <cx:pt idx="317">19700</cx:pt>
          <cx:pt idx="318">20747</cx:pt>
          <cx:pt idx="319">20687</cx:pt>
          <cx:pt idx="320">20266</cx:pt>
          <cx:pt idx="321">20126</cx:pt>
          <cx:pt idx="322">19783</cx:pt>
          <cx:pt idx="323">20081</cx:pt>
          <cx:pt idx="324">20053</cx:pt>
          <cx:pt idx="325">21036</cx:pt>
          <cx:pt idx="326">19972</cx:pt>
          <cx:pt idx="327">19579</cx:pt>
          <cx:pt idx="328">19629</cx:pt>
          <cx:pt idx="329">19898</cx:pt>
          <cx:pt idx="330">19465</cx:pt>
          <cx:pt idx="331">20238</cx:pt>
          <cx:pt idx="332">19945</cx:pt>
          <cx:pt idx="333">19943</cx:pt>
          <cx:pt idx="334">20001</cx:pt>
          <cx:pt idx="335">19614</cx:pt>
          <cx:pt idx="336">20201</cx:pt>
          <cx:pt idx="337">19275</cx:pt>
          <cx:pt idx="338">20100</cx:pt>
          <cx:pt idx="339">19810</cx:pt>
          <cx:pt idx="340">19999</cx:pt>
          <cx:pt idx="341">20244</cx:pt>
          <cx:pt idx="342">19831</cx:pt>
          <cx:pt idx="343">20165</cx:pt>
          <cx:pt idx="344">19088</cx:pt>
          <cx:pt idx="345">20290</cx:pt>
          <cx:pt idx="346">20386</cx:pt>
          <cx:pt idx="347">20109</cx:pt>
          <cx:pt idx="348">19912</cx:pt>
          <cx:pt idx="349">20159</cx:pt>
          <cx:pt idx="350">20229</cx:pt>
          <cx:pt idx="351">19954</cx:pt>
          <cx:pt idx="352">20476</cx:pt>
          <cx:pt idx="353">20203</cx:pt>
          <cx:pt idx="354">19719</cx:pt>
          <cx:pt idx="355">19847</cx:pt>
          <cx:pt idx="356">19843</cx:pt>
          <cx:pt idx="357">19855</cx:pt>
          <cx:pt idx="358">19711</cx:pt>
          <cx:pt idx="359">19835</cx:pt>
          <cx:pt idx="360">20303</cx:pt>
          <cx:pt idx="361">19649</cx:pt>
          <cx:pt idx="362">20092</cx:pt>
          <cx:pt idx="363">20393</cx:pt>
          <cx:pt idx="364">19707</cx:pt>
          <cx:pt idx="365">19714</cx:pt>
          <cx:pt idx="366">19376</cx:pt>
          <cx:pt idx="367">19846</cx:pt>
          <cx:pt idx="368">20342</cx:pt>
          <cx:pt idx="369">20123</cx:pt>
          <cx:pt idx="370">20266</cx:pt>
          <cx:pt idx="371">20178</cx:pt>
          <cx:pt idx="372">19734</cx:pt>
          <cx:pt idx="373">19714</cx:pt>
          <cx:pt idx="374">20109</cx:pt>
          <cx:pt idx="375">20227</cx:pt>
          <cx:pt idx="376">20161</cx:pt>
          <cx:pt idx="377">19851</cx:pt>
          <cx:pt idx="378">19804</cx:pt>
          <cx:pt idx="379">19962</cx:pt>
          <cx:pt idx="380">20425</cx:pt>
          <cx:pt idx="381">19627</cx:pt>
          <cx:pt idx="382">19940</cx:pt>
          <cx:pt idx="383">19967</cx:pt>
          <cx:pt idx="384">19781</cx:pt>
          <cx:pt idx="385">20020</cx:pt>
          <cx:pt idx="386">20122</cx:pt>
          <cx:pt idx="387">20144</cx:pt>
          <cx:pt idx="388">20336</cx:pt>
          <cx:pt idx="389">20010</cx:pt>
          <cx:pt idx="390">19760</cx:pt>
          <cx:pt idx="391">19787</cx:pt>
          <cx:pt idx="392">19837</cx:pt>
          <cx:pt idx="393">20093</cx:pt>
          <cx:pt idx="394">19905</cx:pt>
          <cx:pt idx="395">20508</cx:pt>
          <cx:pt idx="396">20363</cx:pt>
          <cx:pt idx="397">20493</cx:pt>
          <cx:pt idx="398">19979</cx:pt>
          <cx:pt idx="399">19697</cx:pt>
          <cx:pt idx="400">20225</cx:pt>
          <cx:pt idx="401">19966</cx:pt>
          <cx:pt idx="402">20397</cx:pt>
          <cx:pt idx="403">20353</cx:pt>
          <cx:pt idx="404">20123</cx:pt>
          <cx:pt idx="405">20256</cx:pt>
          <cx:pt idx="406">20322</cx:pt>
          <cx:pt idx="407">20285</cx:pt>
          <cx:pt idx="408">19209</cx:pt>
          <cx:pt idx="409">20384</cx:pt>
          <cx:pt idx="410">20080</cx:pt>
          <cx:pt idx="411">20219</cx:pt>
          <cx:pt idx="412">20379</cx:pt>
          <cx:pt idx="413">20046</cx:pt>
          <cx:pt idx="414">19667</cx:pt>
          <cx:pt idx="415">20158</cx:pt>
          <cx:pt idx="416">19886</cx:pt>
          <cx:pt idx="417">20261</cx:pt>
          <cx:pt idx="418">20077</cx:pt>
          <cx:pt idx="419">19931</cx:pt>
          <cx:pt idx="420">20335</cx:pt>
          <cx:pt idx="421">19806</cx:pt>
          <cx:pt idx="422">19255</cx:pt>
          <cx:pt idx="423">20255</cx:pt>
          <cx:pt idx="424">20202</cx:pt>
          <cx:pt idx="425">19851</cx:pt>
          <cx:pt idx="426">19888</cx:pt>
          <cx:pt idx="427">19891</cx:pt>
          <cx:pt idx="428">19911</cx:pt>
          <cx:pt idx="429">19208</cx:pt>
          <cx:pt idx="430">19889</cx:pt>
          <cx:pt idx="431">20357</cx:pt>
          <cx:pt idx="432">20288</cx:pt>
          <cx:pt idx="433">20324</cx:pt>
          <cx:pt idx="434">19943</cx:pt>
          <cx:pt idx="435">20216</cx:pt>
          <cx:pt idx="436">19570</cx:pt>
          <cx:pt idx="437">20567</cx:pt>
          <cx:pt idx="438">20522</cx:pt>
          <cx:pt idx="439">20997</cx:pt>
          <cx:pt idx="440">20177</cx:pt>
          <cx:pt idx="441">19939</cx:pt>
          <cx:pt idx="442">19788</cx:pt>
          <cx:pt idx="443">19789</cx:pt>
          <cx:pt idx="444">19500</cx:pt>
          <cx:pt idx="445">20293</cx:pt>
          <cx:pt idx="446">19989</cx:pt>
          <cx:pt idx="447">20034</cx:pt>
          <cx:pt idx="448">20424</cx:pt>
          <cx:pt idx="449">20347</cx:pt>
          <cx:pt idx="450">19449</cx:pt>
          <cx:pt idx="451">20175</cx:pt>
          <cx:pt idx="452">20005</cx:pt>
          <cx:pt idx="453">19846</cx:pt>
          <cx:pt idx="454">19863</cx:pt>
          <cx:pt idx="455">20118</cx:pt>
          <cx:pt idx="456">20428</cx:pt>
          <cx:pt idx="457">19585</cx:pt>
          <cx:pt idx="458">20422</cx:pt>
          <cx:pt idx="459">20533</cx:pt>
          <cx:pt idx="460">20463</cx:pt>
          <cx:pt idx="461">19863</cx:pt>
          <cx:pt idx="462">20062</cx:pt>
          <cx:pt idx="463">19787</cx:pt>
          <cx:pt idx="464">19345</cx:pt>
          <cx:pt idx="465">19653</cx:pt>
          <cx:pt idx="466">20606</cx:pt>
          <cx:pt idx="467">20245</cx:pt>
          <cx:pt idx="468">20051</cx:pt>
          <cx:pt idx="469">20049</cx:pt>
          <cx:pt idx="470">19866</cx:pt>
          <cx:pt idx="471">20349</cx:pt>
          <cx:pt idx="472">20362</cx:pt>
          <cx:pt idx="473">19906</cx:pt>
          <cx:pt idx="474">20214</cx:pt>
          <cx:pt idx="475">19306</cx:pt>
          <cx:pt idx="476">19870</cx:pt>
          <cx:pt idx="477">20081</cx:pt>
          <cx:pt idx="478">19991</cx:pt>
          <cx:pt idx="479">20479</cx:pt>
          <cx:pt idx="480">20609</cx:pt>
          <cx:pt idx="481">20500</cx:pt>
          <cx:pt idx="482">19989</cx:pt>
          <cx:pt idx="483">20197</cx:pt>
          <cx:pt idx="484">19980</cx:pt>
          <cx:pt idx="485">20138</cx:pt>
          <cx:pt idx="486">20350</cx:pt>
          <cx:pt idx="487">20202</cx:pt>
          <cx:pt idx="488">19888</cx:pt>
          <cx:pt idx="489">19874</cx:pt>
          <cx:pt idx="490">20197</cx:pt>
          <cx:pt idx="491">20036</cx:pt>
          <cx:pt idx="492">19880</cx:pt>
          <cx:pt idx="493">19735</cx:pt>
          <cx:pt idx="494">19869</cx:pt>
          <cx:pt idx="495">20004</cx:pt>
          <cx:pt idx="496">19906</cx:pt>
          <cx:pt idx="497">19990</cx:pt>
          <cx:pt idx="498">19995</cx:pt>
          <cx:pt idx="499">20019</cx:pt>
          <cx:pt idx="500">19591</cx:pt>
          <cx:pt idx="501">20398</cx:pt>
          <cx:pt idx="502">19918</cx:pt>
          <cx:pt idx="503">20153</cx:pt>
          <cx:pt idx="504">20307</cx:pt>
          <cx:pt idx="505">20283</cx:pt>
          <cx:pt idx="506">19859</cx:pt>
          <cx:pt idx="507">19901</cx:pt>
          <cx:pt idx="508">20417</cx:pt>
          <cx:pt idx="509">19535</cx:pt>
          <cx:pt idx="510">19919</cx:pt>
          <cx:pt idx="511">19832</cx:pt>
          <cx:pt idx="512">20370</cx:pt>
          <cx:pt idx="513">20320</cx:pt>
          <cx:pt idx="514">19968</cx:pt>
          <cx:pt idx="515">20991</cx:pt>
          <cx:pt idx="516">21130</cx:pt>
          <cx:pt idx="517">20436</cx:pt>
          <cx:pt idx="518">20591</cx:pt>
          <cx:pt idx="519">20171</cx:pt>
          <cx:pt idx="520">20554</cx:pt>
          <cx:pt idx="521">20164</cx:pt>
          <cx:pt idx="522">20311</cx:pt>
          <cx:pt idx="523">20628</cx:pt>
          <cx:pt idx="524">20729</cx:pt>
          <cx:pt idx="525">19982</cx:pt>
          <cx:pt idx="526">19998</cx:pt>
          <cx:pt idx="527">20114</cx:pt>
          <cx:pt idx="528">20100</cx:pt>
          <cx:pt idx="529">20672</cx:pt>
          <cx:pt idx="530">20063</cx:pt>
          <cx:pt idx="531">20139</cx:pt>
          <cx:pt idx="532">20310</cx:pt>
          <cx:pt idx="533">19852</cx:pt>
          <cx:pt idx="534">20344</cx:pt>
          <cx:pt idx="535">20198</cx:pt>
          <cx:pt idx="536">20375</cx:pt>
          <cx:pt idx="537">20196</cx:pt>
          <cx:pt idx="538">20155</cx:pt>
          <cx:pt idx="539">20330</cx:pt>
          <cx:pt idx="540">19832</cx:pt>
          <cx:pt idx="541">20342</cx:pt>
          <cx:pt idx="542">19522</cx:pt>
          <cx:pt idx="543">19998</cx:pt>
          <cx:pt idx="544">20186</cx:pt>
          <cx:pt idx="545">19923</cx:pt>
          <cx:pt idx="546">19945</cx:pt>
          <cx:pt idx="547">19672</cx:pt>
          <cx:pt idx="548">19811</cx:pt>
          <cx:pt idx="549">19686</cx:pt>
          <cx:pt idx="550">20577</cx:pt>
          <cx:pt idx="551">19977</cx:pt>
          <cx:pt idx="552">20097</cx:pt>
          <cx:pt idx="553">20247</cx:pt>
          <cx:pt idx="554">20452</cx:pt>
          <cx:pt idx="555">20038</cx:pt>
          <cx:pt idx="556">19503</cx:pt>
          <cx:pt idx="557">20206</cx:pt>
          <cx:pt idx="558">20168</cx:pt>
          <cx:pt idx="559">19437</cx:pt>
          <cx:pt idx="560">19440</cx:pt>
          <cx:pt idx="561">20377</cx:pt>
          <cx:pt idx="562">20095</cx:pt>
          <cx:pt idx="563">19734</cx:pt>
          <cx:pt idx="564">19936</cx:pt>
          <cx:pt idx="565">19812</cx:pt>
          <cx:pt idx="566">20061</cx:pt>
          <cx:pt idx="567">19885</cx:pt>
          <cx:pt idx="568">19568</cx:pt>
          <cx:pt idx="569">20013</cx:pt>
          <cx:pt idx="570">19767</cx:pt>
          <cx:pt idx="571">20043</cx:pt>
          <cx:pt idx="572">20273</cx:pt>
          <cx:pt idx="573">20277</cx:pt>
          <cx:pt idx="574">20257</cx:pt>
          <cx:pt idx="575">20546</cx:pt>
          <cx:pt idx="576">20450</cx:pt>
          <cx:pt idx="577">20035</cx:pt>
          <cx:pt idx="578">20437</cx:pt>
          <cx:pt idx="579">20285</cx:pt>
          <cx:pt idx="580">20344</cx:pt>
          <cx:pt idx="581">20245</cx:pt>
          <cx:pt idx="582">20478</cx:pt>
          <cx:pt idx="583">20249</cx:pt>
          <cx:pt idx="584">20165</cx:pt>
          <cx:pt idx="585">19530</cx:pt>
          <cx:pt idx="586">19866</cx:pt>
          <cx:pt idx="587">20792</cx:pt>
          <cx:pt idx="588">20434</cx:pt>
          <cx:pt idx="589">20111</cx:pt>
          <cx:pt idx="590">19959</cx:pt>
          <cx:pt idx="591">20060</cx:pt>
          <cx:pt idx="592">19412</cx:pt>
          <cx:pt idx="593">20786</cx:pt>
          <cx:pt idx="594">19880</cx:pt>
          <cx:pt idx="595">19930</cx:pt>
          <cx:pt idx="596">19840</cx:pt>
          <cx:pt idx="597">20270</cx:pt>
          <cx:pt idx="598">19926</cx:pt>
          <cx:pt idx="599">19963</cx:pt>
          <cx:pt idx="600">20016</cx:pt>
          <cx:pt idx="601">19995</cx:pt>
          <cx:pt idx="602">19998</cx:pt>
          <cx:pt idx="603">20002</cx:pt>
          <cx:pt idx="604">19836</cx:pt>
          <cx:pt idx="605">19947</cx:pt>
          <cx:pt idx="606">19579</cx:pt>
          <cx:pt idx="607">20430</cx:pt>
          <cx:pt idx="608">20117</cx:pt>
          <cx:pt idx="609">20793</cx:pt>
          <cx:pt idx="610">20672</cx:pt>
          <cx:pt idx="611">20092</cx:pt>
          <cx:pt idx="612">20105</cx:pt>
          <cx:pt idx="613">19835</cx:pt>
          <cx:pt idx="614">20859</cx:pt>
          <cx:pt idx="615">20101</cx:pt>
          <cx:pt idx="616">20273</cx:pt>
          <cx:pt idx="617">19827</cx:pt>
          <cx:pt idx="618">19900</cx:pt>
          <cx:pt idx="619">19580</cx:pt>
          <cx:pt idx="620">20305</cx:pt>
          <cx:pt idx="621">21037</cx:pt>
          <cx:pt idx="622">20033</cx:pt>
          <cx:pt idx="623">20152</cx:pt>
          <cx:pt idx="624">20152</cx:pt>
          <cx:pt idx="625">20494</cx:pt>
          <cx:pt idx="626">20237</cx:pt>
          <cx:pt idx="627">20312</cx:pt>
          <cx:pt idx="628">20672</cx:pt>
          <cx:pt idx="629">19872</cx:pt>
          <cx:pt idx="630">20348</cx:pt>
          <cx:pt idx="631">19413</cx:pt>
          <cx:pt idx="632">20164</cx:pt>
          <cx:pt idx="633">20389</cx:pt>
          <cx:pt idx="634">20455</cx:pt>
          <cx:pt idx="635">20012</cx:pt>
          <cx:pt idx="636">20778</cx:pt>
          <cx:pt idx="637">20326</cx:pt>
          <cx:pt idx="638">19803</cx:pt>
          <cx:pt idx="639">20098</cx:pt>
          <cx:pt idx="640">19419</cx:pt>
          <cx:pt idx="641">20513</cx:pt>
          <cx:pt idx="642">20660</cx:pt>
          <cx:pt idx="643">20405</cx:pt>
          <cx:pt idx="644">20587</cx:pt>
          <cx:pt idx="645">20110</cx:pt>
          <cx:pt idx="646">20254</cx:pt>
          <cx:pt idx="647">20482</cx:pt>
          <cx:pt idx="648">19955</cx:pt>
          <cx:pt idx="649">21926</cx:pt>
          <cx:pt idx="650">20525</cx:pt>
          <cx:pt idx="651">19897</cx:pt>
          <cx:pt idx="652">19772</cx:pt>
          <cx:pt idx="653">20021</cx:pt>
          <cx:pt idx="654">19786</cx:pt>
          <cx:pt idx="655">19187</cx:pt>
          <cx:pt idx="656">20552</cx:pt>
          <cx:pt idx="657">19432</cx:pt>
          <cx:pt idx="658">19966</cx:pt>
          <cx:pt idx="659">20343</cx:pt>
          <cx:pt idx="660">19955</cx:pt>
          <cx:pt idx="661">19140</cx:pt>
          <cx:pt idx="662">19934</cx:pt>
          <cx:pt idx="663">19705</cx:pt>
          <cx:pt idx="664">19977</cx:pt>
          <cx:pt idx="665">20007</cx:pt>
          <cx:pt idx="666">19839</cx:pt>
          <cx:pt idx="667">19666</cx:pt>
          <cx:pt idx="668">20118</cx:pt>
          <cx:pt idx="669">20237</cx:pt>
          <cx:pt idx="670">20646</cx:pt>
          <cx:pt idx="671">20059</cx:pt>
          <cx:pt idx="672">20250</cx:pt>
          <cx:pt idx="673">20214</cx:pt>
          <cx:pt idx="674">20003</cx:pt>
          <cx:pt idx="675">19808</cx:pt>
          <cx:pt idx="676">19009</cx:pt>
          <cx:pt idx="677">20199</cx:pt>
          <cx:pt idx="678">20046</cx:pt>
          <cx:pt idx="679">20250</cx:pt>
          <cx:pt idx="680">19829</cx:pt>
          <cx:pt idx="681">20115</cx:pt>
          <cx:pt idx="682">20044</cx:pt>
          <cx:pt idx="683">19086</cx:pt>
          <cx:pt idx="684">20821</cx:pt>
          <cx:pt idx="685">20068</cx:pt>
          <cx:pt idx="686">20561</cx:pt>
          <cx:pt idx="687">20304</cx:pt>
          <cx:pt idx="688">20068</cx:pt>
          <cx:pt idx="689">19720</cx:pt>
          <cx:pt idx="690">20135</cx:pt>
          <cx:pt idx="691">20972</cx:pt>
          <cx:pt idx="692">19587</cx:pt>
          <cx:pt idx="693">19663</cx:pt>
          <cx:pt idx="694">20271</cx:pt>
          <cx:pt idx="695">20298</cx:pt>
          <cx:pt idx="696">19848</cx:pt>
          <cx:pt idx="697">19909</cx:pt>
          <cx:pt idx="698">20036</cx:pt>
          <cx:pt idx="699">20217</cx:pt>
          <cx:pt idx="700">19786</cx:pt>
          <cx:pt idx="701">19943</cx:pt>
          <cx:pt idx="702">19905</cx:pt>
          <cx:pt idx="703">19011</cx:pt>
          <cx:pt idx="704">19778</cx:pt>
          <cx:pt idx="705">20690</cx:pt>
          <cx:pt idx="706">20463</cx:pt>
          <cx:pt idx="707">20487</cx:pt>
          <cx:pt idx="708">19919</cx:pt>
          <cx:pt idx="709">19980</cx:pt>
          <cx:pt idx="710">19987</cx:pt>
          <cx:pt idx="711">19317</cx:pt>
          <cx:pt idx="712">20168</cx:pt>
          <cx:pt idx="713">20608</cx:pt>
          <cx:pt idx="714">20485</cx:pt>
          <cx:pt idx="715">20333</cx:pt>
          <cx:pt idx="716">20452</cx:pt>
          <cx:pt idx="717">20264</cx:pt>
          <cx:pt idx="718">20272</cx:pt>
          <cx:pt idx="719">20352</cx:pt>
          <cx:pt idx="720">20298</cx:pt>
          <cx:pt idx="721">20135</cx:pt>
          <cx:pt idx="722">20153</cx:pt>
          <cx:pt idx="723">20257</cx:pt>
          <cx:pt idx="724">20772</cx:pt>
          <cx:pt idx="725">19948</cx:pt>
          <cx:pt idx="726">20466</cx:pt>
          <cx:pt idx="727">20182</cx:pt>
          <cx:pt idx="728">20129</cx:pt>
          <cx:pt idx="729">20040</cx:pt>
          <cx:pt idx="730">20482</cx:pt>
          <cx:pt idx="731">20803</cx:pt>
          <cx:pt idx="732">20139</cx:pt>
          <cx:pt idx="733">20229</cx:pt>
          <cx:pt idx="734">19911</cx:pt>
          <cx:pt idx="735">19805</cx:pt>
          <cx:pt idx="736">20072</cx:pt>
          <cx:pt idx="737">20040</cx:pt>
          <cx:pt idx="738">19988</cx:pt>
          <cx:pt idx="739">19352</cx:pt>
          <cx:pt idx="740">20200</cx:pt>
          <cx:pt idx="741">20470</cx:pt>
          <cx:pt idx="742">20664</cx:pt>
          <cx:pt idx="743">20007</cx:pt>
          <cx:pt idx="744">20919</cx:pt>
          <cx:pt idx="745">19995</cx:pt>
          <cx:pt idx="746">19987</cx:pt>
          <cx:pt idx="747">20210</cx:pt>
          <cx:pt idx="748">20100</cx:pt>
          <cx:pt idx="749">19588</cx:pt>
          <cx:pt idx="750">19904</cx:pt>
          <cx:pt idx="751">19930</cx:pt>
          <cx:pt idx="752">20090</cx:pt>
          <cx:pt idx="753">19633</cx:pt>
          <cx:pt idx="754">19640</cx:pt>
          <cx:pt idx="755">20575</cx:pt>
          <cx:pt idx="756">19561</cx:pt>
          <cx:pt idx="757">20192</cx:pt>
          <cx:pt idx="758">20319</cx:pt>
          <cx:pt idx="759">20062</cx:pt>
          <cx:pt idx="760">19668</cx:pt>
          <cx:pt idx="761">20098</cx:pt>
          <cx:pt idx="762">21235</cx:pt>
          <cx:pt idx="763">20185</cx:pt>
          <cx:pt idx="764">20021</cx:pt>
          <cx:pt idx="765">20327</cx:pt>
          <cx:pt idx="766">20081</cx:pt>
          <cx:pt idx="767">19261</cx:pt>
          <cx:pt idx="768">20303</cx:pt>
          <cx:pt idx="769">20394</cx:pt>
          <cx:pt idx="770">20235</cx:pt>
          <cx:pt idx="771">20134</cx:pt>
          <cx:pt idx="772">19976</cx:pt>
          <cx:pt idx="773">19839</cx:pt>
          <cx:pt idx="774">19964</cx:pt>
          <cx:pt idx="775">19999</cx:pt>
          <cx:pt idx="776">20313</cx:pt>
          <cx:pt idx="777">20342</cx:pt>
          <cx:pt idx="778">20162</cx:pt>
          <cx:pt idx="779">19859</cx:pt>
          <cx:pt idx="780">19099</cx:pt>
          <cx:pt idx="781">20138</cx:pt>
          <cx:pt idx="782">20628</cx:pt>
          <cx:pt idx="783">19970</cx:pt>
          <cx:pt idx="784">20071</cx:pt>
          <cx:pt idx="785">20236</cx:pt>
          <cx:pt idx="786">20104</cx:pt>
          <cx:pt idx="787">19999</cx:pt>
          <cx:pt idx="788">19747</cx:pt>
          <cx:pt idx="789">20613</cx:pt>
          <cx:pt idx="790">19983</cx:pt>
          <cx:pt idx="791">19879</cx:pt>
          <cx:pt idx="792">20046</cx:pt>
          <cx:pt idx="793">20293</cx:pt>
          <cx:pt idx="794">20094</cx:pt>
          <cx:pt idx="795">19530</cx:pt>
          <cx:pt idx="796">20090</cx:pt>
          <cx:pt idx="797">20409</cx:pt>
          <cx:pt idx="798">20319</cx:pt>
          <cx:pt idx="799">20337</cx:pt>
          <cx:pt idx="800">19685</cx:pt>
          <cx:pt idx="801">19951</cx:pt>
          <cx:pt idx="802">20293</cx:pt>
          <cx:pt idx="803">20363</cx:pt>
          <cx:pt idx="804">20123</cx:pt>
          <cx:pt idx="805">20119</cx:pt>
          <cx:pt idx="806">20014</cx:pt>
          <cx:pt idx="807">20156</cx:pt>
          <cx:pt idx="808">20251</cx:pt>
          <cx:pt idx="809">19721</cx:pt>
          <cx:pt idx="810">20350</cx:pt>
          <cx:pt idx="811">20777</cx:pt>
          <cx:pt idx="812">20516</cx:pt>
          <cx:pt idx="813">20174</cx:pt>
          <cx:pt idx="814">20277</cx:pt>
          <cx:pt idx="815">20275</cx:pt>
          <cx:pt idx="816">19639</cx:pt>
          <cx:pt idx="817">19980</cx:pt>
          <cx:pt idx="818">19467</cx:pt>
          <cx:pt idx="819">20106</cx:pt>
          <cx:pt idx="820">20004</cx:pt>
          <cx:pt idx="821">19527</cx:pt>
          <cx:pt idx="822">19801</cx:pt>
          <cx:pt idx="823">19848</cx:pt>
          <cx:pt idx="824">20444</cx:pt>
          <cx:pt idx="825">20037</cx:pt>
          <cx:pt idx="826">20197</cx:pt>
          <cx:pt idx="827">20020</cx:pt>
          <cx:pt idx="828">19897</cx:pt>
          <cx:pt idx="829">20172</cx:pt>
          <cx:pt idx="830">20069</cx:pt>
          <cx:pt idx="831">19885</cx:pt>
          <cx:pt idx="832">18725</cx:pt>
          <cx:pt idx="833">19900</cx:pt>
          <cx:pt idx="834">20040</cx:pt>
          <cx:pt idx="835">19186</cx:pt>
          <cx:pt idx="836">19980</cx:pt>
          <cx:pt idx="837">20102</cx:pt>
          <cx:pt idx="838">19983</cx:pt>
          <cx:pt idx="839">20089</cx:pt>
          <cx:pt idx="840">20219</cx:pt>
          <cx:pt idx="841">20291</cx:pt>
          <cx:pt idx="842">20232</cx:pt>
          <cx:pt idx="843">19958</cx:pt>
          <cx:pt idx="844">19663</cx:pt>
          <cx:pt idx="845">19788</cx:pt>
          <cx:pt idx="846">20235</cx:pt>
          <cx:pt idx="847">19797</cx:pt>
          <cx:pt idx="848">20130</cx:pt>
          <cx:pt idx="849">20306</cx:pt>
          <cx:pt idx="850">19921</cx:pt>
          <cx:pt idx="851">19307</cx:pt>
          <cx:pt idx="852">20404</cx:pt>
          <cx:pt idx="853">20281</cx:pt>
          <cx:pt idx="854">19983</cx:pt>
          <cx:pt idx="855">19273</cx:pt>
          <cx:pt idx="856">20503</cx:pt>
          <cx:pt idx="857">20712</cx:pt>
          <cx:pt idx="858">20540</cx:pt>
          <cx:pt idx="859">19964</cx:pt>
          <cx:pt idx="860">19900</cx:pt>
          <cx:pt idx="861">20003</cx:pt>
          <cx:pt idx="862">20042</cx:pt>
          <cx:pt idx="863">20041</cx:pt>
          <cx:pt idx="864">20645</cx:pt>
          <cx:pt idx="865">20483</cx:pt>
          <cx:pt idx="866">20324</cx:pt>
          <cx:pt idx="867">19960</cx:pt>
          <cx:pt idx="868">20489</cx:pt>
          <cx:pt idx="869">20415</cx:pt>
          <cx:pt idx="870">19766</cx:pt>
          <cx:pt idx="871">19895</cx:pt>
          <cx:pt idx="872">20054</cx:pt>
          <cx:pt idx="873">19904</cx:pt>
          <cx:pt idx="874">20041</cx:pt>
          <cx:pt idx="875">20034</cx:pt>
          <cx:pt idx="876">21771</cx:pt>
          <cx:pt idx="877">20268</cx:pt>
          <cx:pt idx="878">19908</cx:pt>
          <cx:pt idx="879">19807</cx:pt>
          <cx:pt idx="880">20738</cx:pt>
          <cx:pt idx="881">20653</cx:pt>
          <cx:pt idx="882">20061</cx:pt>
          <cx:pt idx="883">20621</cx:pt>
          <cx:pt idx="884">20016</cx:pt>
          <cx:pt idx="885">19992</cx:pt>
          <cx:pt idx="886">20102</cx:pt>
          <cx:pt idx="887">19999</cx:pt>
          <cx:pt idx="888">20199</cx:pt>
          <cx:pt idx="889">19667</cx:pt>
          <cx:pt idx="890">20008</cx:pt>
          <cx:pt idx="891">20219</cx:pt>
          <cx:pt idx="892">20099</cx:pt>
          <cx:pt idx="893">20437</cx:pt>
          <cx:pt idx="894">19850</cx:pt>
          <cx:pt idx="895">20248</cx:pt>
          <cx:pt idx="896">20178</cx:pt>
          <cx:pt idx="897">19973</cx:pt>
          <cx:pt idx="898">20244</cx:pt>
          <cx:pt idx="899">19813</cx:pt>
          <cx:pt idx="900">19502</cx:pt>
          <cx:pt idx="901">20642</cx:pt>
          <cx:pt idx="902">20286</cx:pt>
          <cx:pt idx="903">20293</cx:pt>
          <cx:pt idx="904">20175</cx:pt>
          <cx:pt idx="905">20120</cx:pt>
          <cx:pt idx="906">19877</cx:pt>
          <cx:pt idx="907">20075</cx:pt>
          <cx:pt idx="908">20534</cx:pt>
          <cx:pt idx="909">20157</cx:pt>
          <cx:pt idx="910">20088</cx:pt>
          <cx:pt idx="911">20340</cx:pt>
          <cx:pt idx="912">20390</cx:pt>
          <cx:pt idx="913">19887</cx:pt>
          <cx:pt idx="914">20018</cx:pt>
          <cx:pt idx="915">20250</cx:pt>
          <cx:pt idx="916">20204</cx:pt>
          <cx:pt idx="917">19881</cx:pt>
          <cx:pt idx="918">19756</cx:pt>
          <cx:pt idx="919">19997</cx:pt>
          <cx:pt idx="920">20079</cx:pt>
          <cx:pt idx="921">19696</cx:pt>
          <cx:pt idx="922">20242</cx:pt>
          <cx:pt idx="923">20578</cx:pt>
          <cx:pt idx="924">19909</cx:pt>
          <cx:pt idx="925">19966</cx:pt>
          <cx:pt idx="926">19538</cx:pt>
          <cx:pt idx="927">19861</cx:pt>
          <cx:pt idx="928">20005</cx:pt>
          <cx:pt idx="929">20206</cx:pt>
          <cx:pt idx="930">20488</cx:pt>
          <cx:pt idx="931">20102</cx:pt>
          <cx:pt idx="932">20416</cx:pt>
          <cx:pt idx="933">19965</cx:pt>
          <cx:pt idx="934">19137</cx:pt>
          <cx:pt idx="935">20376</cx:pt>
          <cx:pt idx="936">20508</cx:pt>
          <cx:pt idx="937">20132</cx:pt>
          <cx:pt idx="938">20360</cx:pt>
          <cx:pt idx="939">19838</cx:pt>
          <cx:pt idx="940">20213</cx:pt>
          <cx:pt idx="941">20363</cx:pt>
          <cx:pt idx="942">19557</cx:pt>
          <cx:pt idx="943">19982</cx:pt>
          <cx:pt idx="944">20026</cx:pt>
          <cx:pt idx="945">19697</cx:pt>
          <cx:pt idx="946">20318</cx:pt>
          <cx:pt idx="947">19687</cx:pt>
          <cx:pt idx="948">19907</cx:pt>
          <cx:pt idx="949">19152</cx:pt>
          <cx:pt idx="950">20362</cx:pt>
          <cx:pt idx="951">20510</cx:pt>
          <cx:pt idx="952">20749</cx:pt>
          <cx:pt idx="953">19845</cx:pt>
          <cx:pt idx="954">19859</cx:pt>
          <cx:pt idx="955">19809</cx:pt>
          <cx:pt idx="956">19571</cx:pt>
          <cx:pt idx="957">20444</cx:pt>
          <cx:pt idx="958">20442</cx:pt>
          <cx:pt idx="959">19915</cx:pt>
          <cx:pt idx="960">20178</cx:pt>
          <cx:pt idx="961">20263</cx:pt>
          <cx:pt idx="962">19716</cx:pt>
          <cx:pt idx="963">20944</cx:pt>
          <cx:pt idx="964">20574</cx:pt>
          <cx:pt idx="965">20300</cx:pt>
          <cx:pt idx="966">20072</cx:pt>
          <cx:pt idx="967">20210</cx:pt>
          <cx:pt idx="968">20029</cx:pt>
          <cx:pt idx="969">20333</cx:pt>
          <cx:pt idx="970">20346</cx:pt>
          <cx:pt idx="971">20429</cx:pt>
          <cx:pt idx="972">20250</cx:pt>
          <cx:pt idx="973">19576</cx:pt>
          <cx:pt idx="974">20064</cx:pt>
          <cx:pt idx="975">20384</cx:pt>
          <cx:pt idx="976">19862</cx:pt>
          <cx:pt idx="977">20065</cx:pt>
          <cx:pt idx="978">20327</cx:pt>
          <cx:pt idx="979">20250</cx:pt>
          <cx:pt idx="980">20316</cx:pt>
          <cx:pt idx="981">19941</cx:pt>
          <cx:pt idx="982">20352</cx:pt>
          <cx:pt idx="983">20097</cx:pt>
          <cx:pt idx="984">19879</cx:pt>
          <cx:pt idx="985">20308</cx:pt>
          <cx:pt idx="986">19952</cx:pt>
          <cx:pt idx="987">19852</cx:pt>
          <cx:pt idx="988">19994</cx:pt>
          <cx:pt idx="989">19913</cx:pt>
          <cx:pt idx="990">20197</cx:pt>
          <cx:pt idx="991">19074</cx:pt>
          <cx:pt idx="992">20460</cx:pt>
          <cx:pt idx="993">20497</cx:pt>
          <cx:pt idx="994">20294</cx:pt>
          <cx:pt idx="995">19933</cx:pt>
          <cx:pt idx="996">20001</cx:pt>
          <cx:pt idx="997">20002</cx:pt>
          <cx:pt idx="998">19257</cx:pt>
          <cx:pt idx="999">19735</cx:pt>
        </cx:lvl>
      </cx:numDim>
    </cx:data>
    <cx:data id="3">
      <cx:numDim type="val">
        <cx:f>Sheet1!$T$17:$T$1016</cx:f>
        <cx:lvl ptCount="1000" formatCode="General">
          <cx:pt idx="0">22808</cx:pt>
          <cx:pt idx="1">23956</cx:pt>
          <cx:pt idx="2">22657</cx:pt>
          <cx:pt idx="3">20955</cx:pt>
          <cx:pt idx="4">21482</cx:pt>
          <cx:pt idx="5">21046</cx:pt>
          <cx:pt idx="6">21028</cx:pt>
          <cx:pt idx="7">21206</cx:pt>
          <cx:pt idx="8">19666</cx:pt>
          <cx:pt idx="9">19511</cx:pt>
          <cx:pt idx="10">20062</cx:pt>
          <cx:pt idx="11">20249</cx:pt>
          <cx:pt idx="12">19810</cx:pt>
          <cx:pt idx="13">19705</cx:pt>
          <cx:pt idx="14">19564</cx:pt>
          <cx:pt idx="15">20523</cx:pt>
          <cx:pt idx="16">20570</cx:pt>
          <cx:pt idx="17">19861</cx:pt>
          <cx:pt idx="18">19661</cx:pt>
          <cx:pt idx="19">20188</cx:pt>
          <cx:pt idx="20">20158</cx:pt>
          <cx:pt idx="21">20494</cx:pt>
          <cx:pt idx="22">19969</cx:pt>
          <cx:pt idx="23">20292</cx:pt>
          <cx:pt idx="24">20172</cx:pt>
          <cx:pt idx="25">19857</cx:pt>
          <cx:pt idx="26">19638</cx:pt>
          <cx:pt idx="27">19509</cx:pt>
          <cx:pt idx="28">19432</cx:pt>
          <cx:pt idx="29">20070</cx:pt>
          <cx:pt idx="30">19491</cx:pt>
          <cx:pt idx="31">19998</cx:pt>
          <cx:pt idx="32">19947</cx:pt>
          <cx:pt idx="33">19452</cx:pt>
          <cx:pt idx="34">19899</cx:pt>
          <cx:pt idx="35">19882</cx:pt>
          <cx:pt idx="36">19714</cx:pt>
          <cx:pt idx="37">19714</cx:pt>
          <cx:pt idx="38">20272</cx:pt>
          <cx:pt idx="39">19819</cx:pt>
          <cx:pt idx="40">19571</cx:pt>
          <cx:pt idx="41">19759</cx:pt>
          <cx:pt idx="42">20228</cx:pt>
          <cx:pt idx="43">19864</cx:pt>
          <cx:pt idx="44">19847</cx:pt>
          <cx:pt idx="45">18922</cx:pt>
          <cx:pt idx="46">19262</cx:pt>
          <cx:pt idx="47">21760</cx:pt>
          <cx:pt idx="48">20211</cx:pt>
          <cx:pt idx="49">19355</cx:pt>
          <cx:pt idx="50">20501</cx:pt>
          <cx:pt idx="51">20111</cx:pt>
          <cx:pt idx="52">19773</cx:pt>
          <cx:pt idx="53">19562</cx:pt>
          <cx:pt idx="54">20042</cx:pt>
          <cx:pt idx="55">19867</cx:pt>
          <cx:pt idx="56">19576</cx:pt>
          <cx:pt idx="57">19758</cx:pt>
          <cx:pt idx="58">20054</cx:pt>
          <cx:pt idx="59">19365</cx:pt>
          <cx:pt idx="60">19808</cx:pt>
          <cx:pt idx="61">19837</cx:pt>
          <cx:pt idx="62">19353</cx:pt>
          <cx:pt idx="63">19587</cx:pt>
          <cx:pt idx="64">19914</cx:pt>
          <cx:pt idx="65">19932</cx:pt>
          <cx:pt idx="66">19881</cx:pt>
          <cx:pt idx="67">19202</cx:pt>
          <cx:pt idx="68">19758</cx:pt>
          <cx:pt idx="69">19620</cx:pt>
          <cx:pt idx="70">19239</cx:pt>
          <cx:pt idx="71">19736</cx:pt>
          <cx:pt idx="72">19570</cx:pt>
          <cx:pt idx="73">19757</cx:pt>
          <cx:pt idx="74">19641</cx:pt>
          <cx:pt idx="75">19510</cx:pt>
          <cx:pt idx="76">19419</cx:pt>
          <cx:pt idx="77">18975</cx:pt>
          <cx:pt idx="78">19886</cx:pt>
          <cx:pt idx="79">20024</cx:pt>
          <cx:pt idx="80">19825</cx:pt>
          <cx:pt idx="81">19516</cx:pt>
          <cx:pt idx="82">19748</cx:pt>
          <cx:pt idx="83">19150</cx:pt>
          <cx:pt idx="84">19935</cx:pt>
          <cx:pt idx="85">19682</cx:pt>
          <cx:pt idx="86">20211</cx:pt>
          <cx:pt idx="87">20045</cx:pt>
          <cx:pt idx="88">20170</cx:pt>
          <cx:pt idx="89">19463</cx:pt>
          <cx:pt idx="90">20424</cx:pt>
          <cx:pt idx="91">19660</cx:pt>
          <cx:pt idx="92">19993</cx:pt>
          <cx:pt idx="93">20434</cx:pt>
          <cx:pt idx="94">19851</cx:pt>
          <cx:pt idx="95">19325</cx:pt>
          <cx:pt idx="96">19135</cx:pt>
          <cx:pt idx="97">19821</cx:pt>
          <cx:pt idx="98">19203</cx:pt>
          <cx:pt idx="99">18979</cx:pt>
          <cx:pt idx="100">20207</cx:pt>
          <cx:pt idx="101">20000</cx:pt>
          <cx:pt idx="102">20225</cx:pt>
          <cx:pt idx="103">19484</cx:pt>
          <cx:pt idx="104">19856</cx:pt>
          <cx:pt idx="105">19464</cx:pt>
          <cx:pt idx="106">19309</cx:pt>
          <cx:pt idx="107">20039</cx:pt>
          <cx:pt idx="108">20135</cx:pt>
          <cx:pt idx="109">19727</cx:pt>
          <cx:pt idx="110">20021</cx:pt>
          <cx:pt idx="111">20037</cx:pt>
          <cx:pt idx="112">19832</cx:pt>
          <cx:pt idx="113">19296</cx:pt>
          <cx:pt idx="114">20017</cx:pt>
          <cx:pt idx="115">20190</cx:pt>
          <cx:pt idx="116">20006</cx:pt>
          <cx:pt idx="117">19858</cx:pt>
          <cx:pt idx="118">19864</cx:pt>
          <cx:pt idx="119">19728</cx:pt>
          <cx:pt idx="120">19730</cx:pt>
          <cx:pt idx="121">20153</cx:pt>
          <cx:pt idx="122">19996</cx:pt>
          <cx:pt idx="123">20137</cx:pt>
          <cx:pt idx="124">20199</cx:pt>
          <cx:pt idx="125">19903</cx:pt>
          <cx:pt idx="126">19623</cx:pt>
          <cx:pt idx="127">19504</cx:pt>
          <cx:pt idx="128">19547</cx:pt>
          <cx:pt idx="129">19659</cx:pt>
          <cx:pt idx="130">19598</cx:pt>
          <cx:pt idx="131">19523</cx:pt>
          <cx:pt idx="132">19883</cx:pt>
          <cx:pt idx="133">19617</cx:pt>
          <cx:pt idx="134">18959</cx:pt>
          <cx:pt idx="135">20006</cx:pt>
          <cx:pt idx="136">20693</cx:pt>
          <cx:pt idx="137">19891</cx:pt>
          <cx:pt idx="138">19790</cx:pt>
          <cx:pt idx="139">19446</cx:pt>
          <cx:pt idx="140">19880</cx:pt>
          <cx:pt idx="141">19800</cx:pt>
          <cx:pt idx="142">20015</cx:pt>
          <cx:pt idx="143">20520</cx:pt>
          <cx:pt idx="144">19748</cx:pt>
          <cx:pt idx="145">19691</cx:pt>
          <cx:pt idx="146">19140</cx:pt>
          <cx:pt idx="147">19645</cx:pt>
          <cx:pt idx="148">19869</cx:pt>
          <cx:pt idx="149">19331</cx:pt>
          <cx:pt idx="150">19396</cx:pt>
          <cx:pt idx="151">19839</cx:pt>
          <cx:pt idx="152">20144</cx:pt>
          <cx:pt idx="153">19984</cx:pt>
          <cx:pt idx="154">20055</cx:pt>
          <cx:pt idx="155">19794</cx:pt>
          <cx:pt idx="156">19370</cx:pt>
          <cx:pt idx="157">21385</cx:pt>
          <cx:pt idx="158">20205</cx:pt>
          <cx:pt idx="159">20194</cx:pt>
          <cx:pt idx="160">19766</cx:pt>
          <cx:pt idx="161">20303</cx:pt>
          <cx:pt idx="162">19698</cx:pt>
          <cx:pt idx="163">18948</cx:pt>
          <cx:pt idx="164">19500</cx:pt>
          <cx:pt idx="165">19789</cx:pt>
          <cx:pt idx="166">19734</cx:pt>
          <cx:pt idx="167">19560</cx:pt>
          <cx:pt idx="168">20036</cx:pt>
          <cx:pt idx="169">19936</cx:pt>
          <cx:pt idx="170">19681</cx:pt>
          <cx:pt idx="171">20186</cx:pt>
          <cx:pt idx="172">19957</cx:pt>
          <cx:pt idx="173">19607</cx:pt>
          <cx:pt idx="174">19428</cx:pt>
          <cx:pt idx="175">20074</cx:pt>
          <cx:pt idx="176">19876</cx:pt>
          <cx:pt idx="177">19709</cx:pt>
          <cx:pt idx="178">20306</cx:pt>
          <cx:pt idx="179">19886</cx:pt>
          <cx:pt idx="180">20058</cx:pt>
          <cx:pt idx="181">19824</cx:pt>
          <cx:pt idx="182">19653</cx:pt>
          <cx:pt idx="183">19888</cx:pt>
          <cx:pt idx="184">19623</cx:pt>
          <cx:pt idx="185">19902</cx:pt>
          <cx:pt idx="186">19696</cx:pt>
          <cx:pt idx="187">19934</cx:pt>
          <cx:pt idx="188">19447</cx:pt>
          <cx:pt idx="189">19714</cx:pt>
          <cx:pt idx="190">19755</cx:pt>
          <cx:pt idx="191">19713</cx:pt>
          <cx:pt idx="192">19520</cx:pt>
          <cx:pt idx="193">20149</cx:pt>
          <cx:pt idx="194">19791</cx:pt>
          <cx:pt idx="195">19866</cx:pt>
          <cx:pt idx="196">19854</cx:pt>
          <cx:pt idx="197">19818</cx:pt>
          <cx:pt idx="198">19505</cx:pt>
          <cx:pt idx="199">20592</cx:pt>
          <cx:pt idx="200">19608</cx:pt>
          <cx:pt idx="201">20140</cx:pt>
          <cx:pt idx="202">19976</cx:pt>
          <cx:pt idx="203">19967</cx:pt>
          <cx:pt idx="204">19885</cx:pt>
          <cx:pt idx="205">19393</cx:pt>
          <cx:pt idx="206">20068</cx:pt>
          <cx:pt idx="207">19799</cx:pt>
          <cx:pt idx="208">19908</cx:pt>
          <cx:pt idx="209">19493</cx:pt>
          <cx:pt idx="210">19036</cx:pt>
          <cx:pt idx="211">19761</cx:pt>
          <cx:pt idx="212">19463</cx:pt>
          <cx:pt idx="213">19578</cx:pt>
          <cx:pt idx="214">19742</cx:pt>
          <cx:pt idx="215">19692</cx:pt>
          <cx:pt idx="216">19536</cx:pt>
          <cx:pt idx="217">19750</cx:pt>
          <cx:pt idx="218">19622</cx:pt>
          <cx:pt idx="219">19516</cx:pt>
          <cx:pt idx="220">19181</cx:pt>
          <cx:pt idx="221">19850</cx:pt>
          <cx:pt idx="222">19774</cx:pt>
          <cx:pt idx="223">19817</cx:pt>
          <cx:pt idx="224">19469</cx:pt>
          <cx:pt idx="225">19676</cx:pt>
          <cx:pt idx="226">19200</cx:pt>
          <cx:pt idx="227">19314</cx:pt>
          <cx:pt idx="228">20132</cx:pt>
          <cx:pt idx="229">20119</cx:pt>
          <cx:pt idx="230">20442</cx:pt>
          <cx:pt idx="231">19907</cx:pt>
          <cx:pt idx="232">19906</cx:pt>
          <cx:pt idx="233">19796</cx:pt>
          <cx:pt idx="234">19580</cx:pt>
          <cx:pt idx="235">19692</cx:pt>
          <cx:pt idx="236">19943</cx:pt>
          <cx:pt idx="237">20059</cx:pt>
          <cx:pt idx="238">19814</cx:pt>
          <cx:pt idx="239">19585</cx:pt>
          <cx:pt idx="240">18729</cx:pt>
          <cx:pt idx="241">19727</cx:pt>
          <cx:pt idx="242">19862</cx:pt>
          <cx:pt idx="243">19460</cx:pt>
          <cx:pt idx="244">19685</cx:pt>
          <cx:pt idx="245">19809</cx:pt>
          <cx:pt idx="246">19858</cx:pt>
          <cx:pt idx="247">19409</cx:pt>
          <cx:pt idx="248">19816</cx:pt>
          <cx:pt idx="249">19177</cx:pt>
          <cx:pt idx="250">20851</cx:pt>
          <cx:pt idx="251">20298</cx:pt>
          <cx:pt idx="252">19989</cx:pt>
          <cx:pt idx="253">19894</cx:pt>
          <cx:pt idx="254">19766</cx:pt>
          <cx:pt idx="255">19923</cx:pt>
          <cx:pt idx="256">19950</cx:pt>
          <cx:pt idx="257">20305</cx:pt>
          <cx:pt idx="258">20359</cx:pt>
          <cx:pt idx="259">20278</cx:pt>
          <cx:pt idx="260">20055</cx:pt>
          <cx:pt idx="261">19872</cx:pt>
          <cx:pt idx="262">19657</cx:pt>
          <cx:pt idx="263">19495</cx:pt>
          <cx:pt idx="264">19742</cx:pt>
          <cx:pt idx="265">19866</cx:pt>
          <cx:pt idx="266">19632</cx:pt>
          <cx:pt idx="267">19583</cx:pt>
          <cx:pt idx="268">19730</cx:pt>
          <cx:pt idx="269">19348</cx:pt>
          <cx:pt idx="270">19736</cx:pt>
          <cx:pt idx="271">20166</cx:pt>
          <cx:pt idx="272">19699</cx:pt>
          <cx:pt idx="273">18897</cx:pt>
          <cx:pt idx="274">19846</cx:pt>
          <cx:pt idx="275">19623</cx:pt>
          <cx:pt idx="276">19888</cx:pt>
          <cx:pt idx="277">19916</cx:pt>
          <cx:pt idx="278">19937</cx:pt>
          <cx:pt idx="279">19610</cx:pt>
          <cx:pt idx="280">19891</cx:pt>
          <cx:pt idx="281">19832</cx:pt>
          <cx:pt idx="282">20203</cx:pt>
          <cx:pt idx="283">19769</cx:pt>
          <cx:pt idx="284">19557</cx:pt>
          <cx:pt idx="285">19915</cx:pt>
          <cx:pt idx="286">19590</cx:pt>
          <cx:pt idx="287">19687</cx:pt>
          <cx:pt idx="288">19974</cx:pt>
          <cx:pt idx="289">19508</cx:pt>
          <cx:pt idx="290">19137</cx:pt>
          <cx:pt idx="291">19213</cx:pt>
          <cx:pt idx="292">19745</cx:pt>
          <cx:pt idx="293">19611</cx:pt>
          <cx:pt idx="294">20307</cx:pt>
          <cx:pt idx="295">19552</cx:pt>
          <cx:pt idx="296">19580</cx:pt>
          <cx:pt idx="297">18787</cx:pt>
          <cx:pt idx="298">19491</cx:pt>
          <cx:pt idx="299">19680</cx:pt>
          <cx:pt idx="300">19963</cx:pt>
          <cx:pt idx="301">19766</cx:pt>
          <cx:pt idx="302">19856</cx:pt>
          <cx:pt idx="303">20021</cx:pt>
          <cx:pt idx="304">19793</cx:pt>
          <cx:pt idx="305">19031</cx:pt>
          <cx:pt idx="306">19109</cx:pt>
          <cx:pt idx="307">19732</cx:pt>
          <cx:pt idx="308">19763</cx:pt>
          <cx:pt idx="309">20100</cx:pt>
          <cx:pt idx="310">19278</cx:pt>
          <cx:pt idx="311">19908</cx:pt>
          <cx:pt idx="312">19723</cx:pt>
          <cx:pt idx="313">19718</cx:pt>
          <cx:pt idx="314">20109</cx:pt>
          <cx:pt idx="315">19957</cx:pt>
          <cx:pt idx="316">19111</cx:pt>
          <cx:pt idx="317">19390</cx:pt>
          <cx:pt idx="318">19647</cx:pt>
          <cx:pt idx="319">19525</cx:pt>
          <cx:pt idx="320">19587</cx:pt>
          <cx:pt idx="321">19556</cx:pt>
          <cx:pt idx="322">19731</cx:pt>
          <cx:pt idx="323">19577</cx:pt>
          <cx:pt idx="324">19365</cx:pt>
          <cx:pt idx="325">19436</cx:pt>
          <cx:pt idx="326">19652</cx:pt>
          <cx:pt idx="327">19769</cx:pt>
          <cx:pt idx="328">19650</cx:pt>
          <cx:pt idx="329">20254</cx:pt>
          <cx:pt idx="330">19864</cx:pt>
          <cx:pt idx="331">19838</cx:pt>
          <cx:pt idx="332">19598</cx:pt>
          <cx:pt idx="333">20253</cx:pt>
          <cx:pt idx="334">19438</cx:pt>
          <cx:pt idx="335">20584</cx:pt>
          <cx:pt idx="336">19708</cx:pt>
          <cx:pt idx="337">19942</cx:pt>
          <cx:pt idx="338">19657</cx:pt>
          <cx:pt idx="339">19796</cx:pt>
          <cx:pt idx="340">20147</cx:pt>
          <cx:pt idx="341">19544</cx:pt>
          <cx:pt idx="342">19890</cx:pt>
          <cx:pt idx="343">20060</cx:pt>
          <cx:pt idx="344">19810</cx:pt>
          <cx:pt idx="345">19722</cx:pt>
          <cx:pt idx="346">18910</cx:pt>
          <cx:pt idx="347">19546</cx:pt>
          <cx:pt idx="348">19150</cx:pt>
          <cx:pt idx="349">19789</cx:pt>
          <cx:pt idx="350">20402</cx:pt>
          <cx:pt idx="351">20011</cx:pt>
          <cx:pt idx="352">19735</cx:pt>
          <cx:pt idx="353">20004</cx:pt>
          <cx:pt idx="354">19872</cx:pt>
          <cx:pt idx="355">19612</cx:pt>
          <cx:pt idx="356">19915</cx:pt>
          <cx:pt idx="357">20776</cx:pt>
          <cx:pt idx="358">20387</cx:pt>
          <cx:pt idx="359">19396</cx:pt>
          <cx:pt idx="360">19731</cx:pt>
          <cx:pt idx="361">19531</cx:pt>
          <cx:pt idx="362">19715</cx:pt>
          <cx:pt idx="363">20277</cx:pt>
          <cx:pt idx="364">19599</cx:pt>
          <cx:pt idx="365">19680</cx:pt>
          <cx:pt idx="366">19600</cx:pt>
          <cx:pt idx="367">19694</cx:pt>
          <cx:pt idx="368">19237</cx:pt>
          <cx:pt idx="369">18964</cx:pt>
          <cx:pt idx="370">19791</cx:pt>
          <cx:pt idx="371">19592</cx:pt>
          <cx:pt idx="372">19533</cx:pt>
          <cx:pt idx="373">19607</cx:pt>
          <cx:pt idx="374">19860</cx:pt>
          <cx:pt idx="375">20078</cx:pt>
          <cx:pt idx="376">20053</cx:pt>
          <cx:pt idx="377">20214</cx:pt>
          <cx:pt idx="378">20303</cx:pt>
          <cx:pt idx="379">19907</cx:pt>
          <cx:pt idx="380">19567</cx:pt>
          <cx:pt idx="381">19980</cx:pt>
          <cx:pt idx="382">19720</cx:pt>
          <cx:pt idx="383">19445</cx:pt>
          <cx:pt idx="384">19808</cx:pt>
          <cx:pt idx="385">19741</cx:pt>
          <cx:pt idx="386">19726</cx:pt>
          <cx:pt idx="387">19949</cx:pt>
          <cx:pt idx="388">19646</cx:pt>
          <cx:pt idx="389">19999</cx:pt>
          <cx:pt idx="390">19720</cx:pt>
          <cx:pt idx="391">19630</cx:pt>
          <cx:pt idx="392">20156</cx:pt>
          <cx:pt idx="393">19688</cx:pt>
          <cx:pt idx="394">19614</cx:pt>
          <cx:pt idx="395">19682</cx:pt>
          <cx:pt idx="396">19760</cx:pt>
          <cx:pt idx="397">19589</cx:pt>
          <cx:pt idx="398">19534</cx:pt>
          <cx:pt idx="399">20950</cx:pt>
          <cx:pt idx="400">20267</cx:pt>
          <cx:pt idx="401">19997</cx:pt>
          <cx:pt idx="402">19496</cx:pt>
          <cx:pt idx="403">20015</cx:pt>
          <cx:pt idx="404">20031</cx:pt>
          <cx:pt idx="405">19974</cx:pt>
          <cx:pt idx="406">20408</cx:pt>
          <cx:pt idx="407">19803</cx:pt>
          <cx:pt idx="408">19809</cx:pt>
          <cx:pt idx="409">20275</cx:pt>
          <cx:pt idx="410">20485</cx:pt>
          <cx:pt idx="411">19372</cx:pt>
          <cx:pt idx="412">20107</cx:pt>
          <cx:pt idx="413">19726</cx:pt>
          <cx:pt idx="414">19826</cx:pt>
          <cx:pt idx="415">19668</cx:pt>
          <cx:pt idx="416">19356</cx:pt>
          <cx:pt idx="417">19696</cx:pt>
          <cx:pt idx="418">19348</cx:pt>
          <cx:pt idx="419">19543</cx:pt>
          <cx:pt idx="420">19588</cx:pt>
          <cx:pt idx="421">19934</cx:pt>
          <cx:pt idx="422">19754</cx:pt>
          <cx:pt idx="423">20175</cx:pt>
          <cx:pt idx="424">19571</cx:pt>
          <cx:pt idx="425">19436</cx:pt>
          <cx:pt idx="426">19098</cx:pt>
          <cx:pt idx="427">20176</cx:pt>
          <cx:pt idx="428">19742</cx:pt>
          <cx:pt idx="429">19703</cx:pt>
          <cx:pt idx="430">19349</cx:pt>
          <cx:pt idx="431">19623</cx:pt>
          <cx:pt idx="432">18952</cx:pt>
          <cx:pt idx="433">19517</cx:pt>
          <cx:pt idx="434">20092</cx:pt>
          <cx:pt idx="435">20498</cx:pt>
          <cx:pt idx="436">19876</cx:pt>
          <cx:pt idx="437">20104</cx:pt>
          <cx:pt idx="438">20188</cx:pt>
          <cx:pt idx="439">19675</cx:pt>
          <cx:pt idx="440">19890</cx:pt>
          <cx:pt idx="441">19829</cx:pt>
          <cx:pt idx="442">19541</cx:pt>
          <cx:pt idx="443">20014</cx:pt>
          <cx:pt idx="444">19527</cx:pt>
          <cx:pt idx="445">19531</cx:pt>
          <cx:pt idx="446">20145</cx:pt>
          <cx:pt idx="447">20403</cx:pt>
          <cx:pt idx="448">19275</cx:pt>
          <cx:pt idx="449">20054</cx:pt>
          <cx:pt idx="450">19912</cx:pt>
          <cx:pt idx="451">20057</cx:pt>
          <cx:pt idx="452">19729</cx:pt>
          <cx:pt idx="453">20103</cx:pt>
          <cx:pt idx="454">19105</cx:pt>
          <cx:pt idx="455">19147</cx:pt>
          <cx:pt idx="456">20037</cx:pt>
          <cx:pt idx="457">20194</cx:pt>
          <cx:pt idx="458">19736</cx:pt>
          <cx:pt idx="459">20249</cx:pt>
          <cx:pt idx="460">19832</cx:pt>
          <cx:pt idx="461">20827</cx:pt>
          <cx:pt idx="462">20639</cx:pt>
          <cx:pt idx="463">19917</cx:pt>
          <cx:pt idx="464">20106</cx:pt>
          <cx:pt idx="465">19658</cx:pt>
          <cx:pt idx="466">19827</cx:pt>
          <cx:pt idx="467">20403</cx:pt>
          <cx:pt idx="468">19654</cx:pt>
          <cx:pt idx="469">20058</cx:pt>
          <cx:pt idx="470">20385</cx:pt>
          <cx:pt idx="471">19807</cx:pt>
          <cx:pt idx="472">19904</cx:pt>
          <cx:pt idx="473">19564</cx:pt>
          <cx:pt idx="474">18945</cx:pt>
          <cx:pt idx="475">19938</cx:pt>
          <cx:pt idx="476">19915</cx:pt>
          <cx:pt idx="477">19933</cx:pt>
          <cx:pt idx="478">20753</cx:pt>
          <cx:pt idx="479">19901</cx:pt>
          <cx:pt idx="480">20133</cx:pt>
          <cx:pt idx="481">19953</cx:pt>
          <cx:pt idx="482">19634</cx:pt>
          <cx:pt idx="483">19173</cx:pt>
          <cx:pt idx="484">20158</cx:pt>
          <cx:pt idx="485">19791</cx:pt>
          <cx:pt idx="486">19644</cx:pt>
          <cx:pt idx="487">19970</cx:pt>
          <cx:pt idx="488">19952</cx:pt>
          <cx:pt idx="489">19771</cx:pt>
          <cx:pt idx="490">19713</cx:pt>
          <cx:pt idx="491">19574</cx:pt>
          <cx:pt idx="492">20111</cx:pt>
          <cx:pt idx="493">19701</cx:pt>
          <cx:pt idx="494">19854</cx:pt>
          <cx:pt idx="495">19628</cx:pt>
          <cx:pt idx="496">19893</cx:pt>
          <cx:pt idx="497">19712</cx:pt>
          <cx:pt idx="498">19008</cx:pt>
          <cx:pt idx="499">20104</cx:pt>
          <cx:pt idx="500">20159</cx:pt>
          <cx:pt idx="501">19851</cx:pt>
          <cx:pt idx="502">19322</cx:pt>
          <cx:pt idx="503">19398</cx:pt>
          <cx:pt idx="504">19779</cx:pt>
          <cx:pt idx="505">19948</cx:pt>
          <cx:pt idx="506">20385</cx:pt>
          <cx:pt idx="507">19911</cx:pt>
          <cx:pt idx="508">20158</cx:pt>
          <cx:pt idx="509">19872</cx:pt>
          <cx:pt idx="510">19747</cx:pt>
          <cx:pt idx="511">19854</cx:pt>
          <cx:pt idx="512">19825</cx:pt>
          <cx:pt idx="513">20170</cx:pt>
          <cx:pt idx="514">19949</cx:pt>
          <cx:pt idx="515">19666</cx:pt>
          <cx:pt idx="516">18794</cx:pt>
          <cx:pt idx="517">20652</cx:pt>
          <cx:pt idx="518">20010</cx:pt>
          <cx:pt idx="519">19631</cx:pt>
          <cx:pt idx="520">20649</cx:pt>
          <cx:pt idx="521">20143</cx:pt>
          <cx:pt idx="522">19717</cx:pt>
          <cx:pt idx="523">19870</cx:pt>
          <cx:pt idx="524">19557</cx:pt>
          <cx:pt idx="525">19316</cx:pt>
          <cx:pt idx="526">19911</cx:pt>
          <cx:pt idx="527">19497</cx:pt>
          <cx:pt idx="528">19145</cx:pt>
          <cx:pt idx="529">20027</cx:pt>
          <cx:pt idx="530">19806</cx:pt>
          <cx:pt idx="531">19212</cx:pt>
          <cx:pt idx="532">20001</cx:pt>
          <cx:pt idx="533">19958</cx:pt>
          <cx:pt idx="534">19306</cx:pt>
          <cx:pt idx="535">19720</cx:pt>
          <cx:pt idx="536">19921</cx:pt>
          <cx:pt idx="537">19837</cx:pt>
          <cx:pt idx="538">20084</cx:pt>
          <cx:pt idx="539">19928</cx:pt>
          <cx:pt idx="540">19960</cx:pt>
          <cx:pt idx="541">20243</cx:pt>
          <cx:pt idx="542">19924</cx:pt>
          <cx:pt idx="543">20128</cx:pt>
          <cx:pt idx="544">20036</cx:pt>
          <cx:pt idx="545">19853</cx:pt>
          <cx:pt idx="546">20023</cx:pt>
          <cx:pt idx="547">19569</cx:pt>
          <cx:pt idx="548">20039</cx:pt>
          <cx:pt idx="549">20203</cx:pt>
          <cx:pt idx="550">19766</cx:pt>
          <cx:pt idx="551">19832</cx:pt>
          <cx:pt idx="552">20177</cx:pt>
          <cx:pt idx="553">19946</cx:pt>
          <cx:pt idx="554">19796</cx:pt>
          <cx:pt idx="555">20031</cx:pt>
          <cx:pt idx="556">19648</cx:pt>
          <cx:pt idx="557">20154</cx:pt>
          <cx:pt idx="558">19895</cx:pt>
          <cx:pt idx="559">19831</cx:pt>
          <cx:pt idx="560">19540</cx:pt>
          <cx:pt idx="561">20842</cx:pt>
          <cx:pt idx="562">20281</cx:pt>
          <cx:pt idx="563">19867</cx:pt>
          <cx:pt idx="564">19674</cx:pt>
          <cx:pt idx="565">19905</cx:pt>
          <cx:pt idx="566">19694</cx:pt>
          <cx:pt idx="567">19688</cx:pt>
          <cx:pt idx="568">20289</cx:pt>
          <cx:pt idx="569">19830</cx:pt>
          <cx:pt idx="570">19929</cx:pt>
          <cx:pt idx="571">19784</cx:pt>
          <cx:pt idx="572">19856</cx:pt>
          <cx:pt idx="573">19574</cx:pt>
          <cx:pt idx="574">19904</cx:pt>
          <cx:pt idx="575">19677</cx:pt>
          <cx:pt idx="576">19779</cx:pt>
          <cx:pt idx="577">19721</cx:pt>
          <cx:pt idx="578">19775</cx:pt>
          <cx:pt idx="579">19740</cx:pt>
          <cx:pt idx="580">20284</cx:pt>
          <cx:pt idx="581">20016</cx:pt>
          <cx:pt idx="582">19812</cx:pt>
          <cx:pt idx="583">19854</cx:pt>
          <cx:pt idx="584">19870</cx:pt>
          <cx:pt idx="585">19743</cx:pt>
          <cx:pt idx="586">19873</cx:pt>
          <cx:pt idx="587">19681</cx:pt>
          <cx:pt idx="588">19773</cx:pt>
          <cx:pt idx="589">19565</cx:pt>
          <cx:pt idx="590">20297</cx:pt>
          <cx:pt idx="591">19972</cx:pt>
          <cx:pt idx="592">20182</cx:pt>
          <cx:pt idx="593">19952</cx:pt>
          <cx:pt idx="594">19981</cx:pt>
          <cx:pt idx="595">20228</cx:pt>
          <cx:pt idx="596">19440</cx:pt>
          <cx:pt idx="597">19781</cx:pt>
          <cx:pt idx="598">20161</cx:pt>
          <cx:pt idx="599">19390</cx:pt>
          <cx:pt idx="600">20165</cx:pt>
          <cx:pt idx="601">20023</cx:pt>
          <cx:pt idx="602">20023</cx:pt>
          <cx:pt idx="603">19342</cx:pt>
          <cx:pt idx="604">19767</cx:pt>
          <cx:pt idx="605">19666</cx:pt>
          <cx:pt idx="606">20288</cx:pt>
          <cx:pt idx="607">20379</cx:pt>
          <cx:pt idx="608">20181</cx:pt>
          <cx:pt idx="609">19785</cx:pt>
          <cx:pt idx="610">19820</cx:pt>
          <cx:pt idx="611">20254</cx:pt>
          <cx:pt idx="612">20306</cx:pt>
          <cx:pt idx="613">20070</cx:pt>
          <cx:pt idx="614">20055</cx:pt>
          <cx:pt idx="615">19711</cx:pt>
          <cx:pt idx="616">20287</cx:pt>
          <cx:pt idx="617">19584</cx:pt>
          <cx:pt idx="618">19877</cx:pt>
          <cx:pt idx="619">20257</cx:pt>
          <cx:pt idx="620">19865</cx:pt>
          <cx:pt idx="621">20059</cx:pt>
          <cx:pt idx="622">20412</cx:pt>
          <cx:pt idx="623">19804</cx:pt>
          <cx:pt idx="624">20289</cx:pt>
          <cx:pt idx="625">19551</cx:pt>
          <cx:pt idx="626">20194</cx:pt>
          <cx:pt idx="627">19835</cx:pt>
          <cx:pt idx="628">20031</cx:pt>
          <cx:pt idx="629">19564</cx:pt>
          <cx:pt idx="630">19786</cx:pt>
          <cx:pt idx="631">19541</cx:pt>
          <cx:pt idx="632">19704</cx:pt>
          <cx:pt idx="633">19497</cx:pt>
          <cx:pt idx="634">19973</cx:pt>
          <cx:pt idx="635">19925</cx:pt>
          <cx:pt idx="636">19730</cx:pt>
          <cx:pt idx="637">19996</cx:pt>
          <cx:pt idx="638">19541</cx:pt>
          <cx:pt idx="639">20409</cx:pt>
          <cx:pt idx="640">19871</cx:pt>
          <cx:pt idx="641">19636</cx:pt>
          <cx:pt idx="642">19891</cx:pt>
          <cx:pt idx="643">19805</cx:pt>
          <cx:pt idx="644">19518</cx:pt>
          <cx:pt idx="645">19479</cx:pt>
          <cx:pt idx="646">19608</cx:pt>
          <cx:pt idx="647">20309</cx:pt>
          <cx:pt idx="648">20595</cx:pt>
          <cx:pt idx="649">19786</cx:pt>
          <cx:pt idx="650">19748</cx:pt>
          <cx:pt idx="651">19911</cx:pt>
          <cx:pt idx="652">18624</cx:pt>
          <cx:pt idx="653">19865</cx:pt>
          <cx:pt idx="654">19967</cx:pt>
          <cx:pt idx="655">19595</cx:pt>
          <cx:pt idx="656">19993</cx:pt>
          <cx:pt idx="657">19711</cx:pt>
          <cx:pt idx="658">19812</cx:pt>
          <cx:pt idx="659">19876</cx:pt>
          <cx:pt idx="660">19845</cx:pt>
          <cx:pt idx="661">20226</cx:pt>
          <cx:pt idx="662">20007</cx:pt>
          <cx:pt idx="663">20019</cx:pt>
          <cx:pt idx="664">19808</cx:pt>
          <cx:pt idx="665">19942</cx:pt>
          <cx:pt idx="666">19852</cx:pt>
          <cx:pt idx="667">19509</cx:pt>
          <cx:pt idx="668">20218</cx:pt>
          <cx:pt idx="669">19748</cx:pt>
          <cx:pt idx="670">20149</cx:pt>
          <cx:pt idx="671">19877</cx:pt>
          <cx:pt idx="672">19747</cx:pt>
          <cx:pt idx="673">19726</cx:pt>
          <cx:pt idx="674">19171</cx:pt>
          <cx:pt idx="675">20160</cx:pt>
          <cx:pt idx="676">19960</cx:pt>
          <cx:pt idx="677">19445</cx:pt>
          <cx:pt idx="678">19663</cx:pt>
          <cx:pt idx="679">20767</cx:pt>
          <cx:pt idx="680">20330</cx:pt>
          <cx:pt idx="681">19283</cx:pt>
          <cx:pt idx="682">20280</cx:pt>
          <cx:pt idx="683">19957</cx:pt>
          <cx:pt idx="684">20095</cx:pt>
          <cx:pt idx="685">20224</cx:pt>
          <cx:pt idx="686">20208</cx:pt>
          <cx:pt idx="687">19819</cx:pt>
          <cx:pt idx="688">19410</cx:pt>
          <cx:pt idx="689">20205</cx:pt>
          <cx:pt idx="690">20251</cx:pt>
          <cx:pt idx="691">20326</cx:pt>
          <cx:pt idx="692">20816</cx:pt>
          <cx:pt idx="693">20093</cx:pt>
          <cx:pt idx="694">19777</cx:pt>
          <cx:pt idx="695">19661</cx:pt>
          <cx:pt idx="696">20138</cx:pt>
          <cx:pt idx="697">19972</cx:pt>
          <cx:pt idx="698">20040</cx:pt>
          <cx:pt idx="699">18896</cx:pt>
          <cx:pt idx="700">19957</cx:pt>
          <cx:pt idx="701">19673</cx:pt>
          <cx:pt idx="702">19437</cx:pt>
          <cx:pt idx="703">19660</cx:pt>
          <cx:pt idx="704">20210</cx:pt>
          <cx:pt idx="705">19963</cx:pt>
          <cx:pt idx="706">20226</cx:pt>
          <cx:pt idx="707">19430</cx:pt>
          <cx:pt idx="708">19708</cx:pt>
          <cx:pt idx="709">19266</cx:pt>
          <cx:pt idx="710">19805</cx:pt>
          <cx:pt idx="711">19859</cx:pt>
          <cx:pt idx="712">19752</cx:pt>
          <cx:pt idx="713">20355</cx:pt>
          <cx:pt idx="714">19939</cx:pt>
          <cx:pt idx="715">20026</cx:pt>
          <cx:pt idx="716">19932</cx:pt>
          <cx:pt idx="717">19733</cx:pt>
          <cx:pt idx="718">20112</cx:pt>
          <cx:pt idx="719">19979</cx:pt>
          <cx:pt idx="720">19750</cx:pt>
          <cx:pt idx="721">19746</cx:pt>
          <cx:pt idx="722">19751</cx:pt>
          <cx:pt idx="723">19362</cx:pt>
          <cx:pt idx="724">19238</cx:pt>
          <cx:pt idx="725">20108</cx:pt>
          <cx:pt idx="726">18875</cx:pt>
          <cx:pt idx="727">20029</cx:pt>
          <cx:pt idx="728">19859</cx:pt>
          <cx:pt idx="729">19834</cx:pt>
          <cx:pt idx="730">20540</cx:pt>
          <cx:pt idx="731">19938</cx:pt>
          <cx:pt idx="732">19634</cx:pt>
          <cx:pt idx="733">18728</cx:pt>
          <cx:pt idx="734">19872</cx:pt>
          <cx:pt idx="735">20083</cx:pt>
          <cx:pt idx="736">19612</cx:pt>
          <cx:pt idx="737">20262</cx:pt>
          <cx:pt idx="738">19411</cx:pt>
          <cx:pt idx="739">20449</cx:pt>
          <cx:pt idx="740">21129</cx:pt>
          <cx:pt idx="741">19711</cx:pt>
          <cx:pt idx="742">19894</cx:pt>
          <cx:pt idx="743">19776</cx:pt>
          <cx:pt idx="744">20049</cx:pt>
          <cx:pt idx="745">19779</cx:pt>
          <cx:pt idx="746">20177</cx:pt>
          <cx:pt idx="747">19830</cx:pt>
          <cx:pt idx="748">20170</cx:pt>
          <cx:pt idx="749">20322</cx:pt>
          <cx:pt idx="750">20135</cx:pt>
          <cx:pt idx="751">18992</cx:pt>
          <cx:pt idx="752">19886</cx:pt>
          <cx:pt idx="753">19895</cx:pt>
          <cx:pt idx="754">19248</cx:pt>
          <cx:pt idx="755">19670</cx:pt>
          <cx:pt idx="756">19656</cx:pt>
          <cx:pt idx="757">19715</cx:pt>
          <cx:pt idx="758">20314</cx:pt>
          <cx:pt idx="759">20368</cx:pt>
          <cx:pt idx="760">20105</cx:pt>
          <cx:pt idx="761">19801</cx:pt>
          <cx:pt idx="762">19949</cx:pt>
          <cx:pt idx="763">19659</cx:pt>
          <cx:pt idx="764">19994</cx:pt>
          <cx:pt idx="765">19385</cx:pt>
          <cx:pt idx="766">19887</cx:pt>
          <cx:pt idx="767">20151</cx:pt>
          <cx:pt idx="768">19976</cx:pt>
          <cx:pt idx="769">19722</cx:pt>
          <cx:pt idx="770">19807</cx:pt>
          <cx:pt idx="771">19665</cx:pt>
          <cx:pt idx="772">20061</cx:pt>
          <cx:pt idx="773">19896</cx:pt>
          <cx:pt idx="774">20658</cx:pt>
          <cx:pt idx="775">20005</cx:pt>
          <cx:pt idx="776">20350</cx:pt>
          <cx:pt idx="777">19561</cx:pt>
          <cx:pt idx="778">19675</cx:pt>
          <cx:pt idx="779">20002</cx:pt>
          <cx:pt idx="780">20068</cx:pt>
          <cx:pt idx="781">19199</cx:pt>
          <cx:pt idx="782">19318</cx:pt>
          <cx:pt idx="783">19909</cx:pt>
          <cx:pt idx="784">19854</cx:pt>
          <cx:pt idx="785">19687</cx:pt>
          <cx:pt idx="786">19765</cx:pt>
          <cx:pt idx="787">20012</cx:pt>
          <cx:pt idx="788">20112</cx:pt>
          <cx:pt idx="789">19832</cx:pt>
          <cx:pt idx="790">20208</cx:pt>
          <cx:pt idx="791">19934</cx:pt>
          <cx:pt idx="792">20061</cx:pt>
          <cx:pt idx="793">20015</cx:pt>
          <cx:pt idx="794">19700</cx:pt>
          <cx:pt idx="795">19044</cx:pt>
          <cx:pt idx="796">20197</cx:pt>
          <cx:pt idx="797">20321</cx:pt>
          <cx:pt idx="798">20064</cx:pt>
          <cx:pt idx="799">20095</cx:pt>
          <cx:pt idx="800">19892</cx:pt>
          <cx:pt idx="801">19853</cx:pt>
          <cx:pt idx="802">19211</cx:pt>
          <cx:pt idx="803">20061</cx:pt>
          <cx:pt idx="804">20762</cx:pt>
          <cx:pt idx="805">20251</cx:pt>
          <cx:pt idx="806">19404</cx:pt>
          <cx:pt idx="807">20158</cx:pt>
          <cx:pt idx="808">20063</cx:pt>
          <cx:pt idx="809">19895</cx:pt>
          <cx:pt idx="810">20089</cx:pt>
          <cx:pt idx="811">19955</cx:pt>
          <cx:pt idx="812">19932</cx:pt>
          <cx:pt idx="813">19861</cx:pt>
          <cx:pt idx="814">19793</cx:pt>
          <cx:pt idx="815">19742</cx:pt>
          <cx:pt idx="816">20053</cx:pt>
          <cx:pt idx="817">19931</cx:pt>
          <cx:pt idx="818">20088</cx:pt>
          <cx:pt idx="819">20031</cx:pt>
          <cx:pt idx="820">19882</cx:pt>
          <cx:pt idx="821">19775</cx:pt>
          <cx:pt idx="822">19778</cx:pt>
          <cx:pt idx="823">20091</cx:pt>
          <cx:pt idx="824">19624</cx:pt>
          <cx:pt idx="825">20295</cx:pt>
          <cx:pt idx="826">19998</cx:pt>
          <cx:pt idx="827">19867</cx:pt>
          <cx:pt idx="828">19950</cx:pt>
          <cx:pt idx="829">20188</cx:pt>
          <cx:pt idx="830">19793</cx:pt>
          <cx:pt idx="831">20289</cx:pt>
          <cx:pt idx="832">19954</cx:pt>
          <cx:pt idx="833">20269</cx:pt>
          <cx:pt idx="834">19675</cx:pt>
          <cx:pt idx="835">19708</cx:pt>
          <cx:pt idx="836">20193</cx:pt>
          <cx:pt idx="837">19500</cx:pt>
          <cx:pt idx="838">20638</cx:pt>
          <cx:pt idx="839">20209</cx:pt>
          <cx:pt idx="840">20142</cx:pt>
          <cx:pt idx="841">20090</cx:pt>
          <cx:pt idx="842">19787</cx:pt>
          <cx:pt idx="843">20344</cx:pt>
          <cx:pt idx="844">19131</cx:pt>
          <cx:pt idx="845">20519</cx:pt>
          <cx:pt idx="846">20320</cx:pt>
          <cx:pt idx="847">19855</cx:pt>
          <cx:pt idx="848">20121</cx:pt>
          <cx:pt idx="849">18936</cx:pt>
          <cx:pt idx="850">20258</cx:pt>
          <cx:pt idx="851">19902</cx:pt>
          <cx:pt idx="852">20081</cx:pt>
          <cx:pt idx="853">19324</cx:pt>
          <cx:pt idx="854">19836</cx:pt>
          <cx:pt idx="855">19806</cx:pt>
          <cx:pt idx="856">20204</cx:pt>
          <cx:pt idx="857">20148</cx:pt>
          <cx:pt idx="858">19985</cx:pt>
          <cx:pt idx="859">19970</cx:pt>
          <cx:pt idx="860">19846</cx:pt>
          <cx:pt idx="861">19718</cx:pt>
          <cx:pt idx="862">20015</cx:pt>
          <cx:pt idx="863">20295</cx:pt>
          <cx:pt idx="864">19690</cx:pt>
          <cx:pt idx="865">20010</cx:pt>
          <cx:pt idx="866">20455</cx:pt>
          <cx:pt idx="867">19096</cx:pt>
          <cx:pt idx="868">19796</cx:pt>
          <cx:pt idx="869">19623</cx:pt>
          <cx:pt idx="870">19730</cx:pt>
          <cx:pt idx="871">20441</cx:pt>
          <cx:pt idx="872">19121</cx:pt>
          <cx:pt idx="873">20122</cx:pt>
          <cx:pt idx="874">20011</cx:pt>
          <cx:pt idx="875">20452</cx:pt>
          <cx:pt idx="876">19990</cx:pt>
          <cx:pt idx="877">19978</cx:pt>
          <cx:pt idx="878">19858</cx:pt>
          <cx:pt idx="879">19731</cx:pt>
          <cx:pt idx="880">20303</cx:pt>
          <cx:pt idx="881">19592</cx:pt>
          <cx:pt idx="882">20059</cx:pt>
          <cx:pt idx="883">20226</cx:pt>
          <cx:pt idx="884">19628</cx:pt>
          <cx:pt idx="885">20080</cx:pt>
          <cx:pt idx="886">19093</cx:pt>
          <cx:pt idx="887">21191</cx:pt>
          <cx:pt idx="888">19694</cx:pt>
          <cx:pt idx="889">19861</cx:pt>
          <cx:pt idx="890">19959</cx:pt>
          <cx:pt idx="891">19798</cx:pt>
          <cx:pt idx="892">20192</cx:pt>
          <cx:pt idx="893">19552</cx:pt>
          <cx:pt idx="894">20131</cx:pt>
          <cx:pt idx="895">19857</cx:pt>
          <cx:pt idx="896">20080</cx:pt>
          <cx:pt idx="897">19735</cx:pt>
          <cx:pt idx="898">19933</cx:pt>
          <cx:pt idx="899">19243</cx:pt>
          <cx:pt idx="900">19867</cx:pt>
          <cx:pt idx="901">20717</cx:pt>
          <cx:pt idx="902">20090</cx:pt>
          <cx:pt idx="903">19729</cx:pt>
          <cx:pt idx="904">19734</cx:pt>
          <cx:pt idx="905">19419</cx:pt>
          <cx:pt idx="906">19572</cx:pt>
          <cx:pt idx="907">20091</cx:pt>
          <cx:pt idx="908">19996</cx:pt>
          <cx:pt idx="909">19618</cx:pt>
          <cx:pt idx="910">19635</cx:pt>
          <cx:pt idx="911">19208</cx:pt>
          <cx:pt idx="912">19291</cx:pt>
          <cx:pt idx="913">19398</cx:pt>
          <cx:pt idx="914">20617</cx:pt>
          <cx:pt idx="915">19963</cx:pt>
          <cx:pt idx="916">19849</cx:pt>
          <cx:pt idx="917">19820</cx:pt>
          <cx:pt idx="918">19846</cx:pt>
          <cx:pt idx="919">19860</cx:pt>
          <cx:pt idx="920">19667</cx:pt>
          <cx:pt idx="921">19641</cx:pt>
          <cx:pt idx="922">19358</cx:pt>
          <cx:pt idx="923">19805</cx:pt>
          <cx:pt idx="924">19712</cx:pt>
          <cx:pt idx="925">19313</cx:pt>
          <cx:pt idx="926">19543</cx:pt>
          <cx:pt idx="927">19760</cx:pt>
          <cx:pt idx="928">18771</cx:pt>
          <cx:pt idx="929">19952</cx:pt>
          <cx:pt idx="930">20094</cx:pt>
          <cx:pt idx="931">19844</cx:pt>
          <cx:pt idx="932">19684</cx:pt>
          <cx:pt idx="933">19851</cx:pt>
          <cx:pt idx="934">19702</cx:pt>
          <cx:pt idx="935">19559</cx:pt>
          <cx:pt idx="936">20215</cx:pt>
          <cx:pt idx="937">19697</cx:pt>
          <cx:pt idx="938">19782</cx:pt>
          <cx:pt idx="939">19701</cx:pt>
          <cx:pt idx="940">20032</cx:pt>
          <cx:pt idx="941">19318</cx:pt>
          <cx:pt idx="942">19481</cx:pt>
          <cx:pt idx="943">19776</cx:pt>
          <cx:pt idx="944">20524</cx:pt>
          <cx:pt idx="945">20013</cx:pt>
          <cx:pt idx="946">19828</cx:pt>
          <cx:pt idx="947">19685</cx:pt>
          <cx:pt idx="948">20082</cx:pt>
          <cx:pt idx="949">19449</cx:pt>
          <cx:pt idx="950">19880</cx:pt>
          <cx:pt idx="951">20254</cx:pt>
          <cx:pt idx="952">19729</cx:pt>
          <cx:pt idx="953">19809</cx:pt>
          <cx:pt idx="954">20262</cx:pt>
          <cx:pt idx="955">19674</cx:pt>
          <cx:pt idx="956">19558</cx:pt>
          <cx:pt idx="957">19488</cx:pt>
          <cx:pt idx="958">19776</cx:pt>
          <cx:pt idx="959">19746</cx:pt>
          <cx:pt idx="960">18791</cx:pt>
          <cx:pt idx="961">19750</cx:pt>
          <cx:pt idx="962">19732</cx:pt>
          <cx:pt idx="963">19553</cx:pt>
          <cx:pt idx="964">19780</cx:pt>
          <cx:pt idx="965">19925</cx:pt>
          <cx:pt idx="966">19836</cx:pt>
          <cx:pt idx="967">19848</cx:pt>
          <cx:pt idx="968">19903</cx:pt>
          <cx:pt idx="969">18857</cx:pt>
          <cx:pt idx="970">19882</cx:pt>
          <cx:pt idx="971">20545</cx:pt>
          <cx:pt idx="972">19873</cx:pt>
          <cx:pt idx="973">19938</cx:pt>
          <cx:pt idx="974">20366</cx:pt>
          <cx:pt idx="975">19956</cx:pt>
          <cx:pt idx="976">19950</cx:pt>
          <cx:pt idx="977">19117</cx:pt>
          <cx:pt idx="978">19581</cx:pt>
          <cx:pt idx="979">20354</cx:pt>
          <cx:pt idx="980">20058</cx:pt>
          <cx:pt idx="981">20218</cx:pt>
          <cx:pt idx="982">20149</cx:pt>
          <cx:pt idx="983">20269</cx:pt>
          <cx:pt idx="984">20703</cx:pt>
          <cx:pt idx="985">18446</cx:pt>
          <cx:pt idx="986">20081</cx:pt>
          <cx:pt idx="987">19518</cx:pt>
          <cx:pt idx="988">20920</cx:pt>
          <cx:pt idx="989">20351</cx:pt>
          <cx:pt idx="990">20022</cx:pt>
          <cx:pt idx="991">19488</cx:pt>
          <cx:pt idx="992">19425</cx:pt>
          <cx:pt idx="993">20090</cx:pt>
          <cx:pt idx="994">20465</cx:pt>
          <cx:pt idx="995">20363</cx:pt>
          <cx:pt idx="996">20056</cx:pt>
          <cx:pt idx="997">19989</cx:pt>
          <cx:pt idx="998">20234</cx:pt>
          <cx:pt idx="999">19526</cx:pt>
        </cx:lvl>
      </cx:numDim>
    </cx:data>
    <cx:data id="4">
      <cx:numDim type="val">
        <cx:f>Sheet1!$U$17:$U$1016</cx:f>
        <cx:lvl ptCount="1000" formatCode="General">
          <cx:pt idx="0">40417</cx:pt>
          <cx:pt idx="1">40343</cx:pt>
          <cx:pt idx="2">40702</cx:pt>
          <cx:pt idx="3">36410</cx:pt>
          <cx:pt idx="4">37249</cx:pt>
          <cx:pt idx="5">37929</cx:pt>
          <cx:pt idx="6">34821</cx:pt>
          <cx:pt idx="7">34332</cx:pt>
          <cx:pt idx="8">34579</cx:pt>
          <cx:pt idx="9">34295</cx:pt>
          <cx:pt idx="10">35733</cx:pt>
          <cx:pt idx="11">34725</cx:pt>
          <cx:pt idx="12">34839</cx:pt>
          <cx:pt idx="13">34287</cx:pt>
          <cx:pt idx="14">34210</cx:pt>
          <cx:pt idx="15">34491</cx:pt>
          <cx:pt idx="16">34363</cx:pt>
          <cx:pt idx="17">34913</cx:pt>
          <cx:pt idx="18">34036</cx:pt>
          <cx:pt idx="19">34085</cx:pt>
          <cx:pt idx="20">34124</cx:pt>
          <cx:pt idx="21">34278</cx:pt>
          <cx:pt idx="22">34219</cx:pt>
          <cx:pt idx="23">34481</cx:pt>
          <cx:pt idx="24">34551</cx:pt>
          <cx:pt idx="25">35057</cx:pt>
          <cx:pt idx="26">34979</cx:pt>
          <cx:pt idx="27">34393</cx:pt>
          <cx:pt idx="28">34526</cx:pt>
          <cx:pt idx="29">33852</cx:pt>
          <cx:pt idx="30">34793</cx:pt>
          <cx:pt idx="31">34659</cx:pt>
          <cx:pt idx="32">34102</cx:pt>
          <cx:pt idx="33">34391</cx:pt>
          <cx:pt idx="34">35089</cx:pt>
          <cx:pt idx="35">34320</cx:pt>
          <cx:pt idx="36">34059</cx:pt>
          <cx:pt idx="37">34361</cx:pt>
          <cx:pt idx="38">34372</cx:pt>
          <cx:pt idx="39">34447</cx:pt>
          <cx:pt idx="40">34409</cx:pt>
          <cx:pt idx="41">34352</cx:pt>
          <cx:pt idx="42">33954</cx:pt>
          <cx:pt idx="43">34124</cx:pt>
          <cx:pt idx="44">34766</cx:pt>
          <cx:pt idx="45">34370</cx:pt>
          <cx:pt idx="46">35672</cx:pt>
          <cx:pt idx="47">34205</cx:pt>
          <cx:pt idx="48">34816</cx:pt>
          <cx:pt idx="49">34385</cx:pt>
          <cx:pt idx="50">34765</cx:pt>
          <cx:pt idx="51">34539</cx:pt>
          <cx:pt idx="52">33779</cx:pt>
          <cx:pt idx="53">34395</cx:pt>
          <cx:pt idx="54">34549</cx:pt>
          <cx:pt idx="55">35196</cx:pt>
          <cx:pt idx="56">35166</cx:pt>
          <cx:pt idx="57">34624</cx:pt>
          <cx:pt idx="58">34941</cx:pt>
          <cx:pt idx="59">34954</cx:pt>
          <cx:pt idx="60">34594</cx:pt>
          <cx:pt idx="61">34892</cx:pt>
          <cx:pt idx="62">34775</cx:pt>
          <cx:pt idx="63">34729</cx:pt>
          <cx:pt idx="64">34233</cx:pt>
          <cx:pt idx="65">34502</cx:pt>
          <cx:pt idx="66">33991</cx:pt>
          <cx:pt idx="67">34328</cx:pt>
          <cx:pt idx="68">36500</cx:pt>
          <cx:pt idx="69">36804</cx:pt>
          <cx:pt idx="70">34665</cx:pt>
          <cx:pt idx="71">34650</cx:pt>
          <cx:pt idx="72">34805</cx:pt>
          <cx:pt idx="73">34324</cx:pt>
          <cx:pt idx="74">34376</cx:pt>
          <cx:pt idx="75">34839</cx:pt>
          <cx:pt idx="76">34862</cx:pt>
          <cx:pt idx="77">34402</cx:pt>
          <cx:pt idx="78">34431</cx:pt>
          <cx:pt idx="79">34309</cx:pt>
          <cx:pt idx="80">34516</cx:pt>
          <cx:pt idx="81">34480</cx:pt>
          <cx:pt idx="82">34191</cx:pt>
          <cx:pt idx="83">34827</cx:pt>
          <cx:pt idx="84">34922</cx:pt>
          <cx:pt idx="85">34860</cx:pt>
          <cx:pt idx="86">34807</cx:pt>
          <cx:pt idx="87">34889</cx:pt>
          <cx:pt idx="88">34872</cx:pt>
          <cx:pt idx="89">33653</cx:pt>
          <cx:pt idx="90">34525</cx:pt>
          <cx:pt idx="91">34484</cx:pt>
          <cx:pt idx="92">34765</cx:pt>
          <cx:pt idx="93">34470</cx:pt>
          <cx:pt idx="94">35133</cx:pt>
          <cx:pt idx="95">35049</cx:pt>
          <cx:pt idx="96">34329</cx:pt>
          <cx:pt idx="97">34909</cx:pt>
          <cx:pt idx="98">34764</cx:pt>
          <cx:pt idx="99">34789</cx:pt>
          <cx:pt idx="100">34455</cx:pt>
          <cx:pt idx="101">34376</cx:pt>
          <cx:pt idx="102">33847</cx:pt>
          <cx:pt idx="103">34300</cx:pt>
          <cx:pt idx="104">34761</cx:pt>
          <cx:pt idx="105">35010</cx:pt>
          <cx:pt idx="106">34778</cx:pt>
          <cx:pt idx="107">34699</cx:pt>
          <cx:pt idx="108">34706</cx:pt>
          <cx:pt idx="109">34374</cx:pt>
          <cx:pt idx="110">34645</cx:pt>
          <cx:pt idx="111">35199</cx:pt>
          <cx:pt idx="112">34657</cx:pt>
          <cx:pt idx="113">34570</cx:pt>
          <cx:pt idx="114">34440</cx:pt>
          <cx:pt idx="115">35025</cx:pt>
          <cx:pt idx="116">35463</cx:pt>
          <cx:pt idx="117">34545</cx:pt>
          <cx:pt idx="118">34681</cx:pt>
          <cx:pt idx="119">34870</cx:pt>
          <cx:pt idx="120">34394</cx:pt>
          <cx:pt idx="121">34662</cx:pt>
          <cx:pt idx="122">34155</cx:pt>
          <cx:pt idx="123">34092</cx:pt>
          <cx:pt idx="124">34469</cx:pt>
          <cx:pt idx="125">34089</cx:pt>
          <cx:pt idx="126">34832</cx:pt>
          <cx:pt idx="127">34472</cx:pt>
          <cx:pt idx="128">34431</cx:pt>
          <cx:pt idx="129">34435</cx:pt>
          <cx:pt idx="130">34494</cx:pt>
          <cx:pt idx="131">34325</cx:pt>
          <cx:pt idx="132">34442</cx:pt>
          <cx:pt idx="133">33895</cx:pt>
          <cx:pt idx="134">33907</cx:pt>
          <cx:pt idx="135">34619</cx:pt>
          <cx:pt idx="136">34969</cx:pt>
          <cx:pt idx="137">34775</cx:pt>
          <cx:pt idx="138">34348</cx:pt>
          <cx:pt idx="139">34513</cx:pt>
          <cx:pt idx="140">34058</cx:pt>
          <cx:pt idx="141">34601</cx:pt>
          <cx:pt idx="142">34972</cx:pt>
          <cx:pt idx="143">35135</cx:pt>
          <cx:pt idx="144">34805</cx:pt>
          <cx:pt idx="145">34089</cx:pt>
          <cx:pt idx="146">34490</cx:pt>
          <cx:pt idx="147">33732</cx:pt>
          <cx:pt idx="148">34636</cx:pt>
          <cx:pt idx="149">34320</cx:pt>
          <cx:pt idx="150">34154</cx:pt>
          <cx:pt idx="151">34165</cx:pt>
          <cx:pt idx="152">34453</cx:pt>
          <cx:pt idx="153">34323</cx:pt>
          <cx:pt idx="154">34228</cx:pt>
          <cx:pt idx="155">34273</cx:pt>
          <cx:pt idx="156">34467</cx:pt>
          <cx:pt idx="157">33872</cx:pt>
          <cx:pt idx="158">34973</cx:pt>
          <cx:pt idx="159">34475</cx:pt>
          <cx:pt idx="160">34356</cx:pt>
          <cx:pt idx="161">34889</cx:pt>
          <cx:pt idx="162">33747</cx:pt>
          <cx:pt idx="163">34556</cx:pt>
          <cx:pt idx="164">34439</cx:pt>
          <cx:pt idx="165">34492</cx:pt>
          <cx:pt idx="166">35801</cx:pt>
          <cx:pt idx="167">34931</cx:pt>
          <cx:pt idx="168">34645</cx:pt>
          <cx:pt idx="169">34930</cx:pt>
          <cx:pt idx="170">34814</cx:pt>
          <cx:pt idx="171">34761</cx:pt>
          <cx:pt idx="172">34209</cx:pt>
          <cx:pt idx="173">34396</cx:pt>
          <cx:pt idx="174">34327</cx:pt>
          <cx:pt idx="175">34227</cx:pt>
          <cx:pt idx="176">34882</cx:pt>
          <cx:pt idx="177">34592</cx:pt>
          <cx:pt idx="178">34560</cx:pt>
          <cx:pt idx="179">33938</cx:pt>
          <cx:pt idx="180">34638</cx:pt>
          <cx:pt idx="181">34761</cx:pt>
          <cx:pt idx="182">34897</cx:pt>
          <cx:pt idx="183">34613</cx:pt>
          <cx:pt idx="184">34796</cx:pt>
          <cx:pt idx="185">34350</cx:pt>
          <cx:pt idx="186">34356</cx:pt>
          <cx:pt idx="187">34562</cx:pt>
          <cx:pt idx="188">34769</cx:pt>
          <cx:pt idx="189">34865</cx:pt>
          <cx:pt idx="190">34605</cx:pt>
          <cx:pt idx="191">34652</cx:pt>
          <cx:pt idx="192">34672</cx:pt>
          <cx:pt idx="193">34165</cx:pt>
          <cx:pt idx="194">34710</cx:pt>
          <cx:pt idx="195">34325</cx:pt>
          <cx:pt idx="196">34114</cx:pt>
          <cx:pt idx="197">34702</cx:pt>
          <cx:pt idx="198">34737</cx:pt>
          <cx:pt idx="199">34728</cx:pt>
          <cx:pt idx="200">34754</cx:pt>
          <cx:pt idx="201">34351</cx:pt>
          <cx:pt idx="202">34380</cx:pt>
          <cx:pt idx="203">34836</cx:pt>
          <cx:pt idx="204">34402</cx:pt>
          <cx:pt idx="205">34343</cx:pt>
          <cx:pt idx="206">35281</cx:pt>
          <cx:pt idx="207">35510</cx:pt>
          <cx:pt idx="208">34814</cx:pt>
          <cx:pt idx="209">34595</cx:pt>
          <cx:pt idx="210">34338</cx:pt>
          <cx:pt idx="211">34304</cx:pt>
          <cx:pt idx="212">33865</cx:pt>
          <cx:pt idx="213">34630</cx:pt>
          <cx:pt idx="214">34255</cx:pt>
          <cx:pt idx="215">34756</cx:pt>
          <cx:pt idx="216">34458</cx:pt>
          <cx:pt idx="217">34902</cx:pt>
          <cx:pt idx="218">34511</cx:pt>
          <cx:pt idx="219">34437</cx:pt>
          <cx:pt idx="220">34451</cx:pt>
          <cx:pt idx="221">33724</cx:pt>
          <cx:pt idx="222">34733</cx:pt>
          <cx:pt idx="223">34033</cx:pt>
          <cx:pt idx="224">34280</cx:pt>
          <cx:pt idx="225">33887</cx:pt>
          <cx:pt idx="226">34503</cx:pt>
          <cx:pt idx="227">35056</cx:pt>
          <cx:pt idx="228">34629</cx:pt>
          <cx:pt idx="229">35340</cx:pt>
          <cx:pt idx="230">34699</cx:pt>
          <cx:pt idx="231">34099</cx:pt>
          <cx:pt idx="232">34650</cx:pt>
          <cx:pt idx="233">34610</cx:pt>
          <cx:pt idx="234">34344</cx:pt>
          <cx:pt idx="235">34189</cx:pt>
          <cx:pt idx="236">34684</cx:pt>
          <cx:pt idx="237">34198</cx:pt>
          <cx:pt idx="238">34488</cx:pt>
          <cx:pt idx="239">34154</cx:pt>
          <cx:pt idx="240">34556</cx:pt>
          <cx:pt idx="241">34502</cx:pt>
          <cx:pt idx="242">35058</cx:pt>
          <cx:pt idx="243">35056</cx:pt>
          <cx:pt idx="244">34467</cx:pt>
          <cx:pt idx="245">34605</cx:pt>
          <cx:pt idx="246">34434</cx:pt>
          <cx:pt idx="247">34548</cx:pt>
          <cx:pt idx="248">34071</cx:pt>
          <cx:pt idx="249">34742</cx:pt>
          <cx:pt idx="250">34399</cx:pt>
          <cx:pt idx="251">34315</cx:pt>
          <cx:pt idx="252">34845</cx:pt>
          <cx:pt idx="253">34516</cx:pt>
          <cx:pt idx="254">34968</cx:pt>
          <cx:pt idx="255">34459</cx:pt>
          <cx:pt idx="256">34186</cx:pt>
          <cx:pt idx="257">33939</cx:pt>
          <cx:pt idx="258">35130</cx:pt>
          <cx:pt idx="259">34337</cx:pt>
          <cx:pt idx="260">34105</cx:pt>
          <cx:pt idx="261">34480</cx:pt>
          <cx:pt idx="262">33968</cx:pt>
          <cx:pt idx="263">35055</cx:pt>
          <cx:pt idx="264">34720</cx:pt>
          <cx:pt idx="265">34641</cx:pt>
          <cx:pt idx="266">35251</cx:pt>
          <cx:pt idx="267">35086</cx:pt>
          <cx:pt idx="268">34464</cx:pt>
          <cx:pt idx="269">34175</cx:pt>
          <cx:pt idx="270">34559</cx:pt>
          <cx:pt idx="271">34418</cx:pt>
          <cx:pt idx="272">34800</cx:pt>
          <cx:pt idx="273">34950</cx:pt>
          <cx:pt idx="274">34591</cx:pt>
          <cx:pt idx="275">34117</cx:pt>
          <cx:pt idx="276">34809</cx:pt>
          <cx:pt idx="277">34518</cx:pt>
          <cx:pt idx="278">34812</cx:pt>
          <cx:pt idx="279">34649</cx:pt>
          <cx:pt idx="280">34801</cx:pt>
          <cx:pt idx="281">34611</cx:pt>
          <cx:pt idx="282">34597</cx:pt>
          <cx:pt idx="283">34745</cx:pt>
          <cx:pt idx="284">34010</cx:pt>
          <cx:pt idx="285">34976</cx:pt>
          <cx:pt idx="286">34369</cx:pt>
          <cx:pt idx="287">35105</cx:pt>
          <cx:pt idx="288">34667</cx:pt>
          <cx:pt idx="289">34955</cx:pt>
          <cx:pt idx="290">34153</cx:pt>
          <cx:pt idx="291">35378</cx:pt>
          <cx:pt idx="292">34208</cx:pt>
          <cx:pt idx="293">34854</cx:pt>
          <cx:pt idx="294">34586</cx:pt>
          <cx:pt idx="295">34488</cx:pt>
          <cx:pt idx="296">35391</cx:pt>
          <cx:pt idx="297">34788</cx:pt>
          <cx:pt idx="298">35037</cx:pt>
          <cx:pt idx="299">34791</cx:pt>
          <cx:pt idx="300">34897</cx:pt>
          <cx:pt idx="301">35306</cx:pt>
          <cx:pt idx="302">35279</cx:pt>
          <cx:pt idx="303">34794</cx:pt>
          <cx:pt idx="304">34696</cx:pt>
          <cx:pt idx="305">34778</cx:pt>
          <cx:pt idx="306">35156</cx:pt>
          <cx:pt idx="307">34692</cx:pt>
          <cx:pt idx="308">33989</cx:pt>
          <cx:pt idx="309">34885</cx:pt>
          <cx:pt idx="310">35211</cx:pt>
          <cx:pt idx="311">34595</cx:pt>
          <cx:pt idx="312">34780</cx:pt>
          <cx:pt idx="313">34841</cx:pt>
          <cx:pt idx="314">34853</cx:pt>
          <cx:pt idx="315">34743</cx:pt>
          <cx:pt idx="316">35145</cx:pt>
          <cx:pt idx="317">35042</cx:pt>
          <cx:pt idx="318">34943</cx:pt>
          <cx:pt idx="319">35417</cx:pt>
          <cx:pt idx="320">34163</cx:pt>
          <cx:pt idx="321">34964</cx:pt>
          <cx:pt idx="322">34453</cx:pt>
          <cx:pt idx="323">35172</cx:pt>
          <cx:pt idx="324">35477</cx:pt>
          <cx:pt idx="325">34692</cx:pt>
          <cx:pt idx="326">34622</cx:pt>
          <cx:pt idx="327">34733</cx:pt>
          <cx:pt idx="328">34257</cx:pt>
          <cx:pt idx="329">35116</cx:pt>
          <cx:pt idx="330">35026</cx:pt>
          <cx:pt idx="331">35466</cx:pt>
          <cx:pt idx="332">34888</cx:pt>
          <cx:pt idx="333">34547</cx:pt>
          <cx:pt idx="334">34869</cx:pt>
          <cx:pt idx="335">34948</cx:pt>
          <cx:pt idx="336">34719</cx:pt>
          <cx:pt idx="337">34286</cx:pt>
          <cx:pt idx="338">35052</cx:pt>
          <cx:pt idx="339">34857</cx:pt>
          <cx:pt idx="340">34830</cx:pt>
          <cx:pt idx="341">34850</cx:pt>
          <cx:pt idx="342">34352</cx:pt>
          <cx:pt idx="343">34552</cx:pt>
          <cx:pt idx="344">34812</cx:pt>
          <cx:pt idx="345">35024</cx:pt>
          <cx:pt idx="346">34480</cx:pt>
          <cx:pt idx="347">35056</cx:pt>
          <cx:pt idx="348">34343</cx:pt>
          <cx:pt idx="349">34773</cx:pt>
          <cx:pt idx="350">34648</cx:pt>
          <cx:pt idx="351">34650</cx:pt>
          <cx:pt idx="352">34897</cx:pt>
          <cx:pt idx="353">34348</cx:pt>
          <cx:pt idx="354">35132</cx:pt>
          <cx:pt idx="355">34445</cx:pt>
          <cx:pt idx="356">34894</cx:pt>
          <cx:pt idx="357">34839</cx:pt>
          <cx:pt idx="358">34523</cx:pt>
          <cx:pt idx="359">34563</cx:pt>
          <cx:pt idx="360">35058</cx:pt>
          <cx:pt idx="361">34722</cx:pt>
          <cx:pt idx="362">34660</cx:pt>
          <cx:pt idx="363">35126</cx:pt>
          <cx:pt idx="364">34716</cx:pt>
          <cx:pt idx="365">35105</cx:pt>
          <cx:pt idx="366">34845</cx:pt>
          <cx:pt idx="367">35215</cx:pt>
          <cx:pt idx="368">35348</cx:pt>
          <cx:pt idx="369">35230</cx:pt>
          <cx:pt idx="370">35110</cx:pt>
          <cx:pt idx="371">34735</cx:pt>
          <cx:pt idx="372">34672</cx:pt>
          <cx:pt idx="373">34873</cx:pt>
          <cx:pt idx="374">35316</cx:pt>
          <cx:pt idx="375">34990</cx:pt>
          <cx:pt idx="376">35525</cx:pt>
          <cx:pt idx="377">35192</cx:pt>
          <cx:pt idx="378">35027</cx:pt>
          <cx:pt idx="379">34260</cx:pt>
          <cx:pt idx="380">34501</cx:pt>
          <cx:pt idx="381">33816</cx:pt>
          <cx:pt idx="382">34074</cx:pt>
          <cx:pt idx="383">34874</cx:pt>
          <cx:pt idx="384">35017</cx:pt>
          <cx:pt idx="385">34593</cx:pt>
          <cx:pt idx="386">33681</cx:pt>
          <cx:pt idx="387">35067</cx:pt>
          <cx:pt idx="388">34208</cx:pt>
          <cx:pt idx="389">34486</cx:pt>
          <cx:pt idx="390">34534</cx:pt>
          <cx:pt idx="391">34740</cx:pt>
          <cx:pt idx="392">35232</cx:pt>
          <cx:pt idx="393">34529</cx:pt>
          <cx:pt idx="394">34705</cx:pt>
          <cx:pt idx="395">34525</cx:pt>
          <cx:pt idx="396">34387</cx:pt>
          <cx:pt idx="397">34675</cx:pt>
          <cx:pt idx="398">34683</cx:pt>
          <cx:pt idx="399">34463</cx:pt>
          <cx:pt idx="400">34167</cx:pt>
          <cx:pt idx="401">34736</cx:pt>
          <cx:pt idx="402">34698</cx:pt>
          <cx:pt idx="403">34554</cx:pt>
          <cx:pt idx="404">35098</cx:pt>
          <cx:pt idx="405">34123</cx:pt>
          <cx:pt idx="406">34802</cx:pt>
          <cx:pt idx="407">34761</cx:pt>
          <cx:pt idx="408">34461</cx:pt>
          <cx:pt idx="409">34501</cx:pt>
          <cx:pt idx="410">34480</cx:pt>
          <cx:pt idx="411">35000</cx:pt>
          <cx:pt idx="412">35219</cx:pt>
          <cx:pt idx="413">34808</cx:pt>
          <cx:pt idx="414">34616</cx:pt>
          <cx:pt idx="415">35465</cx:pt>
          <cx:pt idx="416">34506</cx:pt>
          <cx:pt idx="417">34620</cx:pt>
          <cx:pt idx="418">34785</cx:pt>
          <cx:pt idx="419">34210</cx:pt>
          <cx:pt idx="420">34913</cx:pt>
          <cx:pt idx="421">34811</cx:pt>
          <cx:pt idx="422">34593</cx:pt>
          <cx:pt idx="423">34082</cx:pt>
          <cx:pt idx="424">34938</cx:pt>
          <cx:pt idx="425">34599</cx:pt>
          <cx:pt idx="426">35119</cx:pt>
          <cx:pt idx="427">34481</cx:pt>
          <cx:pt idx="428">35163</cx:pt>
          <cx:pt idx="429">34842</cx:pt>
          <cx:pt idx="430">34895</cx:pt>
          <cx:pt idx="431">34708</cx:pt>
          <cx:pt idx="432">34782</cx:pt>
          <cx:pt idx="433">35069</cx:pt>
          <cx:pt idx="434">34580</cx:pt>
          <cx:pt idx="435">35116</cx:pt>
          <cx:pt idx="436">34663</cx:pt>
          <cx:pt idx="437">35314</cx:pt>
          <cx:pt idx="438">35097</cx:pt>
          <cx:pt idx="439">35062</cx:pt>
          <cx:pt idx="440">35476</cx:pt>
          <cx:pt idx="441">35146</cx:pt>
          <cx:pt idx="442">35081</cx:pt>
          <cx:pt idx="443">35449</cx:pt>
          <cx:pt idx="444">35011</cx:pt>
          <cx:pt idx="445">35157</cx:pt>
          <cx:pt idx="446">35081</cx:pt>
          <cx:pt idx="447">34520</cx:pt>
          <cx:pt idx="448">34978</cx:pt>
          <cx:pt idx="449">34442</cx:pt>
          <cx:pt idx="450">35192</cx:pt>
          <cx:pt idx="451">35346</cx:pt>
          <cx:pt idx="452">34785</cx:pt>
          <cx:pt idx="453">34791</cx:pt>
          <cx:pt idx="454">34302</cx:pt>
          <cx:pt idx="455">34561</cx:pt>
          <cx:pt idx="456">34948</cx:pt>
          <cx:pt idx="457">34995</cx:pt>
          <cx:pt idx="458">34757</cx:pt>
          <cx:pt idx="459">34500</cx:pt>
          <cx:pt idx="460">34939</cx:pt>
          <cx:pt idx="461">34684</cx:pt>
          <cx:pt idx="462">34669</cx:pt>
          <cx:pt idx="463">34691</cx:pt>
          <cx:pt idx="464">34984</cx:pt>
          <cx:pt idx="465">34571</cx:pt>
          <cx:pt idx="466">34473</cx:pt>
          <cx:pt idx="467">35088</cx:pt>
          <cx:pt idx="468">35341</cx:pt>
          <cx:pt idx="469">35256</cx:pt>
          <cx:pt idx="470">34797</cx:pt>
          <cx:pt idx="471">34831</cx:pt>
          <cx:pt idx="472">34614</cx:pt>
          <cx:pt idx="473">34741</cx:pt>
          <cx:pt idx="474">35087</cx:pt>
          <cx:pt idx="475">35152</cx:pt>
          <cx:pt idx="476">34993</cx:pt>
          <cx:pt idx="477">34594</cx:pt>
          <cx:pt idx="478">35104</cx:pt>
          <cx:pt idx="479">34583</cx:pt>
          <cx:pt idx="480">34471</cx:pt>
          <cx:pt idx="481">34168</cx:pt>
          <cx:pt idx="482">34862</cx:pt>
          <cx:pt idx="483">34766</cx:pt>
          <cx:pt idx="484">35060</cx:pt>
          <cx:pt idx="485">34582</cx:pt>
          <cx:pt idx="486">34790</cx:pt>
          <cx:pt idx="487">34841</cx:pt>
          <cx:pt idx="488">34697</cx:pt>
          <cx:pt idx="489">34743</cx:pt>
          <cx:pt idx="490">34582</cx:pt>
          <cx:pt idx="491">35023</cx:pt>
          <cx:pt idx="492">34828</cx:pt>
          <cx:pt idx="493">34883</cx:pt>
          <cx:pt idx="494">33879</cx:pt>
          <cx:pt idx="495">34380</cx:pt>
          <cx:pt idx="496">34617</cx:pt>
          <cx:pt idx="497">34430</cx:pt>
          <cx:pt idx="498">34637</cx:pt>
          <cx:pt idx="499">34623</cx:pt>
          <cx:pt idx="500">34772</cx:pt>
          <cx:pt idx="501">34441</cx:pt>
          <cx:pt idx="502">34511</cx:pt>
          <cx:pt idx="503">34804</cx:pt>
          <cx:pt idx="504">34986</cx:pt>
          <cx:pt idx="505">34647</cx:pt>
          <cx:pt idx="506">34574</cx:pt>
          <cx:pt idx="507">34613</cx:pt>
          <cx:pt idx="508">34771</cx:pt>
          <cx:pt idx="509">34352</cx:pt>
          <cx:pt idx="510">34871</cx:pt>
          <cx:pt idx="511">34443</cx:pt>
          <cx:pt idx="512">34291</cx:pt>
          <cx:pt idx="513">34269</cx:pt>
          <cx:pt idx="514">34847</cx:pt>
          <cx:pt idx="515">35039</cx:pt>
          <cx:pt idx="516">34705</cx:pt>
          <cx:pt idx="517">34516</cx:pt>
          <cx:pt idx="518">34010</cx:pt>
          <cx:pt idx="519">34862</cx:pt>
          <cx:pt idx="520">34913</cx:pt>
          <cx:pt idx="521">34762</cx:pt>
          <cx:pt idx="522">34601</cx:pt>
          <cx:pt idx="523">36531</cx:pt>
          <cx:pt idx="524">34852</cx:pt>
          <cx:pt idx="525">34840</cx:pt>
          <cx:pt idx="526">34826</cx:pt>
          <cx:pt idx="527">35130</cx:pt>
          <cx:pt idx="528">34761</cx:pt>
          <cx:pt idx="529">34315</cx:pt>
          <cx:pt idx="530">35114</cx:pt>
          <cx:pt idx="531">35189</cx:pt>
          <cx:pt idx="532">35339</cx:pt>
          <cx:pt idx="533">34753</cx:pt>
          <cx:pt idx="534">34992</cx:pt>
          <cx:pt idx="535">34231</cx:pt>
          <cx:pt idx="536">34678</cx:pt>
          <cx:pt idx="537">34861</cx:pt>
          <cx:pt idx="538">34574</cx:pt>
          <cx:pt idx="539">35105</cx:pt>
          <cx:pt idx="540">34708</cx:pt>
          <cx:pt idx="541">35570</cx:pt>
          <cx:pt idx="542">35026</cx:pt>
          <cx:pt idx="543">34356</cx:pt>
          <cx:pt idx="544">34101</cx:pt>
          <cx:pt idx="545">34842</cx:pt>
          <cx:pt idx="546">34654</cx:pt>
          <cx:pt idx="547">35222</cx:pt>
          <cx:pt idx="548">34933</cx:pt>
          <cx:pt idx="549">34982</cx:pt>
          <cx:pt idx="550">34888</cx:pt>
          <cx:pt idx="551">34549</cx:pt>
          <cx:pt idx="552">35117</cx:pt>
          <cx:pt idx="553">34800</cx:pt>
          <cx:pt idx="554">35164</cx:pt>
          <cx:pt idx="555">34647</cx:pt>
          <cx:pt idx="556">34768</cx:pt>
          <cx:pt idx="557">35168</cx:pt>
          <cx:pt idx="558">34717</cx:pt>
          <cx:pt idx="559">34905</cx:pt>
          <cx:pt idx="560">34970</cx:pt>
          <cx:pt idx="561">35184</cx:pt>
          <cx:pt idx="562">34055</cx:pt>
          <cx:pt idx="563">34378</cx:pt>
          <cx:pt idx="564">34752</cx:pt>
          <cx:pt idx="565">35010</cx:pt>
          <cx:pt idx="566">34888</cx:pt>
          <cx:pt idx="567">34838</cx:pt>
          <cx:pt idx="568">34475</cx:pt>
          <cx:pt idx="569">34608</cx:pt>
          <cx:pt idx="570">35040</cx:pt>
          <cx:pt idx="571">34791</cx:pt>
          <cx:pt idx="572">35458</cx:pt>
          <cx:pt idx="573">35318</cx:pt>
          <cx:pt idx="574">34413</cx:pt>
          <cx:pt idx="575">34907</cx:pt>
          <cx:pt idx="576">34621</cx:pt>
          <cx:pt idx="577">35431</cx:pt>
          <cx:pt idx="578">34366</cx:pt>
          <cx:pt idx="579">34681</cx:pt>
          <cx:pt idx="580">33585</cx:pt>
          <cx:pt idx="581">34892</cx:pt>
          <cx:pt idx="582">34832</cx:pt>
          <cx:pt idx="583">35236</cx:pt>
          <cx:pt idx="584">35122</cx:pt>
          <cx:pt idx="585">34258</cx:pt>
          <cx:pt idx="586">34526</cx:pt>
          <cx:pt idx="587">34781</cx:pt>
          <cx:pt idx="588">34851</cx:pt>
          <cx:pt idx="589">35161</cx:pt>
          <cx:pt idx="590">33996</cx:pt>
          <cx:pt idx="591">34431</cx:pt>
          <cx:pt idx="592">34885</cx:pt>
          <cx:pt idx="593">35032</cx:pt>
          <cx:pt idx="594">34515</cx:pt>
          <cx:pt idx="595">34836</cx:pt>
          <cx:pt idx="596">34426</cx:pt>
          <cx:pt idx="597">34492</cx:pt>
          <cx:pt idx="598">34490</cx:pt>
          <cx:pt idx="599">34872</cx:pt>
          <cx:pt idx="600">34767</cx:pt>
          <cx:pt idx="601">34977</cx:pt>
          <cx:pt idx="602">35580</cx:pt>
          <cx:pt idx="603">34735</cx:pt>
          <cx:pt idx="604">34811</cx:pt>
          <cx:pt idx="605">34654</cx:pt>
          <cx:pt idx="606">34336</cx:pt>
          <cx:pt idx="607">34970</cx:pt>
          <cx:pt idx="608">34900</cx:pt>
          <cx:pt idx="609">34619</cx:pt>
          <cx:pt idx="610">34758</cx:pt>
          <cx:pt idx="611">35031</cx:pt>
          <cx:pt idx="612">35034</cx:pt>
          <cx:pt idx="613">35180</cx:pt>
          <cx:pt idx="614">34872</cx:pt>
          <cx:pt idx="615">34329</cx:pt>
          <cx:pt idx="616">34176</cx:pt>
          <cx:pt idx="617">34685</cx:pt>
          <cx:pt idx="618">34477</cx:pt>
          <cx:pt idx="619">34706</cx:pt>
          <cx:pt idx="620">34902</cx:pt>
          <cx:pt idx="621">34324</cx:pt>
          <cx:pt idx="622">34724</cx:pt>
          <cx:pt idx="623">34576</cx:pt>
          <cx:pt idx="624">34833</cx:pt>
          <cx:pt idx="625">34528</cx:pt>
          <cx:pt idx="626">34841</cx:pt>
          <cx:pt idx="627">34592</cx:pt>
          <cx:pt idx="628">34660</cx:pt>
          <cx:pt idx="629">34825</cx:pt>
          <cx:pt idx="630">34338</cx:pt>
          <cx:pt idx="631">34759</cx:pt>
          <cx:pt idx="632">34341</cx:pt>
          <cx:pt idx="633">34680</cx:pt>
          <cx:pt idx="634">34766</cx:pt>
          <cx:pt idx="635">34745</cx:pt>
          <cx:pt idx="636">34740</cx:pt>
          <cx:pt idx="637">34273</cx:pt>
          <cx:pt idx="638">34380</cx:pt>
          <cx:pt idx="639">34281</cx:pt>
          <cx:pt idx="640">34689</cx:pt>
          <cx:pt idx="641">34627</cx:pt>
          <cx:pt idx="642">34481</cx:pt>
          <cx:pt idx="643">34600</cx:pt>
          <cx:pt idx="644">34716</cx:pt>
          <cx:pt idx="645">35557</cx:pt>
          <cx:pt idx="646">34810</cx:pt>
          <cx:pt idx="647">34890</cx:pt>
          <cx:pt idx="648">34123</cx:pt>
          <cx:pt idx="649">34563</cx:pt>
          <cx:pt idx="650">35284</cx:pt>
          <cx:pt idx="651">35112</cx:pt>
          <cx:pt idx="652">34396</cx:pt>
          <cx:pt idx="653">34296</cx:pt>
          <cx:pt idx="654">34804</cx:pt>
          <cx:pt idx="655">35065</cx:pt>
          <cx:pt idx="656">34898</cx:pt>
          <cx:pt idx="657">34206</cx:pt>
          <cx:pt idx="658">34540</cx:pt>
          <cx:pt idx="659">34397</cx:pt>
          <cx:pt idx="660">34348</cx:pt>
          <cx:pt idx="661">34456</cx:pt>
          <cx:pt idx="662">34433</cx:pt>
          <cx:pt idx="663">34827</cx:pt>
          <cx:pt idx="664">34770</cx:pt>
          <cx:pt idx="665">34799</cx:pt>
          <cx:pt idx="666">34405</cx:pt>
          <cx:pt idx="667">35155</cx:pt>
          <cx:pt idx="668">34927</cx:pt>
          <cx:pt idx="669">34409</cx:pt>
          <cx:pt idx="670">34410</cx:pt>
          <cx:pt idx="671">35153</cx:pt>
          <cx:pt idx="672">34635</cx:pt>
          <cx:pt idx="673">34749</cx:pt>
          <cx:pt idx="674">34961</cx:pt>
          <cx:pt idx="675">34714</cx:pt>
          <cx:pt idx="676">34710</cx:pt>
          <cx:pt idx="677">34929</cx:pt>
          <cx:pt idx="678">34930</cx:pt>
          <cx:pt idx="679">34870</cx:pt>
          <cx:pt idx="680">34566</cx:pt>
          <cx:pt idx="681">35056</cx:pt>
          <cx:pt idx="682">34428</cx:pt>
          <cx:pt idx="683">34823</cx:pt>
          <cx:pt idx="684">34611</cx:pt>
          <cx:pt idx="685">35309</cx:pt>
          <cx:pt idx="686">34339</cx:pt>
          <cx:pt idx="687">34517</cx:pt>
          <cx:pt idx="688">34916</cx:pt>
          <cx:pt idx="689">34240</cx:pt>
          <cx:pt idx="690">34562</cx:pt>
          <cx:pt idx="691">34581</cx:pt>
          <cx:pt idx="692">34657</cx:pt>
          <cx:pt idx="693">34447</cx:pt>
          <cx:pt idx="694">35151</cx:pt>
          <cx:pt idx="695">34654</cx:pt>
          <cx:pt idx="696">34378</cx:pt>
          <cx:pt idx="697">34684</cx:pt>
          <cx:pt idx="698">33892</cx:pt>
          <cx:pt idx="699">35214</cx:pt>
          <cx:pt idx="700">33886</cx:pt>
          <cx:pt idx="701">35004</cx:pt>
          <cx:pt idx="702">35131</cx:pt>
          <cx:pt idx="703">34371</cx:pt>
          <cx:pt idx="704">34648</cx:pt>
          <cx:pt idx="705">34686</cx:pt>
          <cx:pt idx="706">35222</cx:pt>
          <cx:pt idx="707">35058</cx:pt>
          <cx:pt idx="708">34917</cx:pt>
          <cx:pt idx="709">34851</cx:pt>
          <cx:pt idx="710">35109</cx:pt>
          <cx:pt idx="711">34401</cx:pt>
          <cx:pt idx="712">34170</cx:pt>
          <cx:pt idx="713">34632</cx:pt>
          <cx:pt idx="714">34524</cx:pt>
          <cx:pt idx="715">33979</cx:pt>
          <cx:pt idx="716">34379</cx:pt>
          <cx:pt idx="717">35025</cx:pt>
          <cx:pt idx="718">34542</cx:pt>
          <cx:pt idx="719">34612</cx:pt>
          <cx:pt idx="720">35333</cx:pt>
          <cx:pt idx="721">34735</cx:pt>
          <cx:pt idx="722">34856</cx:pt>
          <cx:pt idx="723">34303</cx:pt>
          <cx:pt idx="724">35528</cx:pt>
          <cx:pt idx="725">34904</cx:pt>
          <cx:pt idx="726">34241</cx:pt>
          <cx:pt idx="727">34865</cx:pt>
          <cx:pt idx="728">34740</cx:pt>
          <cx:pt idx="729">34154</cx:pt>
          <cx:pt idx="730">34175</cx:pt>
          <cx:pt idx="731">35250</cx:pt>
          <cx:pt idx="732">34567</cx:pt>
          <cx:pt idx="733">34607</cx:pt>
          <cx:pt idx="734">34796</cx:pt>
          <cx:pt idx="735">34939</cx:pt>
          <cx:pt idx="736">34452</cx:pt>
          <cx:pt idx="737">34776</cx:pt>
          <cx:pt idx="738">34665</cx:pt>
          <cx:pt idx="739">34343</cx:pt>
          <cx:pt idx="740">34760</cx:pt>
          <cx:pt idx="741">35067</cx:pt>
          <cx:pt idx="742">35438</cx:pt>
          <cx:pt idx="743">34995</cx:pt>
          <cx:pt idx="744">34649</cx:pt>
          <cx:pt idx="745">34474</cx:pt>
          <cx:pt idx="746">34792</cx:pt>
          <cx:pt idx="747">34272</cx:pt>
          <cx:pt idx="748">35065</cx:pt>
          <cx:pt idx="749">34674</cx:pt>
          <cx:pt idx="750">34829</cx:pt>
          <cx:pt idx="751">34875</cx:pt>
          <cx:pt idx="752">34916</cx:pt>
          <cx:pt idx="753">35175</cx:pt>
          <cx:pt idx="754">34669</cx:pt>
          <cx:pt idx="755">34783</cx:pt>
          <cx:pt idx="756">34328</cx:pt>
          <cx:pt idx="757">34326</cx:pt>
          <cx:pt idx="758">34952</cx:pt>
          <cx:pt idx="759">35051</cx:pt>
          <cx:pt idx="760">34793</cx:pt>
          <cx:pt idx="761">34558</cx:pt>
          <cx:pt idx="762">34848</cx:pt>
          <cx:pt idx="763">34815</cx:pt>
          <cx:pt idx="764">34592</cx:pt>
          <cx:pt idx="765">34047</cx:pt>
          <cx:pt idx="766">35124</cx:pt>
          <cx:pt idx="767">35273</cx:pt>
          <cx:pt idx="768">34394</cx:pt>
          <cx:pt idx="769">34780</cx:pt>
          <cx:pt idx="770">34148</cx:pt>
          <cx:pt idx="771">35181</cx:pt>
          <cx:pt idx="772">34751</cx:pt>
          <cx:pt idx="773">34934</cx:pt>
          <cx:pt idx="774">34411</cx:pt>
          <cx:pt idx="775">35522</cx:pt>
          <cx:pt idx="776">34881</cx:pt>
          <cx:pt idx="777">34485</cx:pt>
          <cx:pt idx="778">34898</cx:pt>
          <cx:pt idx="779">34905</cx:pt>
          <cx:pt idx="780">34778</cx:pt>
          <cx:pt idx="781">34924</cx:pt>
          <cx:pt idx="782">34814</cx:pt>
          <cx:pt idx="783">35821</cx:pt>
          <cx:pt idx="784">34534</cx:pt>
          <cx:pt idx="785">35302</cx:pt>
          <cx:pt idx="786">34455</cx:pt>
          <cx:pt idx="787">34556</cx:pt>
          <cx:pt idx="788">34871</cx:pt>
          <cx:pt idx="789">34925</cx:pt>
          <cx:pt idx="790">34624</cx:pt>
          <cx:pt idx="791">34343</cx:pt>
          <cx:pt idx="792">34070</cx:pt>
          <cx:pt idx="793">35280</cx:pt>
          <cx:pt idx="794">34623</cx:pt>
          <cx:pt idx="795">34733</cx:pt>
          <cx:pt idx="796">35094</cx:pt>
          <cx:pt idx="797">35173</cx:pt>
          <cx:pt idx="798">34825</cx:pt>
          <cx:pt idx="799">34794</cx:pt>
          <cx:pt idx="800">34879</cx:pt>
          <cx:pt idx="801">34561</cx:pt>
          <cx:pt idx="802">34815</cx:pt>
          <cx:pt idx="803">34411</cx:pt>
          <cx:pt idx="804">34983</cx:pt>
          <cx:pt idx="805">34001</cx:pt>
          <cx:pt idx="806">34486</cx:pt>
          <cx:pt idx="807">34604</cx:pt>
          <cx:pt idx="808">35045</cx:pt>
          <cx:pt idx="809">34500</cx:pt>
          <cx:pt idx="810">34015</cx:pt>
          <cx:pt idx="811">34609</cx:pt>
          <cx:pt idx="812">34916</cx:pt>
          <cx:pt idx="813">34696</cx:pt>
          <cx:pt idx="814">34793</cx:pt>
          <cx:pt idx="815">34522</cx:pt>
          <cx:pt idx="816">34634</cx:pt>
          <cx:pt idx="817">34607</cx:pt>
          <cx:pt idx="818">34795</cx:pt>
          <cx:pt idx="819">34982</cx:pt>
          <cx:pt idx="820">34990</cx:pt>
          <cx:pt idx="821">35055</cx:pt>
          <cx:pt idx="822">34323</cx:pt>
          <cx:pt idx="823">34403</cx:pt>
          <cx:pt idx="824">34169</cx:pt>
          <cx:pt idx="825">34974</cx:pt>
          <cx:pt idx="826">34891</cx:pt>
          <cx:pt idx="827">34635</cx:pt>
          <cx:pt idx="828">35064</cx:pt>
          <cx:pt idx="829">34586</cx:pt>
          <cx:pt idx="830">35086</cx:pt>
          <cx:pt idx="831">34441</cx:pt>
          <cx:pt idx="832">34818</cx:pt>
          <cx:pt idx="833">34318</cx:pt>
          <cx:pt idx="834">34135</cx:pt>
          <cx:pt idx="835">34804</cx:pt>
          <cx:pt idx="836">34479</cx:pt>
          <cx:pt idx="837">34839</cx:pt>
          <cx:pt idx="838">34299</cx:pt>
          <cx:pt idx="839">34616</cx:pt>
          <cx:pt idx="840">34593</cx:pt>
          <cx:pt idx="841">34283</cx:pt>
          <cx:pt idx="842">34376</cx:pt>
          <cx:pt idx="843">34074</cx:pt>
          <cx:pt idx="844">35001</cx:pt>
          <cx:pt idx="845">34856</cx:pt>
          <cx:pt idx="846">34995</cx:pt>
          <cx:pt idx="847">35261</cx:pt>
          <cx:pt idx="848">35043</cx:pt>
          <cx:pt idx="849">35209</cx:pt>
          <cx:pt idx="850">35283</cx:pt>
          <cx:pt idx="851">35815</cx:pt>
          <cx:pt idx="852">35111</cx:pt>
          <cx:pt idx="853">35178</cx:pt>
          <cx:pt idx="854">34713</cx:pt>
          <cx:pt idx="855">35187</cx:pt>
          <cx:pt idx="856">34481</cx:pt>
          <cx:pt idx="857">35166</cx:pt>
          <cx:pt idx="858">34934</cx:pt>
          <cx:pt idx="859">34707</cx:pt>
          <cx:pt idx="860">34328</cx:pt>
          <cx:pt idx="861">34766</cx:pt>
          <cx:pt idx="862">34653</cx:pt>
          <cx:pt idx="863">34880</cx:pt>
          <cx:pt idx="864">34880</cx:pt>
          <cx:pt idx="865">35433</cx:pt>
          <cx:pt idx="866">35310</cx:pt>
          <cx:pt idx="867">34513</cx:pt>
          <cx:pt idx="868">34696</cx:pt>
          <cx:pt idx="869">34915</cx:pt>
          <cx:pt idx="870">35021</cx:pt>
          <cx:pt idx="871">34869</cx:pt>
          <cx:pt idx="872">34496</cx:pt>
          <cx:pt idx="873">35010</cx:pt>
          <cx:pt idx="874">34465</cx:pt>
          <cx:pt idx="875">34181</cx:pt>
          <cx:pt idx="876">34084</cx:pt>
          <cx:pt idx="877">34309</cx:pt>
          <cx:pt idx="878">34765</cx:pt>
          <cx:pt idx="879">34395</cx:pt>
          <cx:pt idx="880">34699</cx:pt>
          <cx:pt idx="881">35149</cx:pt>
          <cx:pt idx="882">34593</cx:pt>
          <cx:pt idx="883">34568</cx:pt>
          <cx:pt idx="884">35091</cx:pt>
          <cx:pt idx="885">35072</cx:pt>
          <cx:pt idx="886">34617</cx:pt>
          <cx:pt idx="887">34565</cx:pt>
          <cx:pt idx="888">34795</cx:pt>
          <cx:pt idx="889">34955</cx:pt>
          <cx:pt idx="890">34755</cx:pt>
          <cx:pt idx="891">35320</cx:pt>
          <cx:pt idx="892">35096</cx:pt>
          <cx:pt idx="893">34906</cx:pt>
          <cx:pt idx="894">34714</cx:pt>
          <cx:pt idx="895">34982</cx:pt>
          <cx:pt idx="896">35101</cx:pt>
          <cx:pt idx="897">35171</cx:pt>
          <cx:pt idx="898">34973</cx:pt>
          <cx:pt idx="899">34842</cx:pt>
          <cx:pt idx="900">34846</cx:pt>
          <cx:pt idx="901">34478</cx:pt>
          <cx:pt idx="902">34673</cx:pt>
          <cx:pt idx="903">35019</cx:pt>
          <cx:pt idx="904">34672</cx:pt>
          <cx:pt idx="905">35156</cx:pt>
          <cx:pt idx="906">34900</cx:pt>
          <cx:pt idx="907">34534</cx:pt>
          <cx:pt idx="908">34162</cx:pt>
          <cx:pt idx="909">34718</cx:pt>
          <cx:pt idx="910">34329</cx:pt>
          <cx:pt idx="911">35316</cx:pt>
          <cx:pt idx="912">34699</cx:pt>
          <cx:pt idx="913">34659</cx:pt>
          <cx:pt idx="914">34806</cx:pt>
          <cx:pt idx="915">34814</cx:pt>
          <cx:pt idx="916">34803</cx:pt>
          <cx:pt idx="917">34793</cx:pt>
          <cx:pt idx="918">34287</cx:pt>
          <cx:pt idx="919">34627</cx:pt>
          <cx:pt idx="920">35172</cx:pt>
          <cx:pt idx="921">34937</cx:pt>
          <cx:pt idx="922">34849</cx:pt>
          <cx:pt idx="923">33827</cx:pt>
          <cx:pt idx="924">34083</cx:pt>
          <cx:pt idx="925">34901</cx:pt>
          <cx:pt idx="926">34791</cx:pt>
          <cx:pt idx="927">34964</cx:pt>
          <cx:pt idx="928">34408</cx:pt>
          <cx:pt idx="929">34625</cx:pt>
          <cx:pt idx="930">34755</cx:pt>
          <cx:pt idx="931">34874</cx:pt>
          <cx:pt idx="932">34594</cx:pt>
          <cx:pt idx="933">34755</cx:pt>
          <cx:pt idx="934">34685</cx:pt>
          <cx:pt idx="935">34955</cx:pt>
          <cx:pt idx="936">34892</cx:pt>
          <cx:pt idx="937">35300</cx:pt>
          <cx:pt idx="938">35866</cx:pt>
          <cx:pt idx="939">34525</cx:pt>
          <cx:pt idx="940">34343</cx:pt>
          <cx:pt idx="941">34153</cx:pt>
          <cx:pt idx="942">34956</cx:pt>
          <cx:pt idx="943">34483</cx:pt>
          <cx:pt idx="944">35274</cx:pt>
          <cx:pt idx="945">34985</cx:pt>
          <cx:pt idx="946">34937</cx:pt>
          <cx:pt idx="947">34293</cx:pt>
          <cx:pt idx="948">34968</cx:pt>
          <cx:pt idx="949">34571</cx:pt>
          <cx:pt idx="950">35021</cx:pt>
          <cx:pt idx="951">34363</cx:pt>
          <cx:pt idx="952">34663</cx:pt>
          <cx:pt idx="953">34526</cx:pt>
          <cx:pt idx="954">34394</cx:pt>
          <cx:pt idx="955">35469</cx:pt>
          <cx:pt idx="956">34942</cx:pt>
          <cx:pt idx="957">34834</cx:pt>
          <cx:pt idx="958">34476</cx:pt>
          <cx:pt idx="959">35547</cx:pt>
          <cx:pt idx="960">34982</cx:pt>
          <cx:pt idx="961">35976</cx:pt>
          <cx:pt idx="962">35362</cx:pt>
          <cx:pt idx="963">35115</cx:pt>
          <cx:pt idx="964">35124</cx:pt>
          <cx:pt idx="965">34393</cx:pt>
          <cx:pt idx="966">34681</cx:pt>
          <cx:pt idx="967">34661</cx:pt>
          <cx:pt idx="968">34203</cx:pt>
          <cx:pt idx="969">34933</cx:pt>
          <cx:pt idx="970">35071</cx:pt>
          <cx:pt idx="971">35342</cx:pt>
          <cx:pt idx="972">34982</cx:pt>
          <cx:pt idx="973">34406</cx:pt>
          <cx:pt idx="974">34637</cx:pt>
          <cx:pt idx="975">35098</cx:pt>
          <cx:pt idx="976">34628</cx:pt>
          <cx:pt idx="977">34381</cx:pt>
          <cx:pt idx="978">35549</cx:pt>
          <cx:pt idx="979">34569</cx:pt>
          <cx:pt idx="980">34931</cx:pt>
          <cx:pt idx="981">34598</cx:pt>
          <cx:pt idx="982">34210</cx:pt>
          <cx:pt idx="983">34187</cx:pt>
          <cx:pt idx="984">34458</cx:pt>
          <cx:pt idx="985">34644</cx:pt>
          <cx:pt idx="986">33977</cx:pt>
          <cx:pt idx="987">34901</cx:pt>
          <cx:pt idx="988">34801</cx:pt>
          <cx:pt idx="989">35034</cx:pt>
          <cx:pt idx="990">34837</cx:pt>
          <cx:pt idx="991">34443</cx:pt>
          <cx:pt idx="992">34717</cx:pt>
          <cx:pt idx="993">34882</cx:pt>
          <cx:pt idx="994">35606</cx:pt>
          <cx:pt idx="995">35241</cx:pt>
          <cx:pt idx="996">34601</cx:pt>
          <cx:pt idx="997">34838</cx:pt>
          <cx:pt idx="998">34851</cx:pt>
          <cx:pt idx="999">34912</cx:pt>
        </cx:lvl>
      </cx:numDim>
    </cx:data>
    <cx:data id="5">
      <cx:numDim type="val">
        <cx:f>Sheet1!$V$17:$V$1016</cx:f>
        <cx:lvl ptCount="1000" formatCode="General">
          <cx:pt idx="0">127680</cx:pt>
          <cx:pt idx="1">121821</cx:pt>
          <cx:pt idx="2">121893</cx:pt>
          <cx:pt idx="3">123820</cx:pt>
          <cx:pt idx="4">123373</cx:pt>
          <cx:pt idx="5">123975</cx:pt>
          <cx:pt idx="6">123741</cx:pt>
          <cx:pt idx="7">122747</cx:pt>
          <cx:pt idx="8">121938</cx:pt>
          <cx:pt idx="9">123525</cx:pt>
          <cx:pt idx="10">124117</cx:pt>
          <cx:pt idx="11">123750</cx:pt>
          <cx:pt idx="12">122234</cx:pt>
          <cx:pt idx="13">123851</cx:pt>
          <cx:pt idx="14">123655</cx:pt>
          <cx:pt idx="15">122667</cx:pt>
          <cx:pt idx="16">124050</cx:pt>
          <cx:pt idx="17">124041</cx:pt>
          <cx:pt idx="18">122799</cx:pt>
          <cx:pt idx="19">123609</cx:pt>
          <cx:pt idx="20">123997</cx:pt>
          <cx:pt idx="21">124139</cx:pt>
          <cx:pt idx="22">122632</cx:pt>
          <cx:pt idx="23">123861</cx:pt>
          <cx:pt idx="24">123951</cx:pt>
          <cx:pt idx="25">122499</cx:pt>
          <cx:pt idx="26">123886</cx:pt>
          <cx:pt idx="27">123713</cx:pt>
          <cx:pt idx="28">122526</cx:pt>
          <cx:pt idx="29">123994</cx:pt>
          <cx:pt idx="30">124611</cx:pt>
          <cx:pt idx="31">124273</cx:pt>
          <cx:pt idx="32">121996</cx:pt>
          <cx:pt idx="33">124403</cx:pt>
          <cx:pt idx="34">124318</cx:pt>
          <cx:pt idx="35">123384</cx:pt>
          <cx:pt idx="36">122411</cx:pt>
          <cx:pt idx="37">122744</cx:pt>
          <cx:pt idx="38">122950</cx:pt>
          <cx:pt idx="39">124343</cx:pt>
          <cx:pt idx="40">124070</cx:pt>
          <cx:pt idx="41">122728</cx:pt>
          <cx:pt idx="42">123925</cx:pt>
          <cx:pt idx="43">124030</cx:pt>
          <cx:pt idx="44">122581</cx:pt>
          <cx:pt idx="45">121791</cx:pt>
          <cx:pt idx="46">124082</cx:pt>
          <cx:pt idx="47">122787</cx:pt>
          <cx:pt idx="48">124295</cx:pt>
          <cx:pt idx="49">123558</cx:pt>
          <cx:pt idx="50">124263</cx:pt>
          <cx:pt idx="51">124099</cx:pt>
          <cx:pt idx="52">123874</cx:pt>
          <cx:pt idx="53">122998</cx:pt>
          <cx:pt idx="54">123916</cx:pt>
          <cx:pt idx="55">124182</cx:pt>
          <cx:pt idx="56">123048</cx:pt>
          <cx:pt idx="57">124281</cx:pt>
          <cx:pt idx="58">123659</cx:pt>
          <cx:pt idx="59">122343</cx:pt>
          <cx:pt idx="60">124029</cx:pt>
          <cx:pt idx="61">123991</cx:pt>
          <cx:pt idx="62">122849</cx:pt>
          <cx:pt idx="63">122263</cx:pt>
          <cx:pt idx="64">123637</cx:pt>
          <cx:pt idx="65">122729</cx:pt>
          <cx:pt idx="66">124176</cx:pt>
          <cx:pt idx="67">124020</cx:pt>
          <cx:pt idx="68">122277</cx:pt>
          <cx:pt idx="69">122134</cx:pt>
          <cx:pt idx="70">123693</cx:pt>
          <cx:pt idx="71">121922</cx:pt>
          <cx:pt idx="72">123408</cx:pt>
          <cx:pt idx="73">123927</cx:pt>
          <cx:pt idx="74">123460</cx:pt>
          <cx:pt idx="75">123716</cx:pt>
          <cx:pt idx="76">124159</cx:pt>
          <cx:pt idx="77">124649</cx:pt>
          <cx:pt idx="78">122023</cx:pt>
          <cx:pt idx="79">123646</cx:pt>
          <cx:pt idx="80">124226</cx:pt>
          <cx:pt idx="81">122523</cx:pt>
          <cx:pt idx="82">123781</cx:pt>
          <cx:pt idx="83">123655</cx:pt>
          <cx:pt idx="84">124129</cx:pt>
          <cx:pt idx="85">124144</cx:pt>
          <cx:pt idx="86">124203</cx:pt>
          <cx:pt idx="87">122627</cx:pt>
          <cx:pt idx="88">123731</cx:pt>
          <cx:pt idx="89">123026</cx:pt>
          <cx:pt idx="90">123308</cx:pt>
          <cx:pt idx="91">124022</cx:pt>
          <cx:pt idx="92">124415</cx:pt>
          <cx:pt idx="93">122992</cx:pt>
          <cx:pt idx="94">123580</cx:pt>
          <cx:pt idx="95">123985</cx:pt>
          <cx:pt idx="96">122758</cx:pt>
          <cx:pt idx="97">124211</cx:pt>
          <cx:pt idx="98">123573</cx:pt>
          <cx:pt idx="99">122440</cx:pt>
          <cx:pt idx="100">124127</cx:pt>
          <cx:pt idx="101">124007</cx:pt>
          <cx:pt idx="102">122740</cx:pt>
          <cx:pt idx="103">124190</cx:pt>
          <cx:pt idx="104">124490</cx:pt>
          <cx:pt idx="105">123541</cx:pt>
          <cx:pt idx="106">122372</cx:pt>
          <cx:pt idx="107">124071</cx:pt>
          <cx:pt idx="108">122835</cx:pt>
          <cx:pt idx="109">124138</cx:pt>
          <cx:pt idx="110">123760</cx:pt>
          <cx:pt idx="111">123318</cx:pt>
          <cx:pt idx="112">123891</cx:pt>
          <cx:pt idx="113">122799</cx:pt>
          <cx:pt idx="114">121891</cx:pt>
          <cx:pt idx="115">123890</cx:pt>
          <cx:pt idx="116">124617</cx:pt>
          <cx:pt idx="117">122681</cx:pt>
          <cx:pt idx="118">124413</cx:pt>
          <cx:pt idx="119">123646</cx:pt>
          <cx:pt idx="120">122287</cx:pt>
          <cx:pt idx="121">123822</cx:pt>
          <cx:pt idx="122">122870</cx:pt>
          <cx:pt idx="123">122575</cx:pt>
          <cx:pt idx="124">124442</cx:pt>
          <cx:pt idx="125">123637</cx:pt>
          <cx:pt idx="126">122066</cx:pt>
          <cx:pt idx="127">123903</cx:pt>
          <cx:pt idx="128">122749</cx:pt>
          <cx:pt idx="129">124175</cx:pt>
          <cx:pt idx="130">124116</cx:pt>
          <cx:pt idx="131">124366</cx:pt>
          <cx:pt idx="132">123494</cx:pt>
          <cx:pt idx="133">123837</cx:pt>
          <cx:pt idx="134">124500</cx:pt>
          <cx:pt idx="135">122888</cx:pt>
          <cx:pt idx="136">123220</cx:pt>
          <cx:pt idx="137">123853</cx:pt>
          <cx:pt idx="138">123101</cx:pt>
          <cx:pt idx="139">123378</cx:pt>
          <cx:pt idx="140">124213</cx:pt>
          <cx:pt idx="141">123027</cx:pt>
          <cx:pt idx="142">122107</cx:pt>
          <cx:pt idx="143">123681</cx:pt>
          <cx:pt idx="144">124222</cx:pt>
          <cx:pt idx="145">122529</cx:pt>
          <cx:pt idx="146">123947</cx:pt>
          <cx:pt idx="147">123624</cx:pt>
          <cx:pt idx="148">122183</cx:pt>
          <cx:pt idx="149">123535</cx:pt>
          <cx:pt idx="150">122854</cx:pt>
          <cx:pt idx="151">122103</cx:pt>
          <cx:pt idx="152">123829</cx:pt>
          <cx:pt idx="153">124255</cx:pt>
          <cx:pt idx="154">122733</cx:pt>
          <cx:pt idx="155">123884</cx:pt>
          <cx:pt idx="156">123857</cx:pt>
          <cx:pt idx="157">122842</cx:pt>
          <cx:pt idx="158">123821</cx:pt>
          <cx:pt idx="159">130897</cx:pt>
          <cx:pt idx="160">122266</cx:pt>
          <cx:pt idx="161">124057</cx:pt>
          <cx:pt idx="162">124160</cx:pt>
          <cx:pt idx="163">123406</cx:pt>
          <cx:pt idx="164">123909</cx:pt>
          <cx:pt idx="165">123398</cx:pt>
          <cx:pt idx="166">122341</cx:pt>
          <cx:pt idx="167">123526</cx:pt>
          <cx:pt idx="168">124195</cx:pt>
          <cx:pt idx="169">122800</cx:pt>
          <cx:pt idx="170">123919</cx:pt>
          <cx:pt idx="171">122837</cx:pt>
          <cx:pt idx="172">122691</cx:pt>
          <cx:pt idx="173">123459</cx:pt>
          <cx:pt idx="174">124400</cx:pt>
          <cx:pt idx="175">122670</cx:pt>
          <cx:pt idx="176">124178</cx:pt>
          <cx:pt idx="177">124079</cx:pt>
          <cx:pt idx="178">122652</cx:pt>
          <cx:pt idx="179">123710</cx:pt>
          <cx:pt idx="180">123584</cx:pt>
          <cx:pt idx="181">122768</cx:pt>
          <cx:pt idx="182">123203</cx:pt>
          <cx:pt idx="183">123456</cx:pt>
          <cx:pt idx="184">122697</cx:pt>
          <cx:pt idx="185">122313</cx:pt>
          <cx:pt idx="186">124155</cx:pt>
          <cx:pt idx="187">122095</cx:pt>
          <cx:pt idx="188">123686</cx:pt>
          <cx:pt idx="189">123253</cx:pt>
          <cx:pt idx="190">122667</cx:pt>
          <cx:pt idx="191">124120</cx:pt>
          <cx:pt idx="192">123228</cx:pt>
          <cx:pt idx="193">122661</cx:pt>
          <cx:pt idx="194">123742</cx:pt>
          <cx:pt idx="195">123566</cx:pt>
          <cx:pt idx="196">122491</cx:pt>
          <cx:pt idx="197">123832</cx:pt>
          <cx:pt idx="198">124011</cx:pt>
          <cx:pt idx="199">122874</cx:pt>
          <cx:pt idx="200">124369</cx:pt>
          <cx:pt idx="201">123886</cx:pt>
          <cx:pt idx="202">123284</cx:pt>
          <cx:pt idx="203">123850</cx:pt>
          <cx:pt idx="204">123902</cx:pt>
          <cx:pt idx="205">122683</cx:pt>
          <cx:pt idx="206">123894</cx:pt>
          <cx:pt idx="207">124714</cx:pt>
          <cx:pt idx="208">122756</cx:pt>
          <cx:pt idx="209">123301</cx:pt>
          <cx:pt idx="210">123901</cx:pt>
          <cx:pt idx="211">122578</cx:pt>
          <cx:pt idx="212">121872</cx:pt>
          <cx:pt idx="213">124397</cx:pt>
          <cx:pt idx="214">122352</cx:pt>
          <cx:pt idx="215">122704</cx:pt>
          <cx:pt idx="216">124415</cx:pt>
          <cx:pt idx="217">122352</cx:pt>
          <cx:pt idx="218">121891</cx:pt>
          <cx:pt idx="219">124099</cx:pt>
          <cx:pt idx="220">122782</cx:pt>
          <cx:pt idx="221">122969</cx:pt>
          <cx:pt idx="222">123748</cx:pt>
          <cx:pt idx="223">122965</cx:pt>
          <cx:pt idx="224">122688</cx:pt>
          <cx:pt idx="225">124002</cx:pt>
          <cx:pt idx="226">124022</cx:pt>
          <cx:pt idx="227">121899</cx:pt>
          <cx:pt idx="228">122669</cx:pt>
          <cx:pt idx="229">123811</cx:pt>
          <cx:pt idx="230">122204</cx:pt>
          <cx:pt idx="231">123658</cx:pt>
          <cx:pt idx="232">121704</cx:pt>
          <cx:pt idx="233">121768</cx:pt>
          <cx:pt idx="234">121575</cx:pt>
          <cx:pt idx="235">123111</cx:pt>
          <cx:pt idx="236">122883</cx:pt>
          <cx:pt idx="237">123663</cx:pt>
          <cx:pt idx="238">123372</cx:pt>
          <cx:pt idx="239">124546</cx:pt>
          <cx:pt idx="240">123837</cx:pt>
          <cx:pt idx="241">123952</cx:pt>
          <cx:pt idx="242">121510</cx:pt>
          <cx:pt idx="243">123833</cx:pt>
          <cx:pt idx="244">123215</cx:pt>
          <cx:pt idx="245">122170</cx:pt>
          <cx:pt idx="246">124324</cx:pt>
          <cx:pt idx="247">123555</cx:pt>
          <cx:pt idx="248">121863</cx:pt>
          <cx:pt idx="249">124735</cx:pt>
          <cx:pt idx="250">123680</cx:pt>
          <cx:pt idx="251">122637</cx:pt>
          <cx:pt idx="252">123847</cx:pt>
          <cx:pt idx="253">123202</cx:pt>
          <cx:pt idx="254">122158</cx:pt>
          <cx:pt idx="255">123668</cx:pt>
          <cx:pt idx="256">123950</cx:pt>
          <cx:pt idx="257">122024</cx:pt>
          <cx:pt idx="258">124019</cx:pt>
          <cx:pt idx="259">123420</cx:pt>
          <cx:pt idx="260">123097</cx:pt>
          <cx:pt idx="261">123933</cx:pt>
          <cx:pt idx="262">123839</cx:pt>
          <cx:pt idx="263">122036</cx:pt>
          <cx:pt idx="264">123653</cx:pt>
          <cx:pt idx="265">123018</cx:pt>
          <cx:pt idx="266">122595</cx:pt>
          <cx:pt idx="267">123976</cx:pt>
          <cx:pt idx="268">122673</cx:pt>
          <cx:pt idx="269">123835</cx:pt>
          <cx:pt idx="270">124155</cx:pt>
          <cx:pt idx="271">122109</cx:pt>
          <cx:pt idx="272">122344</cx:pt>
          <cx:pt idx="273">124081</cx:pt>
          <cx:pt idx="274">123256</cx:pt>
          <cx:pt idx="275">123255</cx:pt>
          <cx:pt idx="276">124088</cx:pt>
          <cx:pt idx="277">122572</cx:pt>
          <cx:pt idx="278">121900</cx:pt>
          <cx:pt idx="279">124585</cx:pt>
          <cx:pt idx="280">122271</cx:pt>
          <cx:pt idx="281">123896</cx:pt>
          <cx:pt idx="282">123859</cx:pt>
          <cx:pt idx="283">122265</cx:pt>
          <cx:pt idx="284">123905</cx:pt>
          <cx:pt idx="285">123898</cx:pt>
          <cx:pt idx="286">124173</cx:pt>
          <cx:pt idx="287">122441</cx:pt>
          <cx:pt idx="288">122512</cx:pt>
          <cx:pt idx="289">123299</cx:pt>
          <cx:pt idx="290">122211</cx:pt>
          <cx:pt idx="291">123001</cx:pt>
          <cx:pt idx="292">124470</cx:pt>
          <cx:pt idx="293">122254</cx:pt>
          <cx:pt idx="294">123992</cx:pt>
          <cx:pt idx="295">123133</cx:pt>
          <cx:pt idx="296">122440</cx:pt>
          <cx:pt idx="297">123306</cx:pt>
          <cx:pt idx="298">124428</cx:pt>
          <cx:pt idx="299">122428</cx:pt>
          <cx:pt idx="300">123568</cx:pt>
          <cx:pt idx="301">124267</cx:pt>
          <cx:pt idx="302">122235</cx:pt>
          <cx:pt idx="303">124006</cx:pt>
          <cx:pt idx="304">122088</cx:pt>
          <cx:pt idx="305">122403</cx:pt>
          <cx:pt idx="306">123897</cx:pt>
          <cx:pt idx="307">123739</cx:pt>
          <cx:pt idx="308">122384</cx:pt>
          <cx:pt idx="309">123748</cx:pt>
          <cx:pt idx="310">124209</cx:pt>
          <cx:pt idx="311">122360</cx:pt>
          <cx:pt idx="312">124300</cx:pt>
          <cx:pt idx="313">123558</cx:pt>
          <cx:pt idx="314">122755</cx:pt>
          <cx:pt idx="315">124008</cx:pt>
          <cx:pt idx="316">122964</cx:pt>
          <cx:pt idx="317">121610</cx:pt>
          <cx:pt idx="318">124038</cx:pt>
          <cx:pt idx="319">123959</cx:pt>
          <cx:pt idx="320">122228</cx:pt>
          <cx:pt idx="321">124032</cx:pt>
          <cx:pt idx="322">124803</cx:pt>
          <cx:pt idx="323">123540</cx:pt>
          <cx:pt idx="324">124109</cx:pt>
          <cx:pt idx="325">122761</cx:pt>
          <cx:pt idx="326">122956</cx:pt>
          <cx:pt idx="327">121726</cx:pt>
          <cx:pt idx="328">123403</cx:pt>
          <cx:pt idx="329">122051</cx:pt>
          <cx:pt idx="330">123708</cx:pt>
          <cx:pt idx="331">122993</cx:pt>
          <cx:pt idx="332">121764</cx:pt>
          <cx:pt idx="333">123886</cx:pt>
          <cx:pt idx="334">124293</cx:pt>
          <cx:pt idx="335">121554</cx:pt>
          <cx:pt idx="336">123664</cx:pt>
          <cx:pt idx="337">123520</cx:pt>
          <cx:pt idx="338">122757</cx:pt>
          <cx:pt idx="339">123369</cx:pt>
          <cx:pt idx="340">124033</cx:pt>
          <cx:pt idx="341">121509</cx:pt>
          <cx:pt idx="342">124563</cx:pt>
          <cx:pt idx="343">123119</cx:pt>
          <cx:pt idx="344">122208</cx:pt>
          <cx:pt idx="345">123716</cx:pt>
          <cx:pt idx="346">123063</cx:pt>
          <cx:pt idx="347">123298</cx:pt>
          <cx:pt idx="348">123742</cx:pt>
          <cx:pt idx="349">124514</cx:pt>
          <cx:pt idx="350">123031</cx:pt>
          <cx:pt idx="351">124345</cx:pt>
          <cx:pt idx="352">123745</cx:pt>
          <cx:pt idx="353">121938</cx:pt>
          <cx:pt idx="354">123908</cx:pt>
          <cx:pt idx="355">122178</cx:pt>
          <cx:pt idx="356">122022</cx:pt>
          <cx:pt idx="357">123117</cx:pt>
          <cx:pt idx="358">122821</cx:pt>
          <cx:pt idx="359">121987</cx:pt>
          <cx:pt idx="360">124519</cx:pt>
          <cx:pt idx="361">122834</cx:pt>
          <cx:pt idx="362">124007</cx:pt>
          <cx:pt idx="363">124263</cx:pt>
          <cx:pt idx="364">122351</cx:pt>
          <cx:pt idx="365">124393</cx:pt>
          <cx:pt idx="366">122161</cx:pt>
          <cx:pt idx="367">121728</cx:pt>
          <cx:pt idx="368">124099</cx:pt>
          <cx:pt idx="369">123337</cx:pt>
          <cx:pt idx="370">122667</cx:pt>
          <cx:pt idx="371">123611</cx:pt>
          <cx:pt idx="372">124282</cx:pt>
          <cx:pt idx="373">121476</cx:pt>
          <cx:pt idx="374">124005</cx:pt>
          <cx:pt idx="375">123605</cx:pt>
          <cx:pt idx="376">122355</cx:pt>
          <cx:pt idx="377">123688</cx:pt>
          <cx:pt idx="378">123776</cx:pt>
          <cx:pt idx="379">123436</cx:pt>
          <cx:pt idx="380">124467</cx:pt>
          <cx:pt idx="381">124044</cx:pt>
          <cx:pt idx="382">123604</cx:pt>
          <cx:pt idx="383">121551</cx:pt>
          <cx:pt idx="384">123227</cx:pt>
          <cx:pt idx="385">124663</cx:pt>
          <cx:pt idx="386">122479</cx:pt>
          <cx:pt idx="387">123925</cx:pt>
          <cx:pt idx="388">122682</cx:pt>
          <cx:pt idx="389">121950</cx:pt>
          <cx:pt idx="390">124021</cx:pt>
          <cx:pt idx="391">123478</cx:pt>
          <cx:pt idx="392">122748</cx:pt>
          <cx:pt idx="393">123725</cx:pt>
          <cx:pt idx="394">124114</cx:pt>
          <cx:pt idx="395">122215</cx:pt>
          <cx:pt idx="396">124177</cx:pt>
          <cx:pt idx="397">123721</cx:pt>
          <cx:pt idx="398">122079</cx:pt>
          <cx:pt idx="399">124521</cx:pt>
          <cx:pt idx="400">122147</cx:pt>
          <cx:pt idx="401">122808</cx:pt>
          <cx:pt idx="402">123756</cx:pt>
          <cx:pt idx="403">122832</cx:pt>
          <cx:pt idx="404">122345</cx:pt>
          <cx:pt idx="405">124132</cx:pt>
          <cx:pt idx="406">124046</cx:pt>
          <cx:pt idx="407">123649</cx:pt>
          <cx:pt idx="408">123999</cx:pt>
          <cx:pt idx="409">122551</cx:pt>
          <cx:pt idx="410">121999</cx:pt>
          <cx:pt idx="411">123964</cx:pt>
          <cx:pt idx="412">124331</cx:pt>
          <cx:pt idx="413">122122</cx:pt>
          <cx:pt idx="414">124023</cx:pt>
          <cx:pt idx="415">124258</cx:pt>
          <cx:pt idx="416">122254</cx:pt>
          <cx:pt idx="417">124075</cx:pt>
          <cx:pt idx="418">123983</cx:pt>
          <cx:pt idx="419">121875</cx:pt>
          <cx:pt idx="420">124041</cx:pt>
          <cx:pt idx="421">124068</cx:pt>
          <cx:pt idx="422">123346</cx:pt>
          <cx:pt idx="423">124260</cx:pt>
          <cx:pt idx="424">123742</cx:pt>
          <cx:pt idx="425">122672</cx:pt>
          <cx:pt idx="426">124291</cx:pt>
          <cx:pt idx="427">123537</cx:pt>
          <cx:pt idx="428">122550</cx:pt>
          <cx:pt idx="429">123318</cx:pt>
          <cx:pt idx="430">122362</cx:pt>
          <cx:pt idx="431">121804</cx:pt>
          <cx:pt idx="432">123772</cx:pt>
          <cx:pt idx="433">123922</cx:pt>
          <cx:pt idx="434">122602</cx:pt>
          <cx:pt idx="435">123871</cx:pt>
          <cx:pt idx="436">122435</cx:pt>
          <cx:pt idx="437">122848</cx:pt>
          <cx:pt idx="438">122554</cx:pt>
          <cx:pt idx="439">124885</cx:pt>
          <cx:pt idx="440">122586</cx:pt>
          <cx:pt idx="441">123901</cx:pt>
          <cx:pt idx="442">123485</cx:pt>
          <cx:pt idx="443">122744</cx:pt>
          <cx:pt idx="444">123958</cx:pt>
          <cx:pt idx="445">124273</cx:pt>
          <cx:pt idx="446">122106</cx:pt>
          <cx:pt idx="447">123577</cx:pt>
          <cx:pt idx="448">123693</cx:pt>
          <cx:pt idx="449">123133</cx:pt>
          <cx:pt idx="450">124192</cx:pt>
          <cx:pt idx="451">123561</cx:pt>
          <cx:pt idx="452">122776</cx:pt>
          <cx:pt idx="453">122129</cx:pt>
          <cx:pt idx="454">123561</cx:pt>
          <cx:pt idx="455">124561</cx:pt>
          <cx:pt idx="456">122857</cx:pt>
          <cx:pt idx="457">123546</cx:pt>
          <cx:pt idx="458">124002</cx:pt>
          <cx:pt idx="459">122804</cx:pt>
          <cx:pt idx="460">123716</cx:pt>
          <cx:pt idx="461">122640</cx:pt>
          <cx:pt idx="462">122722</cx:pt>
          <cx:pt idx="463">123554</cx:pt>
          <cx:pt idx="464">123901</cx:pt>
          <cx:pt idx="465">123007</cx:pt>
          <cx:pt idx="466">123557</cx:pt>
          <cx:pt idx="467">123851</cx:pt>
          <cx:pt idx="468">121736</cx:pt>
          <cx:pt idx="469">123554</cx:pt>
          <cx:pt idx="470">124341</cx:pt>
          <cx:pt idx="471">122457</cx:pt>
          <cx:pt idx="472">121347</cx:pt>
          <cx:pt idx="473">123655</cx:pt>
          <cx:pt idx="474">122097</cx:pt>
          <cx:pt idx="475">123812</cx:pt>
          <cx:pt idx="476">124370</cx:pt>
          <cx:pt idx="477">122337</cx:pt>
          <cx:pt idx="478">123553</cx:pt>
          <cx:pt idx="479">124020</cx:pt>
          <cx:pt idx="480">124140</cx:pt>
          <cx:pt idx="481">121758</cx:pt>
          <cx:pt idx="482">124317</cx:pt>
          <cx:pt idx="483">122834</cx:pt>
          <cx:pt idx="484">122420</cx:pt>
          <cx:pt idx="485">123857</cx:pt>
          <cx:pt idx="486">124627</cx:pt>
          <cx:pt idx="487">122794</cx:pt>
          <cx:pt idx="488">122355</cx:pt>
          <cx:pt idx="489">123885</cx:pt>
          <cx:pt idx="490">122668</cx:pt>
          <cx:pt idx="491">123639</cx:pt>
          <cx:pt idx="492">123206</cx:pt>
          <cx:pt idx="493">121965</cx:pt>
          <cx:pt idx="494">123987</cx:pt>
          <cx:pt idx="495">122518</cx:pt>
          <cx:pt idx="496">122304</cx:pt>
          <cx:pt idx="497">124078</cx:pt>
          <cx:pt idx="498">123579</cx:pt>
          <cx:pt idx="499">123054</cx:pt>
          <cx:pt idx="500">124072</cx:pt>
          <cx:pt idx="501">123931</cx:pt>
          <cx:pt idx="502">121556</cx:pt>
          <cx:pt idx="503">124069</cx:pt>
          <cx:pt idx="504">123960</cx:pt>
          <cx:pt idx="505">122047</cx:pt>
          <cx:pt idx="506">123206</cx:pt>
          <cx:pt idx="507">124388</cx:pt>
          <cx:pt idx="508">122697</cx:pt>
          <cx:pt idx="509">121989</cx:pt>
          <cx:pt idx="510">124069</cx:pt>
          <cx:pt idx="511">122144</cx:pt>
          <cx:pt idx="512">123903</cx:pt>
          <cx:pt idx="513">123557</cx:pt>
          <cx:pt idx="514">122308</cx:pt>
          <cx:pt idx="515">123895</cx:pt>
          <cx:pt idx="516">124143</cx:pt>
          <cx:pt idx="517">122347</cx:pt>
          <cx:pt idx="518">123555</cx:pt>
          <cx:pt idx="519">124155</cx:pt>
          <cx:pt idx="520">123163</cx:pt>
          <cx:pt idx="521">124260</cx:pt>
          <cx:pt idx="522">123512</cx:pt>
          <cx:pt idx="523">122067</cx:pt>
          <cx:pt idx="524">121531</cx:pt>
          <cx:pt idx="525">123779</cx:pt>
          <cx:pt idx="526">122758</cx:pt>
          <cx:pt idx="527">123596</cx:pt>
          <cx:pt idx="528">123455</cx:pt>
          <cx:pt idx="529">121639</cx:pt>
          <cx:pt idx="530">123753</cx:pt>
          <cx:pt idx="531">123937</cx:pt>
          <cx:pt idx="532">122039</cx:pt>
          <cx:pt idx="533">123736</cx:pt>
          <cx:pt idx="534">122313</cx:pt>
          <cx:pt idx="535">121864</cx:pt>
          <cx:pt idx="536">123962</cx:pt>
          <cx:pt idx="537">123706</cx:pt>
          <cx:pt idx="538">123023</cx:pt>
          <cx:pt idx="539">123940</cx:pt>
          <cx:pt idx="540">124068</cx:pt>
          <cx:pt idx="541">122345</cx:pt>
          <cx:pt idx="542">123480</cx:pt>
          <cx:pt idx="543">123457</cx:pt>
          <cx:pt idx="544">123118</cx:pt>
          <cx:pt idx="545">122518</cx:pt>
          <cx:pt idx="546">122725</cx:pt>
          <cx:pt idx="547">123490</cx:pt>
          <cx:pt idx="548">123664</cx:pt>
          <cx:pt idx="549">124283</cx:pt>
          <cx:pt idx="550">123480</cx:pt>
          <cx:pt idx="551">123678</cx:pt>
          <cx:pt idx="552">124131</cx:pt>
          <cx:pt idx="553">121884</cx:pt>
          <cx:pt idx="554">124530</cx:pt>
          <cx:pt idx="555">122878</cx:pt>
          <cx:pt idx="556">121872</cx:pt>
          <cx:pt idx="557">124510</cx:pt>
          <cx:pt idx="558">124176</cx:pt>
          <cx:pt idx="559">122615</cx:pt>
          <cx:pt idx="560">123720</cx:pt>
          <cx:pt idx="561">124146</cx:pt>
          <cx:pt idx="562">121757</cx:pt>
          <cx:pt idx="563">124051</cx:pt>
          <cx:pt idx="564">124115</cx:pt>
          <cx:pt idx="565">124055</cx:pt>
          <cx:pt idx="566">121353</cx:pt>
          <cx:pt idx="567">123933</cx:pt>
          <cx:pt idx="568">123853</cx:pt>
          <cx:pt idx="569">123466</cx:pt>
          <cx:pt idx="570">124112</cx:pt>
          <cx:pt idx="571">124373</cx:pt>
          <cx:pt idx="572">123029</cx:pt>
          <cx:pt idx="573">123611</cx:pt>
          <cx:pt idx="574">123736</cx:pt>
          <cx:pt idx="575">122139</cx:pt>
          <cx:pt idx="576">123907</cx:pt>
          <cx:pt idx="577">122484</cx:pt>
          <cx:pt idx="578">123701</cx:pt>
          <cx:pt idx="579">123404</cx:pt>
          <cx:pt idx="580">123913</cx:pt>
          <cx:pt idx="581">122390</cx:pt>
          <cx:pt idx="582">124120</cx:pt>
          <cx:pt idx="583">123966</cx:pt>
          <cx:pt idx="584">123043</cx:pt>
          <cx:pt idx="585">124429</cx:pt>
          <cx:pt idx="586">123404</cx:pt>
          <cx:pt idx="587">122399</cx:pt>
          <cx:pt idx="588">124597</cx:pt>
          <cx:pt idx="589">124425</cx:pt>
          <cx:pt idx="590">122921</cx:pt>
          <cx:pt idx="591">123826</cx:pt>
          <cx:pt idx="592">123767</cx:pt>
          <cx:pt idx="593">122877</cx:pt>
          <cx:pt idx="594">123849</cx:pt>
          <cx:pt idx="595">124218</cx:pt>
          <cx:pt idx="596">122035</cx:pt>
          <cx:pt idx="597">123380</cx:pt>
          <cx:pt idx="598">124031</cx:pt>
          <cx:pt idx="599">122803</cx:pt>
          <cx:pt idx="600">124597</cx:pt>
          <cx:pt idx="601">124387</cx:pt>
          <cx:pt idx="602">121971</cx:pt>
          <cx:pt idx="603">123286</cx:pt>
          <cx:pt idx="604">123247</cx:pt>
          <cx:pt idx="605">122804</cx:pt>
          <cx:pt idx="606">123820</cx:pt>
          <cx:pt idx="607">123951</cx:pt>
          <cx:pt idx="608">121570</cx:pt>
          <cx:pt idx="609">124220</cx:pt>
          <cx:pt idx="610">124169</cx:pt>
          <cx:pt idx="611">122659</cx:pt>
          <cx:pt idx="612">123234</cx:pt>
          <cx:pt idx="613">124433</cx:pt>
          <cx:pt idx="614">122559</cx:pt>
          <cx:pt idx="615">123716</cx:pt>
          <cx:pt idx="616">124288</cx:pt>
          <cx:pt idx="617">121611</cx:pt>
          <cx:pt idx="618">122784</cx:pt>
          <cx:pt idx="619">123715</cx:pt>
          <cx:pt idx="620">122692</cx:pt>
          <cx:pt idx="621">122624</cx:pt>
          <cx:pt idx="622">124396</cx:pt>
          <cx:pt idx="623">124057</cx:pt>
          <cx:pt idx="624">122676</cx:pt>
          <cx:pt idx="625">123770</cx:pt>
          <cx:pt idx="626">124423</cx:pt>
          <cx:pt idx="627">122470</cx:pt>
          <cx:pt idx="628">123828</cx:pt>
          <cx:pt idx="629">122060</cx:pt>
          <cx:pt idx="630">121920</cx:pt>
          <cx:pt idx="631">123934</cx:pt>
          <cx:pt idx="632">124365</cx:pt>
          <cx:pt idx="633">122362</cx:pt>
          <cx:pt idx="634">123442</cx:pt>
          <cx:pt idx="635">124436</cx:pt>
          <cx:pt idx="636">123212</cx:pt>
          <cx:pt idx="637">122512</cx:pt>
          <cx:pt idx="638">124102</cx:pt>
          <cx:pt idx="639">122182</cx:pt>
          <cx:pt idx="640">123483</cx:pt>
          <cx:pt idx="641">124179</cx:pt>
          <cx:pt idx="642">123499</cx:pt>
          <cx:pt idx="643">122149</cx:pt>
          <cx:pt idx="644">124460</cx:pt>
          <cx:pt idx="645">123422</cx:pt>
          <cx:pt idx="646">123485</cx:pt>
          <cx:pt idx="647">123697</cx:pt>
          <cx:pt idx="648">124404</cx:pt>
          <cx:pt idx="649">122183</cx:pt>
          <cx:pt idx="650">124542</cx:pt>
          <cx:pt idx="651">123827</cx:pt>
          <cx:pt idx="652">122589</cx:pt>
          <cx:pt idx="653">124780</cx:pt>
          <cx:pt idx="654">122822</cx:pt>
          <cx:pt idx="655">122650</cx:pt>
          <cx:pt idx="656">124162</cx:pt>
          <cx:pt idx="657">124392</cx:pt>
          <cx:pt idx="658">122834</cx:pt>
          <cx:pt idx="659">123405</cx:pt>
          <cx:pt idx="660">122378</cx:pt>
          <cx:pt idx="661">121818</cx:pt>
          <cx:pt idx="662">123718</cx:pt>
          <cx:pt idx="663">124283</cx:pt>
          <cx:pt idx="664">122918</cx:pt>
          <cx:pt idx="665">123648</cx:pt>
          <cx:pt idx="666">122091</cx:pt>
          <cx:pt idx="667">121710</cx:pt>
          <cx:pt idx="668">123278</cx:pt>
          <cx:pt idx="669">123355</cx:pt>
          <cx:pt idx="670">121899</cx:pt>
          <cx:pt idx="671">124323</cx:pt>
          <cx:pt idx="672">124244</cx:pt>
          <cx:pt idx="673">122325</cx:pt>
          <cx:pt idx="674">123857</cx:pt>
          <cx:pt idx="675">124090</cx:pt>
          <cx:pt idx="676">122633</cx:pt>
          <cx:pt idx="677">124023</cx:pt>
          <cx:pt idx="678">123645</cx:pt>
          <cx:pt idx="679">123789</cx:pt>
          <cx:pt idx="680">124614</cx:pt>
          <cx:pt idx="681">122511</cx:pt>
          <cx:pt idx="682">122688</cx:pt>
          <cx:pt idx="683">124208</cx:pt>
          <cx:pt idx="684">123930</cx:pt>
          <cx:pt idx="685">122667</cx:pt>
          <cx:pt idx="686">123970</cx:pt>
          <cx:pt idx="687">123767</cx:pt>
          <cx:pt idx="688">122926</cx:pt>
          <cx:pt idx="689">123283</cx:pt>
          <cx:pt idx="690">122469</cx:pt>
          <cx:pt idx="691">122281</cx:pt>
          <cx:pt idx="692">124083</cx:pt>
          <cx:pt idx="693">122833</cx:pt>
          <cx:pt idx="694">124133</cx:pt>
          <cx:pt idx="695">123863</cx:pt>
          <cx:pt idx="696">123166</cx:pt>
          <cx:pt idx="697">122653</cx:pt>
          <cx:pt idx="698">124136</cx:pt>
          <cx:pt idx="699">122725</cx:pt>
          <cx:pt idx="700">123822</cx:pt>
          <cx:pt idx="701">122870</cx:pt>
          <cx:pt idx="702">122144</cx:pt>
          <cx:pt idx="703">124033</cx:pt>
          <cx:pt idx="704">124286</cx:pt>
          <cx:pt idx="705">122053</cx:pt>
          <cx:pt idx="706">124121</cx:pt>
          <cx:pt idx="707">123911</cx:pt>
          <cx:pt idx="708">122722</cx:pt>
          <cx:pt idx="709">124075</cx:pt>
          <cx:pt idx="710">123969</cx:pt>
          <cx:pt idx="711">122475</cx:pt>
          <cx:pt idx="712">123702</cx:pt>
          <cx:pt idx="713">124162</cx:pt>
          <cx:pt idx="714">122308</cx:pt>
          <cx:pt idx="715">123538</cx:pt>
          <cx:pt idx="716">123774</cx:pt>
          <cx:pt idx="717">123102</cx:pt>
          <cx:pt idx="718">123901</cx:pt>
          <cx:pt idx="719">123469</cx:pt>
          <cx:pt idx="720">122991</cx:pt>
          <cx:pt idx="721">123379</cx:pt>
          <cx:pt idx="722">124154</cx:pt>
          <cx:pt idx="723">123664</cx:pt>
          <cx:pt idx="724">122465</cx:pt>
          <cx:pt idx="725">124460</cx:pt>
          <cx:pt idx="726">122262</cx:pt>
          <cx:pt idx="727">123275</cx:pt>
          <cx:pt idx="728">124309</cx:pt>
          <cx:pt idx="729">124257</cx:pt>
          <cx:pt idx="730">122353</cx:pt>
          <cx:pt idx="731">124447</cx:pt>
          <cx:pt idx="732">122737</cx:pt>
          <cx:pt idx="733">122367</cx:pt>
          <cx:pt idx="734">123653</cx:pt>
          <cx:pt idx="735">124397</cx:pt>
          <cx:pt idx="736">122524</cx:pt>
          <cx:pt idx="737">123570</cx:pt>
          <cx:pt idx="738">123834</cx:pt>
          <cx:pt idx="739">122156</cx:pt>
          <cx:pt idx="740">123832</cx:pt>
          <cx:pt idx="741">124550</cx:pt>
          <cx:pt idx="742">123519</cx:pt>
          <cx:pt idx="743">122057</cx:pt>
          <cx:pt idx="744">124254</cx:pt>
          <cx:pt idx="745">123341</cx:pt>
          <cx:pt idx="746">121983</cx:pt>
          <cx:pt idx="747">123686</cx:pt>
          <cx:pt idx="748">123964</cx:pt>
          <cx:pt idx="749">122677</cx:pt>
          <cx:pt idx="750">123617</cx:pt>
          <cx:pt idx="751">123812</cx:pt>
          <cx:pt idx="752">122335</cx:pt>
          <cx:pt idx="753">123532</cx:pt>
          <cx:pt idx="754">123499</cx:pt>
          <cx:pt idx="755">122496</cx:pt>
          <cx:pt idx="756">122703</cx:pt>
          <cx:pt idx="757">124335</cx:pt>
          <cx:pt idx="758">122857</cx:pt>
          <cx:pt idx="759">123624</cx:pt>
          <cx:pt idx="760">123934</cx:pt>
          <cx:pt idx="761">121832</cx:pt>
          <cx:pt idx="762">121509</cx:pt>
          <cx:pt idx="763">123711</cx:pt>
          <cx:pt idx="764">122468</cx:pt>
          <cx:pt idx="765">123624</cx:pt>
          <cx:pt idx="766">122518</cx:pt>
          <cx:pt idx="767">121638</cx:pt>
          <cx:pt idx="768">123913</cx:pt>
          <cx:pt idx="769">124148</cx:pt>
          <cx:pt idx="770">122701</cx:pt>
          <cx:pt idx="771">124218</cx:pt>
          <cx:pt idx="772">123748</cx:pt>
          <cx:pt idx="773">122471</cx:pt>
          <cx:pt idx="774">124014</cx:pt>
          <cx:pt idx="775">122145</cx:pt>
          <cx:pt idx="776">121994</cx:pt>
          <cx:pt idx="777">123996</cx:pt>
          <cx:pt idx="778">124340</cx:pt>
          <cx:pt idx="779">122250</cx:pt>
          <cx:pt idx="780">123802</cx:pt>
          <cx:pt idx="781">122343</cx:pt>
          <cx:pt idx="782">122605</cx:pt>
          <cx:pt idx="783">124197</cx:pt>
          <cx:pt idx="784">123776</cx:pt>
          <cx:pt idx="785">122281</cx:pt>
          <cx:pt idx="786">124389</cx:pt>
          <cx:pt idx="787">122715</cx:pt>
          <cx:pt idx="788">122718</cx:pt>
          <cx:pt idx="789">124430</cx:pt>
          <cx:pt idx="790">123993</cx:pt>
          <cx:pt idx="791">122964</cx:pt>
          <cx:pt idx="792">122369</cx:pt>
          <cx:pt idx="793">124094</cx:pt>
          <cx:pt idx="794">121716</cx:pt>
          <cx:pt idx="795">124460</cx:pt>
          <cx:pt idx="796">121892</cx:pt>
          <cx:pt idx="797">124133</cx:pt>
          <cx:pt idx="798">124121</cx:pt>
          <cx:pt idx="799">122782</cx:pt>
          <cx:pt idx="800">121905</cx:pt>
          <cx:pt idx="801">123949</cx:pt>
          <cx:pt idx="802">122133</cx:pt>
          <cx:pt idx="803">123502</cx:pt>
          <cx:pt idx="804">124039</cx:pt>
          <cx:pt idx="805">122519</cx:pt>
          <cx:pt idx="806">122488</cx:pt>
          <cx:pt idx="807">123778</cx:pt>
          <cx:pt idx="808">123959</cx:pt>
          <cx:pt idx="809">122524</cx:pt>
          <cx:pt idx="810">124234</cx:pt>
          <cx:pt idx="811">122381</cx:pt>
          <cx:pt idx="812">121918</cx:pt>
          <cx:pt idx="813">123692</cx:pt>
          <cx:pt idx="814">124021</cx:pt>
          <cx:pt idx="815">121566</cx:pt>
          <cx:pt idx="816">124472</cx:pt>
          <cx:pt idx="817">123095</cx:pt>
          <cx:pt idx="818">122099</cx:pt>
          <cx:pt idx="819">124001</cx:pt>
          <cx:pt idx="820">124327</cx:pt>
          <cx:pt idx="821">122188</cx:pt>
          <cx:pt idx="822">124041</cx:pt>
          <cx:pt idx="823">124119</cx:pt>
          <cx:pt idx="824">122906</cx:pt>
          <cx:pt idx="825">123840</cx:pt>
          <cx:pt idx="826">123319</cx:pt>
          <cx:pt idx="827">122602</cx:pt>
          <cx:pt idx="828">123348</cx:pt>
          <cx:pt idx="829">124282</cx:pt>
          <cx:pt idx="830">124236</cx:pt>
          <cx:pt idx="831">121725</cx:pt>
          <cx:pt idx="832">124078</cx:pt>
          <cx:pt idx="833">124542</cx:pt>
          <cx:pt idx="834">123741</cx:pt>
          <cx:pt idx="835">121869</cx:pt>
          <cx:pt idx="836">122812</cx:pt>
          <cx:pt idx="837">122188</cx:pt>
          <cx:pt idx="838">124042</cx:pt>
          <cx:pt idx="839">124476</cx:pt>
          <cx:pt idx="840">123551</cx:pt>
          <cx:pt idx="841">124395</cx:pt>
          <cx:pt idx="842">124011</cx:pt>
          <cx:pt idx="843">122400</cx:pt>
          <cx:pt idx="844">123810</cx:pt>
          <cx:pt idx="845">123676</cx:pt>
          <cx:pt idx="846">122713</cx:pt>
          <cx:pt idx="847">124470</cx:pt>
          <cx:pt idx="848">123172</cx:pt>
          <cx:pt idx="849">122687</cx:pt>
          <cx:pt idx="850">124328</cx:pt>
          <cx:pt idx="851">124302</cx:pt>
          <cx:pt idx="852">122689</cx:pt>
          <cx:pt idx="853">123651</cx:pt>
          <cx:pt idx="854">123741</cx:pt>
          <cx:pt idx="855">122111</cx:pt>
          <cx:pt idx="856">123584</cx:pt>
          <cx:pt idx="857">123509</cx:pt>
          <cx:pt idx="858">123186</cx:pt>
          <cx:pt idx="859">122017</cx:pt>
          <cx:pt idx="860">123835</cx:pt>
          <cx:pt idx="861">124258</cx:pt>
          <cx:pt idx="862">123281</cx:pt>
          <cx:pt idx="863">124192</cx:pt>
          <cx:pt idx="864">123526</cx:pt>
          <cx:pt idx="865">122070</cx:pt>
          <cx:pt idx="866">123865</cx:pt>
          <cx:pt idx="867">122426</cx:pt>
          <cx:pt idx="868">123446</cx:pt>
          <cx:pt idx="869">124050</cx:pt>
          <cx:pt idx="870">123851</cx:pt>
          <cx:pt idx="871">122492</cx:pt>
          <cx:pt idx="872">124000</cx:pt>
          <cx:pt idx="873">123706</cx:pt>
          <cx:pt idx="874">122650</cx:pt>
          <cx:pt idx="875">123324</cx:pt>
          <cx:pt idx="876">124087</cx:pt>
          <cx:pt idx="877">122479</cx:pt>
          <cx:pt idx="878">124163</cx:pt>
          <cx:pt idx="879">123904</cx:pt>
          <cx:pt idx="880">122525</cx:pt>
          <cx:pt idx="881">123819</cx:pt>
          <cx:pt idx="882">123987</cx:pt>
          <cx:pt idx="883">122068</cx:pt>
          <cx:pt idx="884">124541</cx:pt>
          <cx:pt idx="885">123722</cx:pt>
          <cx:pt idx="886">124240</cx:pt>
          <cx:pt idx="887">122292</cx:pt>
          <cx:pt idx="888">123849</cx:pt>
          <cx:pt idx="889">122171</cx:pt>
          <cx:pt idx="890">122033</cx:pt>
          <cx:pt idx="891">123445</cx:pt>
          <cx:pt idx="892">123705</cx:pt>
          <cx:pt idx="893">122303</cx:pt>
          <cx:pt idx="894">123650</cx:pt>
          <cx:pt idx="895">124230</cx:pt>
          <cx:pt idx="896">122869</cx:pt>
          <cx:pt idx="897">124097</cx:pt>
          <cx:pt idx="898">123108</cx:pt>
          <cx:pt idx="899">122277</cx:pt>
          <cx:pt idx="900">124545</cx:pt>
          <cx:pt idx="901">123993</cx:pt>
          <cx:pt idx="902">122597</cx:pt>
          <cx:pt idx="903">124031</cx:pt>
          <cx:pt idx="904">124395</cx:pt>
          <cx:pt idx="905">124145</cx:pt>
          <cx:pt idx="906">123573</cx:pt>
          <cx:pt idx="907">124147</cx:pt>
          <cx:pt idx="908">122415</cx:pt>
          <cx:pt idx="909">123743</cx:pt>
          <cx:pt idx="910">122502</cx:pt>
          <cx:pt idx="911">122199</cx:pt>
          <cx:pt idx="912">124053</cx:pt>
          <cx:pt idx="913">123878</cx:pt>
          <cx:pt idx="914">123067</cx:pt>
          <cx:pt idx="915">123883</cx:pt>
          <cx:pt idx="916">123917</cx:pt>
          <cx:pt idx="917">122836</cx:pt>
          <cx:pt idx="918">123939</cx:pt>
          <cx:pt idx="919">123403</cx:pt>
          <cx:pt idx="920">122319</cx:pt>
          <cx:pt idx="921">123915</cx:pt>
          <cx:pt idx="922">123744</cx:pt>
          <cx:pt idx="923">122149</cx:pt>
          <cx:pt idx="924">121990</cx:pt>
          <cx:pt idx="925">121740</cx:pt>
          <cx:pt idx="926">122621</cx:pt>
          <cx:pt idx="927">124181</cx:pt>
          <cx:pt idx="928">123895</cx:pt>
          <cx:pt idx="929">123152</cx:pt>
          <cx:pt idx="930">123074</cx:pt>
          <cx:pt idx="931">124326</cx:pt>
          <cx:pt idx="932">123353</cx:pt>
          <cx:pt idx="933">125513</cx:pt>
          <cx:pt idx="934">126215</cx:pt>
          <cx:pt idx="935">122856</cx:pt>
          <cx:pt idx="936">123518</cx:pt>
          <cx:pt idx="937">123876</cx:pt>
          <cx:pt idx="938">124316</cx:pt>
          <cx:pt idx="939">121626</cx:pt>
          <cx:pt idx="940">123516</cx:pt>
          <cx:pt idx="941">122158</cx:pt>
          <cx:pt idx="942">122482</cx:pt>
          <cx:pt idx="943">123643</cx:pt>
          <cx:pt idx="944">122496</cx:pt>
          <cx:pt idx="945">122965</cx:pt>
          <cx:pt idx="946">123800</cx:pt>
          <cx:pt idx="947">123547</cx:pt>
          <cx:pt idx="948">122604</cx:pt>
          <cx:pt idx="949">122228</cx:pt>
          <cx:pt idx="950">122840</cx:pt>
          <cx:pt idx="951">122837</cx:pt>
          <cx:pt idx="952">123880</cx:pt>
          <cx:pt idx="953">122586</cx:pt>
          <cx:pt idx="954">122113</cx:pt>
          <cx:pt idx="955">122555</cx:pt>
          <cx:pt idx="956">121874</cx:pt>
          <cx:pt idx="957">122721</cx:pt>
          <cx:pt idx="958">123763</cx:pt>
          <cx:pt idx="959">123916</cx:pt>
          <cx:pt idx="960">122978</cx:pt>
          <cx:pt idx="961">124465</cx:pt>
          <cx:pt idx="962">124587</cx:pt>
          <cx:pt idx="963">121726</cx:pt>
          <cx:pt idx="964">122274</cx:pt>
          <cx:pt idx="965">121763</cx:pt>
          <cx:pt idx="966">122139</cx:pt>
          <cx:pt idx="967">124324</cx:pt>
          <cx:pt idx="968">123268</cx:pt>
          <cx:pt idx="969">123984</cx:pt>
          <cx:pt idx="970">122425</cx:pt>
          <cx:pt idx="971">123288</cx:pt>
          <cx:pt idx="972">123370</cx:pt>
          <cx:pt idx="973">122206</cx:pt>
          <cx:pt idx="974">123260</cx:pt>
          <cx:pt idx="975">122102</cx:pt>
          <cx:pt idx="976">123642</cx:pt>
          <cx:pt idx="977">124250</cx:pt>
          <cx:pt idx="978">122603</cx:pt>
          <cx:pt idx="979">123960</cx:pt>
          <cx:pt idx="980">124355</cx:pt>
          <cx:pt idx="981">122573</cx:pt>
          <cx:pt idx="982">123349</cx:pt>
          <cx:pt idx="983">123768</cx:pt>
          <cx:pt idx="984">122974</cx:pt>
          <cx:pt idx="985">122995</cx:pt>
          <cx:pt idx="986">123700</cx:pt>
          <cx:pt idx="987">123141</cx:pt>
          <cx:pt idx="988">123417</cx:pt>
          <cx:pt idx="989">121946</cx:pt>
          <cx:pt idx="990">121864</cx:pt>
          <cx:pt idx="991">123705</cx:pt>
          <cx:pt idx="992">122484</cx:pt>
          <cx:pt idx="993">122095</cx:pt>
          <cx:pt idx="994">124419</cx:pt>
          <cx:pt idx="995">124129</cx:pt>
          <cx:pt idx="996">121706</cx:pt>
          <cx:pt idx="997">123762</cx:pt>
          <cx:pt idx="998">123828</cx:pt>
          <cx:pt idx="999">122530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r>
              <a:rPr lang="en-US" sz="1200" b="0" i="0" baseline="0" dirty="0" smtClean="0">
                <a:effectLst/>
              </a:rPr>
              <a:t>1920 by 1024, x = 0.0, y = -0.5, zoom = 0.0, iterations = 500, </a:t>
            </a:r>
            <a:r>
              <a:rPr lang="en-US" sz="1200" b="0" i="0" baseline="0" dirty="0" err="1" smtClean="0">
                <a:effectLst/>
              </a:rPr>
              <a:t>array_view</a:t>
            </a:r>
            <a:r>
              <a:rPr lang="en-US" sz="1200" b="0" i="0" baseline="0" dirty="0" smtClean="0">
                <a:effectLst/>
              </a:rPr>
              <a:t>  </a:t>
            </a:r>
            <a:endParaRPr lang="en-GB" sz="1200" dirty="0">
              <a:effectLst/>
            </a:endParaRPr>
          </a:p>
        </cx:rich>
      </cx:tx>
    </cx:title>
    <cx:plotArea>
      <cx:plotAreaRegion>
        <cx:series layoutId="boxWhisker" uniqueId="{C1C138A2-54D7-4CE8-9202-4299102ED9EE}">
          <cx:tx>
            <cx:txData>
              <cx:f/>
              <cx:v>Not tiled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E833F8F-20BA-4F30-83D7-C96A5DD73DE9}">
          <cx:tx>
            <cx:txData>
              <cx:f/>
              <cx:v>32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076E18C-EA1B-4B83-9A8E-119EAB2A9817}">
          <cx:tx>
            <cx:txData>
              <cx:f/>
              <cx:v>16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6D633B86-C646-45BD-A1EF-EF097E3F0C3E}">
          <cx:tx>
            <cx:txData>
              <cx:f/>
              <cx:v>8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945821AB-803B-406B-8F56-12FFF8E7A4BF}">
          <cx:tx>
            <cx:txData>
              <cx:f/>
              <cx:v>4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060B5F62-E02B-4A01-9802-120D42E236C4}">
          <cx:tx>
            <cx:txData>
              <cx:f/>
              <cx:v>2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Tile sizes squared</a:t>
                </a:r>
              </a:p>
            </cx:rich>
          </cx:tx>
        </cx:title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Microseconds</a:t>
                </a:r>
              </a:p>
            </cx:rich>
          </cx:tx>
        </cx:title>
        <cx:majorGridlines/>
        <cx:tickLabels/>
      </cx:axis>
    </cx:plotArea>
    <cx:legend pos="b" align="ctr" overlay="0"/>
  </cx:chart>
  <cx:clrMapOvr bg1="dk1" tx1="lt1" bg2="dk2" tx2="lt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Sheet1!$Y$17:$Y$1016</cx:f>
        <cx:lvl ptCount="1000" formatCode="General">
          <cx:pt idx="0">22808</cx:pt>
          <cx:pt idx="1">23956</cx:pt>
          <cx:pt idx="2">22657</cx:pt>
          <cx:pt idx="3">20955</cx:pt>
          <cx:pt idx="4">21482</cx:pt>
          <cx:pt idx="5">21046</cx:pt>
          <cx:pt idx="6">21028</cx:pt>
          <cx:pt idx="7">21206</cx:pt>
          <cx:pt idx="8">19666</cx:pt>
          <cx:pt idx="9">19511</cx:pt>
          <cx:pt idx="10">20062</cx:pt>
          <cx:pt idx="11">20249</cx:pt>
          <cx:pt idx="12">19810</cx:pt>
          <cx:pt idx="13">19705</cx:pt>
          <cx:pt idx="14">19564</cx:pt>
          <cx:pt idx="15">20523</cx:pt>
          <cx:pt idx="16">20570</cx:pt>
          <cx:pt idx="17">19861</cx:pt>
          <cx:pt idx="18">19661</cx:pt>
          <cx:pt idx="19">20188</cx:pt>
          <cx:pt idx="20">20158</cx:pt>
          <cx:pt idx="21">20494</cx:pt>
          <cx:pt idx="22">19969</cx:pt>
          <cx:pt idx="23">20292</cx:pt>
          <cx:pt idx="24">20172</cx:pt>
          <cx:pt idx="25">19857</cx:pt>
          <cx:pt idx="26">19638</cx:pt>
          <cx:pt idx="27">19509</cx:pt>
          <cx:pt idx="28">19432</cx:pt>
          <cx:pt idx="29">20070</cx:pt>
          <cx:pt idx="30">19491</cx:pt>
          <cx:pt idx="31">19998</cx:pt>
          <cx:pt idx="32">19947</cx:pt>
          <cx:pt idx="33">19452</cx:pt>
          <cx:pt idx="34">19899</cx:pt>
          <cx:pt idx="35">19882</cx:pt>
          <cx:pt idx="36">19714</cx:pt>
          <cx:pt idx="37">19714</cx:pt>
          <cx:pt idx="38">20272</cx:pt>
          <cx:pt idx="39">19819</cx:pt>
          <cx:pt idx="40">19571</cx:pt>
          <cx:pt idx="41">19759</cx:pt>
          <cx:pt idx="42">20228</cx:pt>
          <cx:pt idx="43">19864</cx:pt>
          <cx:pt idx="44">19847</cx:pt>
          <cx:pt idx="45">18922</cx:pt>
          <cx:pt idx="46">19262</cx:pt>
          <cx:pt idx="47">21760</cx:pt>
          <cx:pt idx="48">20211</cx:pt>
          <cx:pt idx="49">19355</cx:pt>
          <cx:pt idx="50">20501</cx:pt>
          <cx:pt idx="51">20111</cx:pt>
          <cx:pt idx="52">19773</cx:pt>
          <cx:pt idx="53">19562</cx:pt>
          <cx:pt idx="54">20042</cx:pt>
          <cx:pt idx="55">19867</cx:pt>
          <cx:pt idx="56">19576</cx:pt>
          <cx:pt idx="57">19758</cx:pt>
          <cx:pt idx="58">20054</cx:pt>
          <cx:pt idx="59">19365</cx:pt>
          <cx:pt idx="60">19808</cx:pt>
          <cx:pt idx="61">19837</cx:pt>
          <cx:pt idx="62">19353</cx:pt>
          <cx:pt idx="63">19587</cx:pt>
          <cx:pt idx="64">19914</cx:pt>
          <cx:pt idx="65">19932</cx:pt>
          <cx:pt idx="66">19881</cx:pt>
          <cx:pt idx="67">19202</cx:pt>
          <cx:pt idx="68">19758</cx:pt>
          <cx:pt idx="69">19620</cx:pt>
          <cx:pt idx="70">19239</cx:pt>
          <cx:pt idx="71">19736</cx:pt>
          <cx:pt idx="72">19570</cx:pt>
          <cx:pt idx="73">19757</cx:pt>
          <cx:pt idx="74">19641</cx:pt>
          <cx:pt idx="75">19510</cx:pt>
          <cx:pt idx="76">19419</cx:pt>
          <cx:pt idx="77">18975</cx:pt>
          <cx:pt idx="78">19886</cx:pt>
          <cx:pt idx="79">20024</cx:pt>
          <cx:pt idx="80">19825</cx:pt>
          <cx:pt idx="81">19516</cx:pt>
          <cx:pt idx="82">19748</cx:pt>
          <cx:pt idx="83">19150</cx:pt>
          <cx:pt idx="84">19935</cx:pt>
          <cx:pt idx="85">19682</cx:pt>
          <cx:pt idx="86">20211</cx:pt>
          <cx:pt idx="87">20045</cx:pt>
          <cx:pt idx="88">20170</cx:pt>
          <cx:pt idx="89">19463</cx:pt>
          <cx:pt idx="90">20424</cx:pt>
          <cx:pt idx="91">19660</cx:pt>
          <cx:pt idx="92">19993</cx:pt>
          <cx:pt idx="93">20434</cx:pt>
          <cx:pt idx="94">19851</cx:pt>
          <cx:pt idx="95">19325</cx:pt>
          <cx:pt idx="96">19135</cx:pt>
          <cx:pt idx="97">19821</cx:pt>
          <cx:pt idx="98">19203</cx:pt>
          <cx:pt idx="99">18979</cx:pt>
          <cx:pt idx="100">20207</cx:pt>
          <cx:pt idx="101">20000</cx:pt>
          <cx:pt idx="102">20225</cx:pt>
          <cx:pt idx="103">19484</cx:pt>
          <cx:pt idx="104">19856</cx:pt>
          <cx:pt idx="105">19464</cx:pt>
          <cx:pt idx="106">19309</cx:pt>
          <cx:pt idx="107">20039</cx:pt>
          <cx:pt idx="108">20135</cx:pt>
          <cx:pt idx="109">19727</cx:pt>
          <cx:pt idx="110">20021</cx:pt>
          <cx:pt idx="111">20037</cx:pt>
          <cx:pt idx="112">19832</cx:pt>
          <cx:pt idx="113">19296</cx:pt>
          <cx:pt idx="114">20017</cx:pt>
          <cx:pt idx="115">20190</cx:pt>
          <cx:pt idx="116">20006</cx:pt>
          <cx:pt idx="117">19858</cx:pt>
          <cx:pt idx="118">19864</cx:pt>
          <cx:pt idx="119">19728</cx:pt>
          <cx:pt idx="120">19730</cx:pt>
          <cx:pt idx="121">20153</cx:pt>
          <cx:pt idx="122">19996</cx:pt>
          <cx:pt idx="123">20137</cx:pt>
          <cx:pt idx="124">20199</cx:pt>
          <cx:pt idx="125">19903</cx:pt>
          <cx:pt idx="126">19623</cx:pt>
          <cx:pt idx="127">19504</cx:pt>
          <cx:pt idx="128">19547</cx:pt>
          <cx:pt idx="129">19659</cx:pt>
          <cx:pt idx="130">19598</cx:pt>
          <cx:pt idx="131">19523</cx:pt>
          <cx:pt idx="132">19883</cx:pt>
          <cx:pt idx="133">19617</cx:pt>
          <cx:pt idx="134">18959</cx:pt>
          <cx:pt idx="135">20006</cx:pt>
          <cx:pt idx="136">20693</cx:pt>
          <cx:pt idx="137">19891</cx:pt>
          <cx:pt idx="138">19790</cx:pt>
          <cx:pt idx="139">19446</cx:pt>
          <cx:pt idx="140">19880</cx:pt>
          <cx:pt idx="141">19800</cx:pt>
          <cx:pt idx="142">20015</cx:pt>
          <cx:pt idx="143">20520</cx:pt>
          <cx:pt idx="144">19748</cx:pt>
          <cx:pt idx="145">19691</cx:pt>
          <cx:pt idx="146">19140</cx:pt>
          <cx:pt idx="147">19645</cx:pt>
          <cx:pt idx="148">19869</cx:pt>
          <cx:pt idx="149">19331</cx:pt>
          <cx:pt idx="150">19396</cx:pt>
          <cx:pt idx="151">19839</cx:pt>
          <cx:pt idx="152">20144</cx:pt>
          <cx:pt idx="153">19984</cx:pt>
          <cx:pt idx="154">20055</cx:pt>
          <cx:pt idx="155">19794</cx:pt>
          <cx:pt idx="156">19370</cx:pt>
          <cx:pt idx="157">21385</cx:pt>
          <cx:pt idx="158">20205</cx:pt>
          <cx:pt idx="159">20194</cx:pt>
          <cx:pt idx="160">19766</cx:pt>
          <cx:pt idx="161">20303</cx:pt>
          <cx:pt idx="162">19698</cx:pt>
          <cx:pt idx="163">18948</cx:pt>
          <cx:pt idx="164">19500</cx:pt>
          <cx:pt idx="165">19789</cx:pt>
          <cx:pt idx="166">19734</cx:pt>
          <cx:pt idx="167">19560</cx:pt>
          <cx:pt idx="168">20036</cx:pt>
          <cx:pt idx="169">19936</cx:pt>
          <cx:pt idx="170">19681</cx:pt>
          <cx:pt idx="171">20186</cx:pt>
          <cx:pt idx="172">19957</cx:pt>
          <cx:pt idx="173">19607</cx:pt>
          <cx:pt idx="174">19428</cx:pt>
          <cx:pt idx="175">20074</cx:pt>
          <cx:pt idx="176">19876</cx:pt>
          <cx:pt idx="177">19709</cx:pt>
          <cx:pt idx="178">20306</cx:pt>
          <cx:pt idx="179">19886</cx:pt>
          <cx:pt idx="180">20058</cx:pt>
          <cx:pt idx="181">19824</cx:pt>
          <cx:pt idx="182">19653</cx:pt>
          <cx:pt idx="183">19888</cx:pt>
          <cx:pt idx="184">19623</cx:pt>
          <cx:pt idx="185">19902</cx:pt>
          <cx:pt idx="186">19696</cx:pt>
          <cx:pt idx="187">19934</cx:pt>
          <cx:pt idx="188">19447</cx:pt>
          <cx:pt idx="189">19714</cx:pt>
          <cx:pt idx="190">19755</cx:pt>
          <cx:pt idx="191">19713</cx:pt>
          <cx:pt idx="192">19520</cx:pt>
          <cx:pt idx="193">20149</cx:pt>
          <cx:pt idx="194">19791</cx:pt>
          <cx:pt idx="195">19866</cx:pt>
          <cx:pt idx="196">19854</cx:pt>
          <cx:pt idx="197">19818</cx:pt>
          <cx:pt idx="198">19505</cx:pt>
          <cx:pt idx="199">20592</cx:pt>
          <cx:pt idx="200">19608</cx:pt>
          <cx:pt idx="201">20140</cx:pt>
          <cx:pt idx="202">19976</cx:pt>
          <cx:pt idx="203">19967</cx:pt>
          <cx:pt idx="204">19885</cx:pt>
          <cx:pt idx="205">19393</cx:pt>
          <cx:pt idx="206">20068</cx:pt>
          <cx:pt idx="207">19799</cx:pt>
          <cx:pt idx="208">19908</cx:pt>
          <cx:pt idx="209">19493</cx:pt>
          <cx:pt idx="210">19036</cx:pt>
          <cx:pt idx="211">19761</cx:pt>
          <cx:pt idx="212">19463</cx:pt>
          <cx:pt idx="213">19578</cx:pt>
          <cx:pt idx="214">19742</cx:pt>
          <cx:pt idx="215">19692</cx:pt>
          <cx:pt idx="216">19536</cx:pt>
          <cx:pt idx="217">19750</cx:pt>
          <cx:pt idx="218">19622</cx:pt>
          <cx:pt idx="219">19516</cx:pt>
          <cx:pt idx="220">19181</cx:pt>
          <cx:pt idx="221">19850</cx:pt>
          <cx:pt idx="222">19774</cx:pt>
          <cx:pt idx="223">19817</cx:pt>
          <cx:pt idx="224">19469</cx:pt>
          <cx:pt idx="225">19676</cx:pt>
          <cx:pt idx="226">19200</cx:pt>
          <cx:pt idx="227">19314</cx:pt>
          <cx:pt idx="228">20132</cx:pt>
          <cx:pt idx="229">20119</cx:pt>
          <cx:pt idx="230">20442</cx:pt>
          <cx:pt idx="231">19907</cx:pt>
          <cx:pt idx="232">19906</cx:pt>
          <cx:pt idx="233">19796</cx:pt>
          <cx:pt idx="234">19580</cx:pt>
          <cx:pt idx="235">19692</cx:pt>
          <cx:pt idx="236">19943</cx:pt>
          <cx:pt idx="237">20059</cx:pt>
          <cx:pt idx="238">19814</cx:pt>
          <cx:pt idx="239">19585</cx:pt>
          <cx:pt idx="240">18729</cx:pt>
          <cx:pt idx="241">19727</cx:pt>
          <cx:pt idx="242">19862</cx:pt>
          <cx:pt idx="243">19460</cx:pt>
          <cx:pt idx="244">19685</cx:pt>
          <cx:pt idx="245">19809</cx:pt>
          <cx:pt idx="246">19858</cx:pt>
          <cx:pt idx="247">19409</cx:pt>
          <cx:pt idx="248">19816</cx:pt>
          <cx:pt idx="249">19177</cx:pt>
          <cx:pt idx="250">20851</cx:pt>
          <cx:pt idx="251">20298</cx:pt>
          <cx:pt idx="252">19989</cx:pt>
          <cx:pt idx="253">19894</cx:pt>
          <cx:pt idx="254">19766</cx:pt>
          <cx:pt idx="255">19923</cx:pt>
          <cx:pt idx="256">19950</cx:pt>
          <cx:pt idx="257">20305</cx:pt>
          <cx:pt idx="258">20359</cx:pt>
          <cx:pt idx="259">20278</cx:pt>
          <cx:pt idx="260">20055</cx:pt>
          <cx:pt idx="261">19872</cx:pt>
          <cx:pt idx="262">19657</cx:pt>
          <cx:pt idx="263">19495</cx:pt>
          <cx:pt idx="264">19742</cx:pt>
          <cx:pt idx="265">19866</cx:pt>
          <cx:pt idx="266">19632</cx:pt>
          <cx:pt idx="267">19583</cx:pt>
          <cx:pt idx="268">19730</cx:pt>
          <cx:pt idx="269">19348</cx:pt>
          <cx:pt idx="270">19736</cx:pt>
          <cx:pt idx="271">20166</cx:pt>
          <cx:pt idx="272">19699</cx:pt>
          <cx:pt idx="273">18897</cx:pt>
          <cx:pt idx="274">19846</cx:pt>
          <cx:pt idx="275">19623</cx:pt>
          <cx:pt idx="276">19888</cx:pt>
          <cx:pt idx="277">19916</cx:pt>
          <cx:pt idx="278">19937</cx:pt>
          <cx:pt idx="279">19610</cx:pt>
          <cx:pt idx="280">19891</cx:pt>
          <cx:pt idx="281">19832</cx:pt>
          <cx:pt idx="282">20203</cx:pt>
          <cx:pt idx="283">19769</cx:pt>
          <cx:pt idx="284">19557</cx:pt>
          <cx:pt idx="285">19915</cx:pt>
          <cx:pt idx="286">19590</cx:pt>
          <cx:pt idx="287">19687</cx:pt>
          <cx:pt idx="288">19974</cx:pt>
          <cx:pt idx="289">19508</cx:pt>
          <cx:pt idx="290">19137</cx:pt>
          <cx:pt idx="291">19213</cx:pt>
          <cx:pt idx="292">19745</cx:pt>
          <cx:pt idx="293">19611</cx:pt>
          <cx:pt idx="294">20307</cx:pt>
          <cx:pt idx="295">19552</cx:pt>
          <cx:pt idx="296">19580</cx:pt>
          <cx:pt idx="297">18787</cx:pt>
          <cx:pt idx="298">19491</cx:pt>
          <cx:pt idx="299">19680</cx:pt>
          <cx:pt idx="300">19963</cx:pt>
          <cx:pt idx="301">19766</cx:pt>
          <cx:pt idx="302">19856</cx:pt>
          <cx:pt idx="303">20021</cx:pt>
          <cx:pt idx="304">19793</cx:pt>
          <cx:pt idx="305">19031</cx:pt>
          <cx:pt idx="306">19109</cx:pt>
          <cx:pt idx="307">19732</cx:pt>
          <cx:pt idx="308">19763</cx:pt>
          <cx:pt idx="309">20100</cx:pt>
          <cx:pt idx="310">19278</cx:pt>
          <cx:pt idx="311">19908</cx:pt>
          <cx:pt idx="312">19723</cx:pt>
          <cx:pt idx="313">19718</cx:pt>
          <cx:pt idx="314">20109</cx:pt>
          <cx:pt idx="315">19957</cx:pt>
          <cx:pt idx="316">19111</cx:pt>
          <cx:pt idx="317">19390</cx:pt>
          <cx:pt idx="318">19647</cx:pt>
          <cx:pt idx="319">19525</cx:pt>
          <cx:pt idx="320">19587</cx:pt>
          <cx:pt idx="321">19556</cx:pt>
          <cx:pt idx="322">19731</cx:pt>
          <cx:pt idx="323">19577</cx:pt>
          <cx:pt idx="324">19365</cx:pt>
          <cx:pt idx="325">19436</cx:pt>
          <cx:pt idx="326">19652</cx:pt>
          <cx:pt idx="327">19769</cx:pt>
          <cx:pt idx="328">19650</cx:pt>
          <cx:pt idx="329">20254</cx:pt>
          <cx:pt idx="330">19864</cx:pt>
          <cx:pt idx="331">19838</cx:pt>
          <cx:pt idx="332">19598</cx:pt>
          <cx:pt idx="333">20253</cx:pt>
          <cx:pt idx="334">19438</cx:pt>
          <cx:pt idx="335">20584</cx:pt>
          <cx:pt idx="336">19708</cx:pt>
          <cx:pt idx="337">19942</cx:pt>
          <cx:pt idx="338">19657</cx:pt>
          <cx:pt idx="339">19796</cx:pt>
          <cx:pt idx="340">20147</cx:pt>
          <cx:pt idx="341">19544</cx:pt>
          <cx:pt idx="342">19890</cx:pt>
          <cx:pt idx="343">20060</cx:pt>
          <cx:pt idx="344">19810</cx:pt>
          <cx:pt idx="345">19722</cx:pt>
          <cx:pt idx="346">18910</cx:pt>
          <cx:pt idx="347">19546</cx:pt>
          <cx:pt idx="348">19150</cx:pt>
          <cx:pt idx="349">19789</cx:pt>
          <cx:pt idx="350">20402</cx:pt>
          <cx:pt idx="351">20011</cx:pt>
          <cx:pt idx="352">19735</cx:pt>
          <cx:pt idx="353">20004</cx:pt>
          <cx:pt idx="354">19872</cx:pt>
          <cx:pt idx="355">19612</cx:pt>
          <cx:pt idx="356">19915</cx:pt>
          <cx:pt idx="357">20776</cx:pt>
          <cx:pt idx="358">20387</cx:pt>
          <cx:pt idx="359">19396</cx:pt>
          <cx:pt idx="360">19731</cx:pt>
          <cx:pt idx="361">19531</cx:pt>
          <cx:pt idx="362">19715</cx:pt>
          <cx:pt idx="363">20277</cx:pt>
          <cx:pt idx="364">19599</cx:pt>
          <cx:pt idx="365">19680</cx:pt>
          <cx:pt idx="366">19600</cx:pt>
          <cx:pt idx="367">19694</cx:pt>
          <cx:pt idx="368">19237</cx:pt>
          <cx:pt idx="369">18964</cx:pt>
          <cx:pt idx="370">19791</cx:pt>
          <cx:pt idx="371">19592</cx:pt>
          <cx:pt idx="372">19533</cx:pt>
          <cx:pt idx="373">19607</cx:pt>
          <cx:pt idx="374">19860</cx:pt>
          <cx:pt idx="375">20078</cx:pt>
          <cx:pt idx="376">20053</cx:pt>
          <cx:pt idx="377">20214</cx:pt>
          <cx:pt idx="378">20303</cx:pt>
          <cx:pt idx="379">19907</cx:pt>
          <cx:pt idx="380">19567</cx:pt>
          <cx:pt idx="381">19980</cx:pt>
          <cx:pt idx="382">19720</cx:pt>
          <cx:pt idx="383">19445</cx:pt>
          <cx:pt idx="384">19808</cx:pt>
          <cx:pt idx="385">19741</cx:pt>
          <cx:pt idx="386">19726</cx:pt>
          <cx:pt idx="387">19949</cx:pt>
          <cx:pt idx="388">19646</cx:pt>
          <cx:pt idx="389">19999</cx:pt>
          <cx:pt idx="390">19720</cx:pt>
          <cx:pt idx="391">19630</cx:pt>
          <cx:pt idx="392">20156</cx:pt>
          <cx:pt idx="393">19688</cx:pt>
          <cx:pt idx="394">19614</cx:pt>
          <cx:pt idx="395">19682</cx:pt>
          <cx:pt idx="396">19760</cx:pt>
          <cx:pt idx="397">19589</cx:pt>
          <cx:pt idx="398">19534</cx:pt>
          <cx:pt idx="399">20950</cx:pt>
          <cx:pt idx="400">20267</cx:pt>
          <cx:pt idx="401">19997</cx:pt>
          <cx:pt idx="402">19496</cx:pt>
          <cx:pt idx="403">20015</cx:pt>
          <cx:pt idx="404">20031</cx:pt>
          <cx:pt idx="405">19974</cx:pt>
          <cx:pt idx="406">20408</cx:pt>
          <cx:pt idx="407">19803</cx:pt>
          <cx:pt idx="408">19809</cx:pt>
          <cx:pt idx="409">20275</cx:pt>
          <cx:pt idx="410">20485</cx:pt>
          <cx:pt idx="411">19372</cx:pt>
          <cx:pt idx="412">20107</cx:pt>
          <cx:pt idx="413">19726</cx:pt>
          <cx:pt idx="414">19826</cx:pt>
          <cx:pt idx="415">19668</cx:pt>
          <cx:pt idx="416">19356</cx:pt>
          <cx:pt idx="417">19696</cx:pt>
          <cx:pt idx="418">19348</cx:pt>
          <cx:pt idx="419">19543</cx:pt>
          <cx:pt idx="420">19588</cx:pt>
          <cx:pt idx="421">19934</cx:pt>
          <cx:pt idx="422">19754</cx:pt>
          <cx:pt idx="423">20175</cx:pt>
          <cx:pt idx="424">19571</cx:pt>
          <cx:pt idx="425">19436</cx:pt>
          <cx:pt idx="426">19098</cx:pt>
          <cx:pt idx="427">20176</cx:pt>
          <cx:pt idx="428">19742</cx:pt>
          <cx:pt idx="429">19703</cx:pt>
          <cx:pt idx="430">19349</cx:pt>
          <cx:pt idx="431">19623</cx:pt>
          <cx:pt idx="432">18952</cx:pt>
          <cx:pt idx="433">19517</cx:pt>
          <cx:pt idx="434">20092</cx:pt>
          <cx:pt idx="435">20498</cx:pt>
          <cx:pt idx="436">19876</cx:pt>
          <cx:pt idx="437">20104</cx:pt>
          <cx:pt idx="438">20188</cx:pt>
          <cx:pt idx="439">19675</cx:pt>
          <cx:pt idx="440">19890</cx:pt>
          <cx:pt idx="441">19829</cx:pt>
          <cx:pt idx="442">19541</cx:pt>
          <cx:pt idx="443">20014</cx:pt>
          <cx:pt idx="444">19527</cx:pt>
          <cx:pt idx="445">19531</cx:pt>
          <cx:pt idx="446">20145</cx:pt>
          <cx:pt idx="447">20403</cx:pt>
          <cx:pt idx="448">19275</cx:pt>
          <cx:pt idx="449">20054</cx:pt>
          <cx:pt idx="450">19912</cx:pt>
          <cx:pt idx="451">20057</cx:pt>
          <cx:pt idx="452">19729</cx:pt>
          <cx:pt idx="453">20103</cx:pt>
          <cx:pt idx="454">19105</cx:pt>
          <cx:pt idx="455">19147</cx:pt>
          <cx:pt idx="456">20037</cx:pt>
          <cx:pt idx="457">20194</cx:pt>
          <cx:pt idx="458">19736</cx:pt>
          <cx:pt idx="459">20249</cx:pt>
          <cx:pt idx="460">19832</cx:pt>
          <cx:pt idx="461">20827</cx:pt>
          <cx:pt idx="462">20639</cx:pt>
          <cx:pt idx="463">19917</cx:pt>
          <cx:pt idx="464">20106</cx:pt>
          <cx:pt idx="465">19658</cx:pt>
          <cx:pt idx="466">19827</cx:pt>
          <cx:pt idx="467">20403</cx:pt>
          <cx:pt idx="468">19654</cx:pt>
          <cx:pt idx="469">20058</cx:pt>
          <cx:pt idx="470">20385</cx:pt>
          <cx:pt idx="471">19807</cx:pt>
          <cx:pt idx="472">19904</cx:pt>
          <cx:pt idx="473">19564</cx:pt>
          <cx:pt idx="474">18945</cx:pt>
          <cx:pt idx="475">19938</cx:pt>
          <cx:pt idx="476">19915</cx:pt>
          <cx:pt idx="477">19933</cx:pt>
          <cx:pt idx="478">20753</cx:pt>
          <cx:pt idx="479">19901</cx:pt>
          <cx:pt idx="480">20133</cx:pt>
          <cx:pt idx="481">19953</cx:pt>
          <cx:pt idx="482">19634</cx:pt>
          <cx:pt idx="483">19173</cx:pt>
          <cx:pt idx="484">20158</cx:pt>
          <cx:pt idx="485">19791</cx:pt>
          <cx:pt idx="486">19644</cx:pt>
          <cx:pt idx="487">19970</cx:pt>
          <cx:pt idx="488">19952</cx:pt>
          <cx:pt idx="489">19771</cx:pt>
          <cx:pt idx="490">19713</cx:pt>
          <cx:pt idx="491">19574</cx:pt>
          <cx:pt idx="492">20111</cx:pt>
          <cx:pt idx="493">19701</cx:pt>
          <cx:pt idx="494">19854</cx:pt>
          <cx:pt idx="495">19628</cx:pt>
          <cx:pt idx="496">19893</cx:pt>
          <cx:pt idx="497">19712</cx:pt>
          <cx:pt idx="498">19008</cx:pt>
          <cx:pt idx="499">20104</cx:pt>
          <cx:pt idx="500">20159</cx:pt>
          <cx:pt idx="501">19851</cx:pt>
          <cx:pt idx="502">19322</cx:pt>
          <cx:pt idx="503">19398</cx:pt>
          <cx:pt idx="504">19779</cx:pt>
          <cx:pt idx="505">19948</cx:pt>
          <cx:pt idx="506">20385</cx:pt>
          <cx:pt idx="507">19911</cx:pt>
          <cx:pt idx="508">20158</cx:pt>
          <cx:pt idx="509">19872</cx:pt>
          <cx:pt idx="510">19747</cx:pt>
          <cx:pt idx="511">19854</cx:pt>
          <cx:pt idx="512">19825</cx:pt>
          <cx:pt idx="513">20170</cx:pt>
          <cx:pt idx="514">19949</cx:pt>
          <cx:pt idx="515">19666</cx:pt>
          <cx:pt idx="516">18794</cx:pt>
          <cx:pt idx="517">20652</cx:pt>
          <cx:pt idx="518">20010</cx:pt>
          <cx:pt idx="519">19631</cx:pt>
          <cx:pt idx="520">20649</cx:pt>
          <cx:pt idx="521">20143</cx:pt>
          <cx:pt idx="522">19717</cx:pt>
          <cx:pt idx="523">19870</cx:pt>
          <cx:pt idx="524">19557</cx:pt>
          <cx:pt idx="525">19316</cx:pt>
          <cx:pt idx="526">19911</cx:pt>
          <cx:pt idx="527">19497</cx:pt>
          <cx:pt idx="528">19145</cx:pt>
          <cx:pt idx="529">20027</cx:pt>
          <cx:pt idx="530">19806</cx:pt>
          <cx:pt idx="531">19212</cx:pt>
          <cx:pt idx="532">20001</cx:pt>
          <cx:pt idx="533">19958</cx:pt>
          <cx:pt idx="534">19306</cx:pt>
          <cx:pt idx="535">19720</cx:pt>
          <cx:pt idx="536">19921</cx:pt>
          <cx:pt idx="537">19837</cx:pt>
          <cx:pt idx="538">20084</cx:pt>
          <cx:pt idx="539">19928</cx:pt>
          <cx:pt idx="540">19960</cx:pt>
          <cx:pt idx="541">20243</cx:pt>
          <cx:pt idx="542">19924</cx:pt>
          <cx:pt idx="543">20128</cx:pt>
          <cx:pt idx="544">20036</cx:pt>
          <cx:pt idx="545">19853</cx:pt>
          <cx:pt idx="546">20023</cx:pt>
          <cx:pt idx="547">19569</cx:pt>
          <cx:pt idx="548">20039</cx:pt>
          <cx:pt idx="549">20203</cx:pt>
          <cx:pt idx="550">19766</cx:pt>
          <cx:pt idx="551">19832</cx:pt>
          <cx:pt idx="552">20177</cx:pt>
          <cx:pt idx="553">19946</cx:pt>
          <cx:pt idx="554">19796</cx:pt>
          <cx:pt idx="555">20031</cx:pt>
          <cx:pt idx="556">19648</cx:pt>
          <cx:pt idx="557">20154</cx:pt>
          <cx:pt idx="558">19895</cx:pt>
          <cx:pt idx="559">19831</cx:pt>
          <cx:pt idx="560">19540</cx:pt>
          <cx:pt idx="561">20842</cx:pt>
          <cx:pt idx="562">20281</cx:pt>
          <cx:pt idx="563">19867</cx:pt>
          <cx:pt idx="564">19674</cx:pt>
          <cx:pt idx="565">19905</cx:pt>
          <cx:pt idx="566">19694</cx:pt>
          <cx:pt idx="567">19688</cx:pt>
          <cx:pt idx="568">20289</cx:pt>
          <cx:pt idx="569">19830</cx:pt>
          <cx:pt idx="570">19929</cx:pt>
          <cx:pt idx="571">19784</cx:pt>
          <cx:pt idx="572">19856</cx:pt>
          <cx:pt idx="573">19574</cx:pt>
          <cx:pt idx="574">19904</cx:pt>
          <cx:pt idx="575">19677</cx:pt>
          <cx:pt idx="576">19779</cx:pt>
          <cx:pt idx="577">19721</cx:pt>
          <cx:pt idx="578">19775</cx:pt>
          <cx:pt idx="579">19740</cx:pt>
          <cx:pt idx="580">20284</cx:pt>
          <cx:pt idx="581">20016</cx:pt>
          <cx:pt idx="582">19812</cx:pt>
          <cx:pt idx="583">19854</cx:pt>
          <cx:pt idx="584">19870</cx:pt>
          <cx:pt idx="585">19743</cx:pt>
          <cx:pt idx="586">19873</cx:pt>
          <cx:pt idx="587">19681</cx:pt>
          <cx:pt idx="588">19773</cx:pt>
          <cx:pt idx="589">19565</cx:pt>
          <cx:pt idx="590">20297</cx:pt>
          <cx:pt idx="591">19972</cx:pt>
          <cx:pt idx="592">20182</cx:pt>
          <cx:pt idx="593">19952</cx:pt>
          <cx:pt idx="594">19981</cx:pt>
          <cx:pt idx="595">20228</cx:pt>
          <cx:pt idx="596">19440</cx:pt>
          <cx:pt idx="597">19781</cx:pt>
          <cx:pt idx="598">20161</cx:pt>
          <cx:pt idx="599">19390</cx:pt>
          <cx:pt idx="600">20165</cx:pt>
          <cx:pt idx="601">20023</cx:pt>
          <cx:pt idx="602">20023</cx:pt>
          <cx:pt idx="603">19342</cx:pt>
          <cx:pt idx="604">19767</cx:pt>
          <cx:pt idx="605">19666</cx:pt>
          <cx:pt idx="606">20288</cx:pt>
          <cx:pt idx="607">20379</cx:pt>
          <cx:pt idx="608">20181</cx:pt>
          <cx:pt idx="609">19785</cx:pt>
          <cx:pt idx="610">19820</cx:pt>
          <cx:pt idx="611">20254</cx:pt>
          <cx:pt idx="612">20306</cx:pt>
          <cx:pt idx="613">20070</cx:pt>
          <cx:pt idx="614">20055</cx:pt>
          <cx:pt idx="615">19711</cx:pt>
          <cx:pt idx="616">20287</cx:pt>
          <cx:pt idx="617">19584</cx:pt>
          <cx:pt idx="618">19877</cx:pt>
          <cx:pt idx="619">20257</cx:pt>
          <cx:pt idx="620">19865</cx:pt>
          <cx:pt idx="621">20059</cx:pt>
          <cx:pt idx="622">20412</cx:pt>
          <cx:pt idx="623">19804</cx:pt>
          <cx:pt idx="624">20289</cx:pt>
          <cx:pt idx="625">19551</cx:pt>
          <cx:pt idx="626">20194</cx:pt>
          <cx:pt idx="627">19835</cx:pt>
          <cx:pt idx="628">20031</cx:pt>
          <cx:pt idx="629">19564</cx:pt>
          <cx:pt idx="630">19786</cx:pt>
          <cx:pt idx="631">19541</cx:pt>
          <cx:pt idx="632">19704</cx:pt>
          <cx:pt idx="633">19497</cx:pt>
          <cx:pt idx="634">19973</cx:pt>
          <cx:pt idx="635">19925</cx:pt>
          <cx:pt idx="636">19730</cx:pt>
          <cx:pt idx="637">19996</cx:pt>
          <cx:pt idx="638">19541</cx:pt>
          <cx:pt idx="639">20409</cx:pt>
          <cx:pt idx="640">19871</cx:pt>
          <cx:pt idx="641">19636</cx:pt>
          <cx:pt idx="642">19891</cx:pt>
          <cx:pt idx="643">19805</cx:pt>
          <cx:pt idx="644">19518</cx:pt>
          <cx:pt idx="645">19479</cx:pt>
          <cx:pt idx="646">19608</cx:pt>
          <cx:pt idx="647">20309</cx:pt>
          <cx:pt idx="648">20595</cx:pt>
          <cx:pt idx="649">19786</cx:pt>
          <cx:pt idx="650">19748</cx:pt>
          <cx:pt idx="651">19911</cx:pt>
          <cx:pt idx="652">18624</cx:pt>
          <cx:pt idx="653">19865</cx:pt>
          <cx:pt idx="654">19967</cx:pt>
          <cx:pt idx="655">19595</cx:pt>
          <cx:pt idx="656">19993</cx:pt>
          <cx:pt idx="657">19711</cx:pt>
          <cx:pt idx="658">19812</cx:pt>
          <cx:pt idx="659">19876</cx:pt>
          <cx:pt idx="660">19845</cx:pt>
          <cx:pt idx="661">20226</cx:pt>
          <cx:pt idx="662">20007</cx:pt>
          <cx:pt idx="663">20019</cx:pt>
          <cx:pt idx="664">19808</cx:pt>
          <cx:pt idx="665">19942</cx:pt>
          <cx:pt idx="666">19852</cx:pt>
          <cx:pt idx="667">19509</cx:pt>
          <cx:pt idx="668">20218</cx:pt>
          <cx:pt idx="669">19748</cx:pt>
          <cx:pt idx="670">20149</cx:pt>
          <cx:pt idx="671">19877</cx:pt>
          <cx:pt idx="672">19747</cx:pt>
          <cx:pt idx="673">19726</cx:pt>
          <cx:pt idx="674">19171</cx:pt>
          <cx:pt idx="675">20160</cx:pt>
          <cx:pt idx="676">19960</cx:pt>
          <cx:pt idx="677">19445</cx:pt>
          <cx:pt idx="678">19663</cx:pt>
          <cx:pt idx="679">20767</cx:pt>
          <cx:pt idx="680">20330</cx:pt>
          <cx:pt idx="681">19283</cx:pt>
          <cx:pt idx="682">20280</cx:pt>
          <cx:pt idx="683">19957</cx:pt>
          <cx:pt idx="684">20095</cx:pt>
          <cx:pt idx="685">20224</cx:pt>
          <cx:pt idx="686">20208</cx:pt>
          <cx:pt idx="687">19819</cx:pt>
          <cx:pt idx="688">19410</cx:pt>
          <cx:pt idx="689">20205</cx:pt>
          <cx:pt idx="690">20251</cx:pt>
          <cx:pt idx="691">20326</cx:pt>
          <cx:pt idx="692">20816</cx:pt>
          <cx:pt idx="693">20093</cx:pt>
          <cx:pt idx="694">19777</cx:pt>
          <cx:pt idx="695">19661</cx:pt>
          <cx:pt idx="696">20138</cx:pt>
          <cx:pt idx="697">19972</cx:pt>
          <cx:pt idx="698">20040</cx:pt>
          <cx:pt idx="699">18896</cx:pt>
          <cx:pt idx="700">19957</cx:pt>
          <cx:pt idx="701">19673</cx:pt>
          <cx:pt idx="702">19437</cx:pt>
          <cx:pt idx="703">19660</cx:pt>
          <cx:pt idx="704">20210</cx:pt>
          <cx:pt idx="705">19963</cx:pt>
          <cx:pt idx="706">20226</cx:pt>
          <cx:pt idx="707">19430</cx:pt>
          <cx:pt idx="708">19708</cx:pt>
          <cx:pt idx="709">19266</cx:pt>
          <cx:pt idx="710">19805</cx:pt>
          <cx:pt idx="711">19859</cx:pt>
          <cx:pt idx="712">19752</cx:pt>
          <cx:pt idx="713">20355</cx:pt>
          <cx:pt idx="714">19939</cx:pt>
          <cx:pt idx="715">20026</cx:pt>
          <cx:pt idx="716">19932</cx:pt>
          <cx:pt idx="717">19733</cx:pt>
          <cx:pt idx="718">20112</cx:pt>
          <cx:pt idx="719">19979</cx:pt>
          <cx:pt idx="720">19750</cx:pt>
          <cx:pt idx="721">19746</cx:pt>
          <cx:pt idx="722">19751</cx:pt>
          <cx:pt idx="723">19362</cx:pt>
          <cx:pt idx="724">19238</cx:pt>
          <cx:pt idx="725">20108</cx:pt>
          <cx:pt idx="726">18875</cx:pt>
          <cx:pt idx="727">20029</cx:pt>
          <cx:pt idx="728">19859</cx:pt>
          <cx:pt idx="729">19834</cx:pt>
          <cx:pt idx="730">20540</cx:pt>
          <cx:pt idx="731">19938</cx:pt>
          <cx:pt idx="732">19634</cx:pt>
          <cx:pt idx="733">18728</cx:pt>
          <cx:pt idx="734">19872</cx:pt>
          <cx:pt idx="735">20083</cx:pt>
          <cx:pt idx="736">19612</cx:pt>
          <cx:pt idx="737">20262</cx:pt>
          <cx:pt idx="738">19411</cx:pt>
          <cx:pt idx="739">20449</cx:pt>
          <cx:pt idx="740">21129</cx:pt>
          <cx:pt idx="741">19711</cx:pt>
          <cx:pt idx="742">19894</cx:pt>
          <cx:pt idx="743">19776</cx:pt>
          <cx:pt idx="744">20049</cx:pt>
          <cx:pt idx="745">19779</cx:pt>
          <cx:pt idx="746">20177</cx:pt>
          <cx:pt idx="747">19830</cx:pt>
          <cx:pt idx="748">20170</cx:pt>
          <cx:pt idx="749">20322</cx:pt>
          <cx:pt idx="750">20135</cx:pt>
          <cx:pt idx="751">18992</cx:pt>
          <cx:pt idx="752">19886</cx:pt>
          <cx:pt idx="753">19895</cx:pt>
          <cx:pt idx="754">19248</cx:pt>
          <cx:pt idx="755">19670</cx:pt>
          <cx:pt idx="756">19656</cx:pt>
          <cx:pt idx="757">19715</cx:pt>
          <cx:pt idx="758">20314</cx:pt>
          <cx:pt idx="759">20368</cx:pt>
          <cx:pt idx="760">20105</cx:pt>
          <cx:pt idx="761">19801</cx:pt>
          <cx:pt idx="762">19949</cx:pt>
          <cx:pt idx="763">19659</cx:pt>
          <cx:pt idx="764">19994</cx:pt>
          <cx:pt idx="765">19385</cx:pt>
          <cx:pt idx="766">19887</cx:pt>
          <cx:pt idx="767">20151</cx:pt>
          <cx:pt idx="768">19976</cx:pt>
          <cx:pt idx="769">19722</cx:pt>
          <cx:pt idx="770">19807</cx:pt>
          <cx:pt idx="771">19665</cx:pt>
          <cx:pt idx="772">20061</cx:pt>
          <cx:pt idx="773">19896</cx:pt>
          <cx:pt idx="774">20658</cx:pt>
          <cx:pt idx="775">20005</cx:pt>
          <cx:pt idx="776">20350</cx:pt>
          <cx:pt idx="777">19561</cx:pt>
          <cx:pt idx="778">19675</cx:pt>
          <cx:pt idx="779">20002</cx:pt>
          <cx:pt idx="780">20068</cx:pt>
          <cx:pt idx="781">19199</cx:pt>
          <cx:pt idx="782">19318</cx:pt>
          <cx:pt idx="783">19909</cx:pt>
          <cx:pt idx="784">19854</cx:pt>
          <cx:pt idx="785">19687</cx:pt>
          <cx:pt idx="786">19765</cx:pt>
          <cx:pt idx="787">20012</cx:pt>
          <cx:pt idx="788">20112</cx:pt>
          <cx:pt idx="789">19832</cx:pt>
          <cx:pt idx="790">20208</cx:pt>
          <cx:pt idx="791">19934</cx:pt>
          <cx:pt idx="792">20061</cx:pt>
          <cx:pt idx="793">20015</cx:pt>
          <cx:pt idx="794">19700</cx:pt>
          <cx:pt idx="795">19044</cx:pt>
          <cx:pt idx="796">20197</cx:pt>
          <cx:pt idx="797">20321</cx:pt>
          <cx:pt idx="798">20064</cx:pt>
          <cx:pt idx="799">20095</cx:pt>
          <cx:pt idx="800">19892</cx:pt>
          <cx:pt idx="801">19853</cx:pt>
          <cx:pt idx="802">19211</cx:pt>
          <cx:pt idx="803">20061</cx:pt>
          <cx:pt idx="804">20762</cx:pt>
          <cx:pt idx="805">20251</cx:pt>
          <cx:pt idx="806">19404</cx:pt>
          <cx:pt idx="807">20158</cx:pt>
          <cx:pt idx="808">20063</cx:pt>
          <cx:pt idx="809">19895</cx:pt>
          <cx:pt idx="810">20089</cx:pt>
          <cx:pt idx="811">19955</cx:pt>
          <cx:pt idx="812">19932</cx:pt>
          <cx:pt idx="813">19861</cx:pt>
          <cx:pt idx="814">19793</cx:pt>
          <cx:pt idx="815">19742</cx:pt>
          <cx:pt idx="816">20053</cx:pt>
          <cx:pt idx="817">19931</cx:pt>
          <cx:pt idx="818">20088</cx:pt>
          <cx:pt idx="819">20031</cx:pt>
          <cx:pt idx="820">19882</cx:pt>
          <cx:pt idx="821">19775</cx:pt>
          <cx:pt idx="822">19778</cx:pt>
          <cx:pt idx="823">20091</cx:pt>
          <cx:pt idx="824">19624</cx:pt>
          <cx:pt idx="825">20295</cx:pt>
          <cx:pt idx="826">19998</cx:pt>
          <cx:pt idx="827">19867</cx:pt>
          <cx:pt idx="828">19950</cx:pt>
          <cx:pt idx="829">20188</cx:pt>
          <cx:pt idx="830">19793</cx:pt>
          <cx:pt idx="831">20289</cx:pt>
          <cx:pt idx="832">19954</cx:pt>
          <cx:pt idx="833">20269</cx:pt>
          <cx:pt idx="834">19675</cx:pt>
          <cx:pt idx="835">19708</cx:pt>
          <cx:pt idx="836">20193</cx:pt>
          <cx:pt idx="837">19500</cx:pt>
          <cx:pt idx="838">20638</cx:pt>
          <cx:pt idx="839">20209</cx:pt>
          <cx:pt idx="840">20142</cx:pt>
          <cx:pt idx="841">20090</cx:pt>
          <cx:pt idx="842">19787</cx:pt>
          <cx:pt idx="843">20344</cx:pt>
          <cx:pt idx="844">19131</cx:pt>
          <cx:pt idx="845">20519</cx:pt>
          <cx:pt idx="846">20320</cx:pt>
          <cx:pt idx="847">19855</cx:pt>
          <cx:pt idx="848">20121</cx:pt>
          <cx:pt idx="849">18936</cx:pt>
          <cx:pt idx="850">20258</cx:pt>
          <cx:pt idx="851">19902</cx:pt>
          <cx:pt idx="852">20081</cx:pt>
          <cx:pt idx="853">19324</cx:pt>
          <cx:pt idx="854">19836</cx:pt>
          <cx:pt idx="855">19806</cx:pt>
          <cx:pt idx="856">20204</cx:pt>
          <cx:pt idx="857">20148</cx:pt>
          <cx:pt idx="858">19985</cx:pt>
          <cx:pt idx="859">19970</cx:pt>
          <cx:pt idx="860">19846</cx:pt>
          <cx:pt idx="861">19718</cx:pt>
          <cx:pt idx="862">20015</cx:pt>
          <cx:pt idx="863">20295</cx:pt>
          <cx:pt idx="864">19690</cx:pt>
          <cx:pt idx="865">20010</cx:pt>
          <cx:pt idx="866">20455</cx:pt>
          <cx:pt idx="867">19096</cx:pt>
          <cx:pt idx="868">19796</cx:pt>
          <cx:pt idx="869">19623</cx:pt>
          <cx:pt idx="870">19730</cx:pt>
          <cx:pt idx="871">20441</cx:pt>
          <cx:pt idx="872">19121</cx:pt>
          <cx:pt idx="873">20122</cx:pt>
          <cx:pt idx="874">20011</cx:pt>
          <cx:pt idx="875">20452</cx:pt>
          <cx:pt idx="876">19990</cx:pt>
          <cx:pt idx="877">19978</cx:pt>
          <cx:pt idx="878">19858</cx:pt>
          <cx:pt idx="879">19731</cx:pt>
          <cx:pt idx="880">20303</cx:pt>
          <cx:pt idx="881">19592</cx:pt>
          <cx:pt idx="882">20059</cx:pt>
          <cx:pt idx="883">20226</cx:pt>
          <cx:pt idx="884">19628</cx:pt>
          <cx:pt idx="885">20080</cx:pt>
          <cx:pt idx="886">19093</cx:pt>
          <cx:pt idx="887">21191</cx:pt>
          <cx:pt idx="888">19694</cx:pt>
          <cx:pt idx="889">19861</cx:pt>
          <cx:pt idx="890">19959</cx:pt>
          <cx:pt idx="891">19798</cx:pt>
          <cx:pt idx="892">20192</cx:pt>
          <cx:pt idx="893">19552</cx:pt>
          <cx:pt idx="894">20131</cx:pt>
          <cx:pt idx="895">19857</cx:pt>
          <cx:pt idx="896">20080</cx:pt>
          <cx:pt idx="897">19735</cx:pt>
          <cx:pt idx="898">19933</cx:pt>
          <cx:pt idx="899">19243</cx:pt>
          <cx:pt idx="900">19867</cx:pt>
          <cx:pt idx="901">20717</cx:pt>
          <cx:pt idx="902">20090</cx:pt>
          <cx:pt idx="903">19729</cx:pt>
          <cx:pt idx="904">19734</cx:pt>
          <cx:pt idx="905">19419</cx:pt>
          <cx:pt idx="906">19572</cx:pt>
          <cx:pt idx="907">20091</cx:pt>
          <cx:pt idx="908">19996</cx:pt>
          <cx:pt idx="909">19618</cx:pt>
          <cx:pt idx="910">19635</cx:pt>
          <cx:pt idx="911">19208</cx:pt>
          <cx:pt idx="912">19291</cx:pt>
          <cx:pt idx="913">19398</cx:pt>
          <cx:pt idx="914">20617</cx:pt>
          <cx:pt idx="915">19963</cx:pt>
          <cx:pt idx="916">19849</cx:pt>
          <cx:pt idx="917">19820</cx:pt>
          <cx:pt idx="918">19846</cx:pt>
          <cx:pt idx="919">19860</cx:pt>
          <cx:pt idx="920">19667</cx:pt>
          <cx:pt idx="921">19641</cx:pt>
          <cx:pt idx="922">19358</cx:pt>
          <cx:pt idx="923">19805</cx:pt>
          <cx:pt idx="924">19712</cx:pt>
          <cx:pt idx="925">19313</cx:pt>
          <cx:pt idx="926">19543</cx:pt>
          <cx:pt idx="927">19760</cx:pt>
          <cx:pt idx="928">18771</cx:pt>
          <cx:pt idx="929">19952</cx:pt>
          <cx:pt idx="930">20094</cx:pt>
          <cx:pt idx="931">19844</cx:pt>
          <cx:pt idx="932">19684</cx:pt>
          <cx:pt idx="933">19851</cx:pt>
          <cx:pt idx="934">19702</cx:pt>
          <cx:pt idx="935">19559</cx:pt>
          <cx:pt idx="936">20215</cx:pt>
          <cx:pt idx="937">19697</cx:pt>
          <cx:pt idx="938">19782</cx:pt>
          <cx:pt idx="939">19701</cx:pt>
          <cx:pt idx="940">20032</cx:pt>
          <cx:pt idx="941">19318</cx:pt>
          <cx:pt idx="942">19481</cx:pt>
          <cx:pt idx="943">19776</cx:pt>
          <cx:pt idx="944">20524</cx:pt>
          <cx:pt idx="945">20013</cx:pt>
          <cx:pt idx="946">19828</cx:pt>
          <cx:pt idx="947">19685</cx:pt>
          <cx:pt idx="948">20082</cx:pt>
          <cx:pt idx="949">19449</cx:pt>
          <cx:pt idx="950">19880</cx:pt>
          <cx:pt idx="951">20254</cx:pt>
          <cx:pt idx="952">19729</cx:pt>
          <cx:pt idx="953">19809</cx:pt>
          <cx:pt idx="954">20262</cx:pt>
          <cx:pt idx="955">19674</cx:pt>
          <cx:pt idx="956">19558</cx:pt>
          <cx:pt idx="957">19488</cx:pt>
          <cx:pt idx="958">19776</cx:pt>
          <cx:pt idx="959">19746</cx:pt>
          <cx:pt idx="960">18791</cx:pt>
          <cx:pt idx="961">19750</cx:pt>
          <cx:pt idx="962">19732</cx:pt>
          <cx:pt idx="963">19553</cx:pt>
          <cx:pt idx="964">19780</cx:pt>
          <cx:pt idx="965">19925</cx:pt>
          <cx:pt idx="966">19836</cx:pt>
          <cx:pt idx="967">19848</cx:pt>
          <cx:pt idx="968">19903</cx:pt>
          <cx:pt idx="969">18857</cx:pt>
          <cx:pt idx="970">19882</cx:pt>
          <cx:pt idx="971">20545</cx:pt>
          <cx:pt idx="972">19873</cx:pt>
          <cx:pt idx="973">19938</cx:pt>
          <cx:pt idx="974">20366</cx:pt>
          <cx:pt idx="975">19956</cx:pt>
          <cx:pt idx="976">19950</cx:pt>
          <cx:pt idx="977">19117</cx:pt>
          <cx:pt idx="978">19581</cx:pt>
          <cx:pt idx="979">20354</cx:pt>
          <cx:pt idx="980">20058</cx:pt>
          <cx:pt idx="981">20218</cx:pt>
          <cx:pt idx="982">20149</cx:pt>
          <cx:pt idx="983">20269</cx:pt>
          <cx:pt idx="984">20703</cx:pt>
          <cx:pt idx="985">18446</cx:pt>
          <cx:pt idx="986">20081</cx:pt>
          <cx:pt idx="987">19518</cx:pt>
          <cx:pt idx="988">20920</cx:pt>
          <cx:pt idx="989">20351</cx:pt>
          <cx:pt idx="990">20022</cx:pt>
          <cx:pt idx="991">19488</cx:pt>
          <cx:pt idx="992">19425</cx:pt>
          <cx:pt idx="993">20090</cx:pt>
          <cx:pt idx="994">20465</cx:pt>
          <cx:pt idx="995">20363</cx:pt>
          <cx:pt idx="996">20056</cx:pt>
          <cx:pt idx="997">19989</cx:pt>
          <cx:pt idx="998">20234</cx:pt>
          <cx:pt idx="999">19526</cx:pt>
        </cx:lvl>
      </cx:numDim>
    </cx:data>
    <cx:data id="1">
      <cx:numDim type="val">
        <cx:f>Sheet1!$Z$17:$Z$1016</cx:f>
        <cx:lvl ptCount="1000" formatCode="General">
          <cx:pt idx="0">22903</cx:pt>
          <cx:pt idx="1">22568</cx:pt>
          <cx:pt idx="2">23219</cx:pt>
          <cx:pt idx="3">21272</cx:pt>
          <cx:pt idx="4">19249</cx:pt>
          <cx:pt idx="5">19796</cx:pt>
          <cx:pt idx="6">19874</cx:pt>
          <cx:pt idx="7">20167</cx:pt>
          <cx:pt idx="8">19923</cx:pt>
          <cx:pt idx="9">19513</cx:pt>
          <cx:pt idx="10">19574</cx:pt>
          <cx:pt idx="11">19738</cx:pt>
          <cx:pt idx="12">19971</cx:pt>
          <cx:pt idx="13">19827</cx:pt>
          <cx:pt idx="14">19879</cx:pt>
          <cx:pt idx="15">20146</cx:pt>
          <cx:pt idx="16">19681</cx:pt>
          <cx:pt idx="17">20010</cx:pt>
          <cx:pt idx="18">20001</cx:pt>
          <cx:pt idx="19">19584</cx:pt>
          <cx:pt idx="20">19705</cx:pt>
          <cx:pt idx="21">19404</cx:pt>
          <cx:pt idx="22">19584</cx:pt>
          <cx:pt idx="23">19479</cx:pt>
          <cx:pt idx="24">19508</cx:pt>
          <cx:pt idx="25">19335</cx:pt>
          <cx:pt idx="26">19832</cx:pt>
          <cx:pt idx="27">19895</cx:pt>
          <cx:pt idx="28">19650</cx:pt>
          <cx:pt idx="29">19864</cx:pt>
          <cx:pt idx="30">19327</cx:pt>
          <cx:pt idx="31">20147</cx:pt>
          <cx:pt idx="32">20032</cx:pt>
          <cx:pt idx="33">20654</cx:pt>
          <cx:pt idx="34">20192</cx:pt>
          <cx:pt idx="35">20005</cx:pt>
          <cx:pt idx="36">19661</cx:pt>
          <cx:pt idx="37">19726</cx:pt>
          <cx:pt idx="38">19756</cx:pt>
          <cx:pt idx="39">19331</cx:pt>
          <cx:pt idx="40">19841</cx:pt>
          <cx:pt idx="41">19760</cx:pt>
          <cx:pt idx="42">19388</cx:pt>
          <cx:pt idx="43">19488</cx:pt>
          <cx:pt idx="44">20031</cx:pt>
          <cx:pt idx="45">19390</cx:pt>
          <cx:pt idx="46">19957</cx:pt>
          <cx:pt idx="47">20080</cx:pt>
          <cx:pt idx="48">19821</cx:pt>
          <cx:pt idx="49">19264</cx:pt>
          <cx:pt idx="50">20021</cx:pt>
          <cx:pt idx="51">19228</cx:pt>
          <cx:pt idx="52">19493</cx:pt>
          <cx:pt idx="53">19896</cx:pt>
          <cx:pt idx="54">19884</cx:pt>
          <cx:pt idx="55">19692</cx:pt>
          <cx:pt idx="56">19182</cx:pt>
          <cx:pt idx="57">20218</cx:pt>
          <cx:pt idx="58">19874</cx:pt>
          <cx:pt idx="59">19909</cx:pt>
          <cx:pt idx="60">19778</cx:pt>
          <cx:pt idx="61">19609</cx:pt>
          <cx:pt idx="62">19612</cx:pt>
          <cx:pt idx="63">19339</cx:pt>
          <cx:pt idx="64">18842</cx:pt>
          <cx:pt idx="65">19780</cx:pt>
          <cx:pt idx="66">19886</cx:pt>
          <cx:pt idx="67">19449</cx:pt>
          <cx:pt idx="68">19901</cx:pt>
          <cx:pt idx="69">19336</cx:pt>
          <cx:pt idx="70">19697</cx:pt>
          <cx:pt idx="71">19586</cx:pt>
          <cx:pt idx="72">20042</cx:pt>
          <cx:pt idx="73">19919</cx:pt>
          <cx:pt idx="74">19198</cx:pt>
          <cx:pt idx="75">19115</cx:pt>
          <cx:pt idx="76">19946</cx:pt>
          <cx:pt idx="77">19934</cx:pt>
          <cx:pt idx="78">19080</cx:pt>
          <cx:pt idx="79">20208</cx:pt>
          <cx:pt idx="80">20443</cx:pt>
          <cx:pt idx="81">20170</cx:pt>
          <cx:pt idx="82">20165</cx:pt>
          <cx:pt idx="83">20576</cx:pt>
          <cx:pt idx="84">19811</cx:pt>
          <cx:pt idx="85">18906</cx:pt>
          <cx:pt idx="86">19468</cx:pt>
          <cx:pt idx="87">20280</cx:pt>
          <cx:pt idx="88">19979</cx:pt>
          <cx:pt idx="89">19727</cx:pt>
          <cx:pt idx="90">19714</cx:pt>
          <cx:pt idx="91">20031</cx:pt>
          <cx:pt idx="92">18932</cx:pt>
          <cx:pt idx="93">19762</cx:pt>
          <cx:pt idx="94">19965</cx:pt>
          <cx:pt idx="95">19644</cx:pt>
          <cx:pt idx="96">19233</cx:pt>
          <cx:pt idx="97">19745</cx:pt>
          <cx:pt idx="98">19793</cx:pt>
          <cx:pt idx="99">19342</cx:pt>
          <cx:pt idx="100">19677</cx:pt>
          <cx:pt idx="101">20065</cx:pt>
          <cx:pt idx="102">19970</cx:pt>
          <cx:pt idx="103">19194</cx:pt>
          <cx:pt idx="104">19742</cx:pt>
          <cx:pt idx="105">20010</cx:pt>
          <cx:pt idx="106">19781</cx:pt>
          <cx:pt idx="107">19059</cx:pt>
          <cx:pt idx="108">20051</cx:pt>
          <cx:pt idx="109">19401</cx:pt>
          <cx:pt idx="110">20310</cx:pt>
          <cx:pt idx="111">19718</cx:pt>
          <cx:pt idx="112">19995</cx:pt>
          <cx:pt idx="113">19977</cx:pt>
          <cx:pt idx="114">20199</cx:pt>
          <cx:pt idx="115">19928</cx:pt>
          <cx:pt idx="116">19534</cx:pt>
          <cx:pt idx="117">19862</cx:pt>
          <cx:pt idx="118">19948</cx:pt>
          <cx:pt idx="119">20037</cx:pt>
          <cx:pt idx="120">19333</cx:pt>
          <cx:pt idx="121">19406</cx:pt>
          <cx:pt idx="122">19460</cx:pt>
          <cx:pt idx="123">19476</cx:pt>
          <cx:pt idx="124">19873</cx:pt>
          <cx:pt idx="125">19613</cx:pt>
          <cx:pt idx="126">19915</cx:pt>
          <cx:pt idx="127">19112</cx:pt>
          <cx:pt idx="128">19873</cx:pt>
          <cx:pt idx="129">19535</cx:pt>
          <cx:pt idx="130">19998</cx:pt>
          <cx:pt idx="131">19761</cx:pt>
          <cx:pt idx="132">19984</cx:pt>
          <cx:pt idx="133">19487</cx:pt>
          <cx:pt idx="134">19541</cx:pt>
          <cx:pt idx="135">19349</cx:pt>
          <cx:pt idx="136">19167</cx:pt>
          <cx:pt idx="137">19323</cx:pt>
          <cx:pt idx="138">19809</cx:pt>
          <cx:pt idx="139">20026</cx:pt>
          <cx:pt idx="140">19854</cx:pt>
          <cx:pt idx="141">20077</cx:pt>
          <cx:pt idx="142">19588</cx:pt>
          <cx:pt idx="143">20589</cx:pt>
          <cx:pt idx="144">19768</cx:pt>
          <cx:pt idx="145">20050</cx:pt>
          <cx:pt idx="146">19884</cx:pt>
          <cx:pt idx="147">19672</cx:pt>
          <cx:pt idx="148">19756</cx:pt>
          <cx:pt idx="149">19732</cx:pt>
          <cx:pt idx="150">19621</cx:pt>
          <cx:pt idx="151">20615</cx:pt>
          <cx:pt idx="152">20250</cx:pt>
          <cx:pt idx="153">19840</cx:pt>
          <cx:pt idx="154">19809</cx:pt>
          <cx:pt idx="155">20228</cx:pt>
          <cx:pt idx="156">19944</cx:pt>
          <cx:pt idx="157">19091</cx:pt>
          <cx:pt idx="158">19425</cx:pt>
          <cx:pt idx="159">19565</cx:pt>
          <cx:pt idx="160">19906</cx:pt>
          <cx:pt idx="161">19423</cx:pt>
          <cx:pt idx="162">19905</cx:pt>
          <cx:pt idx="163">19717</cx:pt>
          <cx:pt idx="164">20279</cx:pt>
          <cx:pt idx="165">20047</cx:pt>
          <cx:pt idx="166">19821</cx:pt>
          <cx:pt idx="167">19957</cx:pt>
          <cx:pt idx="168">19661</cx:pt>
          <cx:pt idx="169">19841</cx:pt>
          <cx:pt idx="170">19600</cx:pt>
          <cx:pt idx="171">19620</cx:pt>
          <cx:pt idx="172">19903</cx:pt>
          <cx:pt idx="173">20199</cx:pt>
          <cx:pt idx="174">18982</cx:pt>
          <cx:pt idx="175">19793</cx:pt>
          <cx:pt idx="176">19785</cx:pt>
          <cx:pt idx="177">19341</cx:pt>
          <cx:pt idx="178">19459</cx:pt>
          <cx:pt idx="179">19117</cx:pt>
          <cx:pt idx="180">19563</cx:pt>
          <cx:pt idx="181">20164</cx:pt>
          <cx:pt idx="182">19653</cx:pt>
          <cx:pt idx="183">19814</cx:pt>
          <cx:pt idx="184">18979</cx:pt>
          <cx:pt idx="185">19056</cx:pt>
          <cx:pt idx="186">19526</cx:pt>
          <cx:pt idx="187">20126</cx:pt>
          <cx:pt idx="188">20017</cx:pt>
          <cx:pt idx="189">19970</cx:pt>
          <cx:pt idx="190">19825</cx:pt>
          <cx:pt idx="191">19832</cx:pt>
          <cx:pt idx="192">19599</cx:pt>
          <cx:pt idx="193">19763</cx:pt>
          <cx:pt idx="194">19470</cx:pt>
          <cx:pt idx="195">19725</cx:pt>
          <cx:pt idx="196">20047</cx:pt>
          <cx:pt idx="197">19742</cx:pt>
          <cx:pt idx="198">19790</cx:pt>
          <cx:pt idx="199">20061</cx:pt>
          <cx:pt idx="200">19868</cx:pt>
          <cx:pt idx="201">19211</cx:pt>
          <cx:pt idx="202">19866</cx:pt>
          <cx:pt idx="203">19846</cx:pt>
          <cx:pt idx="204">19694</cx:pt>
          <cx:pt idx="205">19443</cx:pt>
          <cx:pt idx="206">19947</cx:pt>
          <cx:pt idx="207">19937</cx:pt>
          <cx:pt idx="208">19941</cx:pt>
          <cx:pt idx="209">18715</cx:pt>
          <cx:pt idx="210">19912</cx:pt>
          <cx:pt idx="211">19779</cx:pt>
          <cx:pt idx="212">19106</cx:pt>
          <cx:pt idx="213">19693</cx:pt>
          <cx:pt idx="214">19699</cx:pt>
          <cx:pt idx="215">19350</cx:pt>
          <cx:pt idx="216">19670</cx:pt>
          <cx:pt idx="217">19950</cx:pt>
          <cx:pt idx="218">19645</cx:pt>
          <cx:pt idx="219">19717</cx:pt>
          <cx:pt idx="220">19010</cx:pt>
          <cx:pt idx="221">20027</cx:pt>
          <cx:pt idx="222">19813</cx:pt>
          <cx:pt idx="223">19913</cx:pt>
          <cx:pt idx="224">20089</cx:pt>
          <cx:pt idx="225">19837</cx:pt>
          <cx:pt idx="226">19921</cx:pt>
          <cx:pt idx="227">19150</cx:pt>
          <cx:pt idx="228">19736</cx:pt>
          <cx:pt idx="229">20414</cx:pt>
          <cx:pt idx="230">19151</cx:pt>
          <cx:pt idx="231">19967</cx:pt>
          <cx:pt idx="232">19987</cx:pt>
          <cx:pt idx="233">19967</cx:pt>
          <cx:pt idx="234">19364</cx:pt>
          <cx:pt idx="235">19968</cx:pt>
          <cx:pt idx="236">19666</cx:pt>
          <cx:pt idx="237">19617</cx:pt>
          <cx:pt idx="238">19559</cx:pt>
          <cx:pt idx="239">20092</cx:pt>
          <cx:pt idx="240">19790</cx:pt>
          <cx:pt idx="241">19214</cx:pt>
          <cx:pt idx="242">20155</cx:pt>
          <cx:pt idx="243">19908</cx:pt>
          <cx:pt idx="244">19731</cx:pt>
          <cx:pt idx="245">19723</cx:pt>
          <cx:pt idx="246">20072</cx:pt>
          <cx:pt idx="247">20569</cx:pt>
          <cx:pt idx="248">19962</cx:pt>
          <cx:pt idx="249">19952</cx:pt>
          <cx:pt idx="250">19170</cx:pt>
          <cx:pt idx="251">19950</cx:pt>
          <cx:pt idx="252">20163</cx:pt>
          <cx:pt idx="253">20198</cx:pt>
          <cx:pt idx="254">20010</cx:pt>
          <cx:pt idx="255">20351</cx:pt>
          <cx:pt idx="256">19955</cx:pt>
          <cx:pt idx="257">19931</cx:pt>
          <cx:pt idx="258">20220</cx:pt>
          <cx:pt idx="259">20069</cx:pt>
          <cx:pt idx="260">19691</cx:pt>
          <cx:pt idx="261">19340</cx:pt>
          <cx:pt idx="262">20052</cx:pt>
          <cx:pt idx="263">19687</cx:pt>
          <cx:pt idx="264">19924</cx:pt>
          <cx:pt idx="265">20005</cx:pt>
          <cx:pt idx="266">20036</cx:pt>
          <cx:pt idx="267">20142</cx:pt>
          <cx:pt idx="268">19870</cx:pt>
          <cx:pt idx="269">19506</cx:pt>
          <cx:pt idx="270">20022</cx:pt>
          <cx:pt idx="271">19605</cx:pt>
          <cx:pt idx="272">20179</cx:pt>
          <cx:pt idx="273">20023</cx:pt>
          <cx:pt idx="274">19681</cx:pt>
          <cx:pt idx="275">19743</cx:pt>
          <cx:pt idx="276">19429</cx:pt>
          <cx:pt idx="277">19421</cx:pt>
          <cx:pt idx="278">19485</cx:pt>
          <cx:pt idx="279">20058</cx:pt>
          <cx:pt idx="280">19640</cx:pt>
          <cx:pt idx="281">20034</cx:pt>
          <cx:pt idx="282">20064</cx:pt>
          <cx:pt idx="283">19373</cx:pt>
          <cx:pt idx="284">20228</cx:pt>
          <cx:pt idx="285">20350</cx:pt>
          <cx:pt idx="286">19758</cx:pt>
          <cx:pt idx="287">19711</cx:pt>
          <cx:pt idx="288">19827</cx:pt>
          <cx:pt idx="289">19687</cx:pt>
          <cx:pt idx="290">19966</cx:pt>
          <cx:pt idx="291">20446</cx:pt>
          <cx:pt idx="292">19711</cx:pt>
          <cx:pt idx="293">19932</cx:pt>
          <cx:pt idx="294">20246</cx:pt>
          <cx:pt idx="295">19487</cx:pt>
          <cx:pt idx="296">18818</cx:pt>
          <cx:pt idx="297">20122</cx:pt>
          <cx:pt idx="298">19451</cx:pt>
          <cx:pt idx="299">19852</cx:pt>
          <cx:pt idx="300">19912</cx:pt>
          <cx:pt idx="301">19899</cx:pt>
          <cx:pt idx="302">20082</cx:pt>
          <cx:pt idx="303">19835</cx:pt>
          <cx:pt idx="304">20526</cx:pt>
          <cx:pt idx="305">19585</cx:pt>
          <cx:pt idx="306">20160</cx:pt>
          <cx:pt idx="307">20372</cx:pt>
          <cx:pt idx="308">20042</cx:pt>
          <cx:pt idx="309">19425</cx:pt>
          <cx:pt idx="310">19689</cx:pt>
          <cx:pt idx="311">19492</cx:pt>
          <cx:pt idx="312">19788</cx:pt>
          <cx:pt idx="313">19812</cx:pt>
          <cx:pt idx="314">19266</cx:pt>
          <cx:pt idx="315">20034</cx:pt>
          <cx:pt idx="316">20109</cx:pt>
          <cx:pt idx="317">19603</cx:pt>
          <cx:pt idx="318">19686</cx:pt>
          <cx:pt idx="319">19590</cx:pt>
          <cx:pt idx="320">19984</cx:pt>
          <cx:pt idx="321">19979</cx:pt>
          <cx:pt idx="322">20156</cx:pt>
          <cx:pt idx="323">19914</cx:pt>
          <cx:pt idx="324">19934</cx:pt>
          <cx:pt idx="325">20617</cx:pt>
          <cx:pt idx="326">19844</cx:pt>
          <cx:pt idx="327">20254</cx:pt>
          <cx:pt idx="328">19908</cx:pt>
          <cx:pt idx="329">19738</cx:pt>
          <cx:pt idx="330">19780</cx:pt>
          <cx:pt idx="331">19633</cx:pt>
          <cx:pt idx="332">19850</cx:pt>
          <cx:pt idx="333">19670</cx:pt>
          <cx:pt idx="334">20056</cx:pt>
          <cx:pt idx="335">19817</cx:pt>
          <cx:pt idx="336">20483</cx:pt>
          <cx:pt idx="337">20272</cx:pt>
          <cx:pt idx="338">19796</cx:pt>
          <cx:pt idx="339">19694</cx:pt>
          <cx:pt idx="340">20009</cx:pt>
          <cx:pt idx="341">19649</cx:pt>
          <cx:pt idx="342">19534</cx:pt>
          <cx:pt idx="343">19628</cx:pt>
          <cx:pt idx="344">19623</cx:pt>
          <cx:pt idx="345">19721</cx:pt>
          <cx:pt idx="346">19666</cx:pt>
          <cx:pt idx="347">19460</cx:pt>
          <cx:pt idx="348">19452</cx:pt>
          <cx:pt idx="349">19859</cx:pt>
          <cx:pt idx="350">20277</cx:pt>
          <cx:pt idx="351">19751</cx:pt>
          <cx:pt idx="352">18806</cx:pt>
          <cx:pt idx="353">20048</cx:pt>
          <cx:pt idx="354">19214</cx:pt>
          <cx:pt idx="355">19605</cx:pt>
          <cx:pt idx="356">19774</cx:pt>
          <cx:pt idx="357">19799</cx:pt>
          <cx:pt idx="358">19542</cx:pt>
          <cx:pt idx="359">19480</cx:pt>
          <cx:pt idx="360">19680</cx:pt>
          <cx:pt idx="361">19630</cx:pt>
          <cx:pt idx="362">18931</cx:pt>
          <cx:pt idx="363">19794</cx:pt>
          <cx:pt idx="364">19921</cx:pt>
          <cx:pt idx="365">20153</cx:pt>
          <cx:pt idx="366">20431</cx:pt>
          <cx:pt idx="367">19799</cx:pt>
          <cx:pt idx="368">20028</cx:pt>
          <cx:pt idx="369">19638</cx:pt>
          <cx:pt idx="370">20111</cx:pt>
          <cx:pt idx="371">19668</cx:pt>
          <cx:pt idx="372">19643</cx:pt>
          <cx:pt idx="373">20460</cx:pt>
          <cx:pt idx="374">19916</cx:pt>
          <cx:pt idx="375">19925</cx:pt>
          <cx:pt idx="376">19342</cx:pt>
          <cx:pt idx="377">19745</cx:pt>
          <cx:pt idx="378">19623</cx:pt>
          <cx:pt idx="379">19693</cx:pt>
          <cx:pt idx="380">19240</cx:pt>
          <cx:pt idx="381">19915</cx:pt>
          <cx:pt idx="382">20226</cx:pt>
          <cx:pt idx="383">19926</cx:pt>
          <cx:pt idx="384">19752</cx:pt>
          <cx:pt idx="385">19929</cx:pt>
          <cx:pt idx="386">20261</cx:pt>
          <cx:pt idx="387">19822</cx:pt>
          <cx:pt idx="388">19873</cx:pt>
          <cx:pt idx="389">20048</cx:pt>
          <cx:pt idx="390">19370</cx:pt>
          <cx:pt idx="391">20182</cx:pt>
          <cx:pt idx="392">19558</cx:pt>
          <cx:pt idx="393">19154</cx:pt>
          <cx:pt idx="394">19687</cx:pt>
          <cx:pt idx="395">19784</cx:pt>
          <cx:pt idx="396">19308</cx:pt>
          <cx:pt idx="397">19937</cx:pt>
          <cx:pt idx="398">20195</cx:pt>
          <cx:pt idx="399">19328</cx:pt>
          <cx:pt idx="400">20225</cx:pt>
          <cx:pt idx="401">19769</cx:pt>
          <cx:pt idx="402">19600</cx:pt>
          <cx:pt idx="403">19702</cx:pt>
          <cx:pt idx="404">18879</cx:pt>
          <cx:pt idx="405">20180</cx:pt>
          <cx:pt idx="406">20212</cx:pt>
          <cx:pt idx="407">19851</cx:pt>
          <cx:pt idx="408">19306</cx:pt>
          <cx:pt idx="409">19619</cx:pt>
          <cx:pt idx="410">20107</cx:pt>
          <cx:pt idx="411">19094</cx:pt>
          <cx:pt idx="412">20042</cx:pt>
          <cx:pt idx="413">19823</cx:pt>
          <cx:pt idx="414">19603</cx:pt>
          <cx:pt idx="415">19787</cx:pt>
          <cx:pt idx="416">19781</cx:pt>
          <cx:pt idx="417">19892</cx:pt>
          <cx:pt idx="418">20051</cx:pt>
          <cx:pt idx="419">19736</cx:pt>
          <cx:pt idx="420">18947</cx:pt>
          <cx:pt idx="421">19814</cx:pt>
          <cx:pt idx="422">19035</cx:pt>
          <cx:pt idx="423">19866</cx:pt>
          <cx:pt idx="424">19719</cx:pt>
          <cx:pt idx="425">19254</cx:pt>
          <cx:pt idx="426">19707</cx:pt>
          <cx:pt idx="427">19927</cx:pt>
          <cx:pt idx="428">19964</cx:pt>
          <cx:pt idx="429">19049</cx:pt>
          <cx:pt idx="430">19217</cx:pt>
          <cx:pt idx="431">19212</cx:pt>
          <cx:pt idx="432">19774</cx:pt>
          <cx:pt idx="433">19979</cx:pt>
          <cx:pt idx="434">19644</cx:pt>
          <cx:pt idx="435">19614</cx:pt>
          <cx:pt idx="436">19886</cx:pt>
          <cx:pt idx="437">20091</cx:pt>
          <cx:pt idx="438">20092</cx:pt>
          <cx:pt idx="439">19696</cx:pt>
          <cx:pt idx="440">19737</cx:pt>
          <cx:pt idx="441">19498</cx:pt>
          <cx:pt idx="442">19675</cx:pt>
          <cx:pt idx="443">19815</cx:pt>
          <cx:pt idx="444">19846</cx:pt>
          <cx:pt idx="445">19073</cx:pt>
          <cx:pt idx="446">19297</cx:pt>
          <cx:pt idx="447">20267</cx:pt>
          <cx:pt idx="448">19938</cx:pt>
          <cx:pt idx="449">20892</cx:pt>
          <cx:pt idx="450">19917</cx:pt>
          <cx:pt idx="451">19800</cx:pt>
          <cx:pt idx="452">19029</cx:pt>
          <cx:pt idx="453">19309</cx:pt>
          <cx:pt idx="454">20085</cx:pt>
          <cx:pt idx="455">19842</cx:pt>
          <cx:pt idx="456">20254</cx:pt>
          <cx:pt idx="457">19780</cx:pt>
          <cx:pt idx="458">19827</cx:pt>
          <cx:pt idx="459">20811</cx:pt>
          <cx:pt idx="460">19730</cx:pt>
          <cx:pt idx="461">19903</cx:pt>
          <cx:pt idx="462">19522</cx:pt>
          <cx:pt idx="463">20105</cx:pt>
          <cx:pt idx="464">19665</cx:pt>
          <cx:pt idx="465">19450</cx:pt>
          <cx:pt idx="466">20220</cx:pt>
          <cx:pt idx="467">19862</cx:pt>
          <cx:pt idx="468">19896</cx:pt>
          <cx:pt idx="469">19316</cx:pt>
          <cx:pt idx="470">19686</cx:pt>
          <cx:pt idx="471">19991</cx:pt>
          <cx:pt idx="472">20010</cx:pt>
          <cx:pt idx="473">20261</cx:pt>
          <cx:pt idx="474">20349</cx:pt>
          <cx:pt idx="475">19563</cx:pt>
          <cx:pt idx="476">20072</cx:pt>
          <cx:pt idx="477">19906</cx:pt>
          <cx:pt idx="478">20424</cx:pt>
          <cx:pt idx="479">19681</cx:pt>
          <cx:pt idx="480">20045</cx:pt>
          <cx:pt idx="481">20534</cx:pt>
          <cx:pt idx="482">20110</cx:pt>
          <cx:pt idx="483">20581</cx:pt>
          <cx:pt idx="484">19678</cx:pt>
          <cx:pt idx="485">19600</cx:pt>
          <cx:pt idx="486">19455</cx:pt>
          <cx:pt idx="487">19791</cx:pt>
          <cx:pt idx="488">19786</cx:pt>
          <cx:pt idx="489">19853</cx:pt>
          <cx:pt idx="490">20094</cx:pt>
          <cx:pt idx="491">20069</cx:pt>
          <cx:pt idx="492">19971</cx:pt>
          <cx:pt idx="493">19900</cx:pt>
          <cx:pt idx="494">19977</cx:pt>
          <cx:pt idx="495">19632</cx:pt>
          <cx:pt idx="496">19358</cx:pt>
          <cx:pt idx="497">19455</cx:pt>
          <cx:pt idx="498">20214</cx:pt>
          <cx:pt idx="499">19338</cx:pt>
          <cx:pt idx="500">20059</cx:pt>
          <cx:pt idx="501">20069</cx:pt>
          <cx:pt idx="502">19963</cx:pt>
          <cx:pt idx="503">19568</cx:pt>
          <cx:pt idx="504">20369</cx:pt>
          <cx:pt idx="505">19973</cx:pt>
          <cx:pt idx="506">19888</cx:pt>
          <cx:pt idx="507">19839</cx:pt>
          <cx:pt idx="508">19696</cx:pt>
          <cx:pt idx="509">19514</cx:pt>
          <cx:pt idx="510">19138</cx:pt>
          <cx:pt idx="511">20081</cx:pt>
          <cx:pt idx="512">19740</cx:pt>
          <cx:pt idx="513">19555</cx:pt>
          <cx:pt idx="514">19664</cx:pt>
          <cx:pt idx="515">20356</cx:pt>
          <cx:pt idx="516">19882</cx:pt>
          <cx:pt idx="517">20539</cx:pt>
          <cx:pt idx="518">19559</cx:pt>
          <cx:pt idx="519">19178</cx:pt>
          <cx:pt idx="520">18653</cx:pt>
          <cx:pt idx="521">19644</cx:pt>
          <cx:pt idx="522">19924</cx:pt>
          <cx:pt idx="523">19184</cx:pt>
          <cx:pt idx="524">19721</cx:pt>
          <cx:pt idx="525">19072</cx:pt>
          <cx:pt idx="526">20547</cx:pt>
          <cx:pt idx="527">20578</cx:pt>
          <cx:pt idx="528">19885</cx:pt>
          <cx:pt idx="529">19406</cx:pt>
          <cx:pt idx="530">19470</cx:pt>
          <cx:pt idx="531">20188</cx:pt>
          <cx:pt idx="532">19740</cx:pt>
          <cx:pt idx="533">19955</cx:pt>
          <cx:pt idx="534">19547</cx:pt>
          <cx:pt idx="535">20238</cx:pt>
          <cx:pt idx="536">19894</cx:pt>
          <cx:pt idx="537">19891</cx:pt>
          <cx:pt idx="538">20357</cx:pt>
          <cx:pt idx="539">19488</cx:pt>
          <cx:pt idx="540">20347</cx:pt>
          <cx:pt idx="541">19826</cx:pt>
          <cx:pt idx="542">19661</cx:pt>
          <cx:pt idx="543">19494</cx:pt>
          <cx:pt idx="544">19827</cx:pt>
          <cx:pt idx="545">19691</cx:pt>
          <cx:pt idx="546">19604</cx:pt>
          <cx:pt idx="547">20191</cx:pt>
          <cx:pt idx="548">19991</cx:pt>
          <cx:pt idx="549">19815</cx:pt>
          <cx:pt idx="550">19848</cx:pt>
          <cx:pt idx="551">19236</cx:pt>
          <cx:pt idx="552">18629</cx:pt>
          <cx:pt idx="553">19150</cx:pt>
          <cx:pt idx="554">19740</cx:pt>
          <cx:pt idx="555">19951</cx:pt>
          <cx:pt idx="556">19588</cx:pt>
          <cx:pt idx="557">19482</cx:pt>
          <cx:pt idx="558">18943</cx:pt>
          <cx:pt idx="559">19522</cx:pt>
          <cx:pt idx="560">19032</cx:pt>
          <cx:pt idx="561">19605</cx:pt>
          <cx:pt idx="562">19890</cx:pt>
          <cx:pt idx="563">19699</cx:pt>
          <cx:pt idx="564">19982</cx:pt>
          <cx:pt idx="565">19603</cx:pt>
          <cx:pt idx="566">19760</cx:pt>
          <cx:pt idx="567">19211</cx:pt>
          <cx:pt idx="568">18860</cx:pt>
          <cx:pt idx="569">20088</cx:pt>
          <cx:pt idx="570">19879</cx:pt>
          <cx:pt idx="571">19444</cx:pt>
          <cx:pt idx="572">19980</cx:pt>
          <cx:pt idx="573">19738</cx:pt>
          <cx:pt idx="574">20209</cx:pt>
          <cx:pt idx="575">19327</cx:pt>
          <cx:pt idx="576">20260</cx:pt>
          <cx:pt idx="577">20190</cx:pt>
          <cx:pt idx="578">20114</cx:pt>
          <cx:pt idx="579">20259</cx:pt>
          <cx:pt idx="580">20220</cx:pt>
          <cx:pt idx="581">20209</cx:pt>
          <cx:pt idx="582">19235</cx:pt>
          <cx:pt idx="583">19788</cx:pt>
          <cx:pt idx="584">19923</cx:pt>
          <cx:pt idx="585">19897</cx:pt>
          <cx:pt idx="586">19788</cx:pt>
          <cx:pt idx="587">19601</cx:pt>
          <cx:pt idx="588">19729</cx:pt>
          <cx:pt idx="589">19685</cx:pt>
          <cx:pt idx="590">20232</cx:pt>
          <cx:pt idx="591">19687</cx:pt>
          <cx:pt idx="592">19852</cx:pt>
          <cx:pt idx="593">19990</cx:pt>
          <cx:pt idx="594">19760</cx:pt>
          <cx:pt idx="595">19646</cx:pt>
          <cx:pt idx="596">19537</cx:pt>
          <cx:pt idx="597">19498</cx:pt>
          <cx:pt idx="598">20024</cx:pt>
          <cx:pt idx="599">19216</cx:pt>
          <cx:pt idx="600">19770</cx:pt>
          <cx:pt idx="601">19705</cx:pt>
          <cx:pt idx="602">19166</cx:pt>
          <cx:pt idx="603">19315</cx:pt>
          <cx:pt idx="604">19790</cx:pt>
          <cx:pt idx="605">19940</cx:pt>
          <cx:pt idx="606">20068</cx:pt>
          <cx:pt idx="607">19993</cx:pt>
          <cx:pt idx="608">19730</cx:pt>
          <cx:pt idx="609">18664</cx:pt>
          <cx:pt idx="610">19428</cx:pt>
          <cx:pt idx="611">19116</cx:pt>
          <cx:pt idx="612">18652</cx:pt>
          <cx:pt idx="613">19888</cx:pt>
          <cx:pt idx="614">19810</cx:pt>
          <cx:pt idx="615">19267</cx:pt>
          <cx:pt idx="616">19736</cx:pt>
          <cx:pt idx="617">19892</cx:pt>
          <cx:pt idx="618">19209</cx:pt>
          <cx:pt idx="619">20066</cx:pt>
          <cx:pt idx="620">20243</cx:pt>
          <cx:pt idx="621">20076</cx:pt>
          <cx:pt idx="622">20897</cx:pt>
          <cx:pt idx="623">20108</cx:pt>
          <cx:pt idx="624">19368</cx:pt>
          <cx:pt idx="625">19273</cx:pt>
          <cx:pt idx="626">20105</cx:pt>
          <cx:pt idx="627">20913</cx:pt>
          <cx:pt idx="628">20048</cx:pt>
          <cx:pt idx="629">19976</cx:pt>
          <cx:pt idx="630">19926</cx:pt>
          <cx:pt idx="631">20417</cx:pt>
          <cx:pt idx="632">19279</cx:pt>
          <cx:pt idx="633">20231</cx:pt>
          <cx:pt idx="634">21270</cx:pt>
          <cx:pt idx="635">20165</cx:pt>
          <cx:pt idx="636">19821</cx:pt>
          <cx:pt idx="637">20299</cx:pt>
          <cx:pt idx="638">20287</cx:pt>
          <cx:pt idx="639">20643</cx:pt>
          <cx:pt idx="640">19974</cx:pt>
          <cx:pt idx="641">20131</cx:pt>
          <cx:pt idx="642">19987</cx:pt>
          <cx:pt idx="643">19540</cx:pt>
          <cx:pt idx="644">19887</cx:pt>
          <cx:pt idx="645">19891</cx:pt>
          <cx:pt idx="646">19575</cx:pt>
          <cx:pt idx="647">20440</cx:pt>
          <cx:pt idx="648">20363</cx:pt>
          <cx:pt idx="649">20191</cx:pt>
          <cx:pt idx="650">19823</cx:pt>
          <cx:pt idx="651">19499</cx:pt>
          <cx:pt idx="652">19688</cx:pt>
          <cx:pt idx="653">20421</cx:pt>
          <cx:pt idx="654">20016</cx:pt>
          <cx:pt idx="655">20035</cx:pt>
          <cx:pt idx="656">20556</cx:pt>
          <cx:pt idx="657">19900</cx:pt>
          <cx:pt idx="658">19986</cx:pt>
          <cx:pt idx="659">20249</cx:pt>
          <cx:pt idx="660">19850</cx:pt>
          <cx:pt idx="661">20319</cx:pt>
          <cx:pt idx="662">20148</cx:pt>
          <cx:pt idx="663">19617</cx:pt>
          <cx:pt idx="664">20371</cx:pt>
          <cx:pt idx="665">19602</cx:pt>
          <cx:pt idx="666">19726</cx:pt>
          <cx:pt idx="667">20284</cx:pt>
          <cx:pt idx="668">20179</cx:pt>
          <cx:pt idx="669">19939</cx:pt>
          <cx:pt idx="670">19882</cx:pt>
          <cx:pt idx="671">19500</cx:pt>
          <cx:pt idx="672">19924</cx:pt>
          <cx:pt idx="673">19816</cx:pt>
          <cx:pt idx="674">19943</cx:pt>
          <cx:pt idx="675">20238</cx:pt>
          <cx:pt idx="676">19902</cx:pt>
          <cx:pt idx="677">19788</cx:pt>
          <cx:pt idx="678">19823</cx:pt>
          <cx:pt idx="679">19831</cx:pt>
          <cx:pt idx="680">19489</cx:pt>
          <cx:pt idx="681">20594</cx:pt>
          <cx:pt idx="682">20242</cx:pt>
          <cx:pt idx="683">20280</cx:pt>
          <cx:pt idx="684">20000</cx:pt>
          <cx:pt idx="685">19169</cx:pt>
          <cx:pt idx="686">19878</cx:pt>
          <cx:pt idx="687">19435</cx:pt>
          <cx:pt idx="688">20063</cx:pt>
          <cx:pt idx="689">19941</cx:pt>
          <cx:pt idx="690">19897</cx:pt>
          <cx:pt idx="691">20001</cx:pt>
          <cx:pt idx="692">19056</cx:pt>
          <cx:pt idx="693">20083</cx:pt>
          <cx:pt idx="694">19853</cx:pt>
          <cx:pt idx="695">19249</cx:pt>
          <cx:pt idx="696">20295</cx:pt>
          <cx:pt idx="697">20502</cx:pt>
          <cx:pt idx="698">20226</cx:pt>
          <cx:pt idx="699">19555</cx:pt>
          <cx:pt idx="700">19911</cx:pt>
          <cx:pt idx="701">19812</cx:pt>
          <cx:pt idx="702">19302</cx:pt>
          <cx:pt idx="703">19767</cx:pt>
          <cx:pt idx="704">19625</cx:pt>
          <cx:pt idx="705">19780</cx:pt>
          <cx:pt idx="706">20400</cx:pt>
          <cx:pt idx="707">19841</cx:pt>
          <cx:pt idx="708">20068</cx:pt>
          <cx:pt idx="709">19405</cx:pt>
          <cx:pt idx="710">20904</cx:pt>
          <cx:pt idx="711">20016</cx:pt>
          <cx:pt idx="712">19935</cx:pt>
          <cx:pt idx="713">18978</cx:pt>
          <cx:pt idx="714">19731</cx:pt>
          <cx:pt idx="715">19892</cx:pt>
          <cx:pt idx="716">19266</cx:pt>
          <cx:pt idx="717">19832</cx:pt>
          <cx:pt idx="718">20108</cx:pt>
          <cx:pt idx="719">19879</cx:pt>
          <cx:pt idx="720">20250</cx:pt>
          <cx:pt idx="721">20018</cx:pt>
          <cx:pt idx="722">20018</cx:pt>
          <cx:pt idx="723">19768</cx:pt>
          <cx:pt idx="724">19190</cx:pt>
          <cx:pt idx="725">20320</cx:pt>
          <cx:pt idx="726">20168</cx:pt>
          <cx:pt idx="727">19720</cx:pt>
          <cx:pt idx="728">20028</cx:pt>
          <cx:pt idx="729">19869</cx:pt>
          <cx:pt idx="730">19611</cx:pt>
          <cx:pt idx="731">19532</cx:pt>
          <cx:pt idx="732">19857</cx:pt>
          <cx:pt idx="733">19931</cx:pt>
          <cx:pt idx="734">20551</cx:pt>
          <cx:pt idx="735">20107</cx:pt>
          <cx:pt idx="736">19873</cx:pt>
          <cx:pt idx="737">20033</cx:pt>
          <cx:pt idx="738">19627</cx:pt>
          <cx:pt idx="739">20048</cx:pt>
          <cx:pt idx="740">19971</cx:pt>
          <cx:pt idx="741">19197</cx:pt>
          <cx:pt idx="742">20098</cx:pt>
          <cx:pt idx="743">20046</cx:pt>
          <cx:pt idx="744">19084</cx:pt>
          <cx:pt idx="745">20459</cx:pt>
          <cx:pt idx="746">20226</cx:pt>
          <cx:pt idx="747">19679</cx:pt>
          <cx:pt idx="748">19820</cx:pt>
          <cx:pt idx="749">19718</cx:pt>
          <cx:pt idx="750">19611</cx:pt>
          <cx:pt idx="751">19661</cx:pt>
          <cx:pt idx="752">19749</cx:pt>
          <cx:pt idx="753">20227</cx:pt>
          <cx:pt idx="754">20191</cx:pt>
          <cx:pt idx="755">19897</cx:pt>
          <cx:pt idx="756">19698</cx:pt>
          <cx:pt idx="757">19880</cx:pt>
          <cx:pt idx="758">20190</cx:pt>
          <cx:pt idx="759">19906</cx:pt>
          <cx:pt idx="760">20357</cx:pt>
          <cx:pt idx="761">19935</cx:pt>
          <cx:pt idx="762">19214</cx:pt>
          <cx:pt idx="763">20153</cx:pt>
          <cx:pt idx="764">19791</cx:pt>
          <cx:pt idx="765">19787</cx:pt>
          <cx:pt idx="766">19270</cx:pt>
          <cx:pt idx="767">20361</cx:pt>
          <cx:pt idx="768">19964</cx:pt>
          <cx:pt idx="769">19980</cx:pt>
          <cx:pt idx="770">19863</cx:pt>
          <cx:pt idx="771">20272</cx:pt>
          <cx:pt idx="772">20079</cx:pt>
          <cx:pt idx="773">19466</cx:pt>
          <cx:pt idx="774">20298</cx:pt>
          <cx:pt idx="775">20404</cx:pt>
          <cx:pt idx="776">19696</cx:pt>
          <cx:pt idx="777">20813</cx:pt>
          <cx:pt idx="778">19853</cx:pt>
          <cx:pt idx="779">19672</cx:pt>
          <cx:pt idx="780">19098</cx:pt>
          <cx:pt idx="781">20129</cx:pt>
          <cx:pt idx="782">19643</cx:pt>
          <cx:pt idx="783">19912</cx:pt>
          <cx:pt idx="784">19982</cx:pt>
          <cx:pt idx="785">19447</cx:pt>
          <cx:pt idx="786">20039</cx:pt>
          <cx:pt idx="787">19830</cx:pt>
          <cx:pt idx="788">19920</cx:pt>
          <cx:pt idx="789">20332</cx:pt>
          <cx:pt idx="790">19884</cx:pt>
          <cx:pt idx="791">19898</cx:pt>
          <cx:pt idx="792">20181</cx:pt>
          <cx:pt idx="793">20153</cx:pt>
          <cx:pt idx="794">19811</cx:pt>
          <cx:pt idx="795">19647</cx:pt>
          <cx:pt idx="796">20134</cx:pt>
          <cx:pt idx="797">20251</cx:pt>
          <cx:pt idx="798">20859</cx:pt>
          <cx:pt idx="799">20085</cx:pt>
          <cx:pt idx="800">20223</cx:pt>
          <cx:pt idx="801">19303</cx:pt>
          <cx:pt idx="802">20389</cx:pt>
          <cx:pt idx="803">19570</cx:pt>
          <cx:pt idx="804">19756</cx:pt>
          <cx:pt idx="805">19840</cx:pt>
          <cx:pt idx="806">19827</cx:pt>
          <cx:pt idx="807">19726</cx:pt>
          <cx:pt idx="808">19354</cx:pt>
          <cx:pt idx="809">19999</cx:pt>
          <cx:pt idx="810">19884</cx:pt>
          <cx:pt idx="811">19591</cx:pt>
          <cx:pt idx="812">19893</cx:pt>
          <cx:pt idx="813">20948</cx:pt>
          <cx:pt idx="814">20381</cx:pt>
          <cx:pt idx="815">20211</cx:pt>
          <cx:pt idx="816">19944</cx:pt>
          <cx:pt idx="817">19851</cx:pt>
          <cx:pt idx="818">20850</cx:pt>
          <cx:pt idx="819">20161</cx:pt>
          <cx:pt idx="820">19932</cx:pt>
          <cx:pt idx="821">19281</cx:pt>
          <cx:pt idx="822">19080</cx:pt>
          <cx:pt idx="823">19540</cx:pt>
          <cx:pt idx="824">20494</cx:pt>
          <cx:pt idx="825">20774</cx:pt>
          <cx:pt idx="826">19991</cx:pt>
          <cx:pt idx="827">19582</cx:pt>
          <cx:pt idx="828">20410</cx:pt>
          <cx:pt idx="829">19637</cx:pt>
          <cx:pt idx="830">20171</cx:pt>
          <cx:pt idx="831">20121</cx:pt>
          <cx:pt idx="832">19596</cx:pt>
          <cx:pt idx="833">20294</cx:pt>
          <cx:pt idx="834">19974</cx:pt>
          <cx:pt idx="835">19746</cx:pt>
          <cx:pt idx="836">20166</cx:pt>
          <cx:pt idx="837">20706</cx:pt>
          <cx:pt idx="838">20604</cx:pt>
          <cx:pt idx="839">19931</cx:pt>
          <cx:pt idx="840">19846</cx:pt>
          <cx:pt idx="841">20093</cx:pt>
          <cx:pt idx="842">20006</cx:pt>
          <cx:pt idx="843">20086</cx:pt>
          <cx:pt idx="844">20138</cx:pt>
          <cx:pt idx="845">20707</cx:pt>
          <cx:pt idx="846">20225</cx:pt>
          <cx:pt idx="847">20333</cx:pt>
          <cx:pt idx="848">20014</cx:pt>
          <cx:pt idx="849">19944</cx:pt>
          <cx:pt idx="850">19684</cx:pt>
          <cx:pt idx="851">19970</cx:pt>
          <cx:pt idx="852">20152</cx:pt>
          <cx:pt idx="853">19219</cx:pt>
          <cx:pt idx="854">19543</cx:pt>
          <cx:pt idx="855">19823</cx:pt>
          <cx:pt idx="856">20006</cx:pt>
          <cx:pt idx="857">19489</cx:pt>
          <cx:pt idx="858">20013</cx:pt>
          <cx:pt idx="859">19647</cx:pt>
          <cx:pt idx="860">19433</cx:pt>
          <cx:pt idx="861">19894</cx:pt>
          <cx:pt idx="862">20001</cx:pt>
          <cx:pt idx="863">20159</cx:pt>
          <cx:pt idx="864">20967</cx:pt>
          <cx:pt idx="865">19939</cx:pt>
          <cx:pt idx="866">19982</cx:pt>
          <cx:pt idx="867">19891</cx:pt>
          <cx:pt idx="868">19712</cx:pt>
          <cx:pt idx="869">19645</cx:pt>
          <cx:pt idx="870">19773</cx:pt>
          <cx:pt idx="871">19261</cx:pt>
          <cx:pt idx="872">19610</cx:pt>
          <cx:pt idx="873">20225</cx:pt>
          <cx:pt idx="874">19861</cx:pt>
          <cx:pt idx="875">20134</cx:pt>
          <cx:pt idx="876">20077</cx:pt>
          <cx:pt idx="877">20417</cx:pt>
          <cx:pt idx="878">19823</cx:pt>
          <cx:pt idx="879">19174</cx:pt>
          <cx:pt idx="880">20243</cx:pt>
          <cx:pt idx="881">19866</cx:pt>
          <cx:pt idx="882">19696</cx:pt>
          <cx:pt idx="883">20599</cx:pt>
          <cx:pt idx="884">19988</cx:pt>
          <cx:pt idx="885">20270</cx:pt>
          <cx:pt idx="886">19067</cx:pt>
          <cx:pt idx="887">19943</cx:pt>
          <cx:pt idx="888">19739</cx:pt>
          <cx:pt idx="889">19973</cx:pt>
          <cx:pt idx="890">19729</cx:pt>
          <cx:pt idx="891">19886</cx:pt>
          <cx:pt idx="892">19973</cx:pt>
          <cx:pt idx="893">19278</cx:pt>
          <cx:pt idx="894">21482</cx:pt>
          <cx:pt idx="895">20482</cx:pt>
          <cx:pt idx="896">20177</cx:pt>
          <cx:pt idx="897">20214</cx:pt>
          <cx:pt idx="898">19992</cx:pt>
          <cx:pt idx="899">19243</cx:pt>
          <cx:pt idx="900">19740</cx:pt>
          <cx:pt idx="901">19936</cx:pt>
          <cx:pt idx="902">20025</cx:pt>
          <cx:pt idx="903">19409</cx:pt>
          <cx:pt idx="904">19520</cx:pt>
          <cx:pt idx="905">20016</cx:pt>
          <cx:pt idx="906">19050</cx:pt>
          <cx:pt idx="907">19772</cx:pt>
          <cx:pt idx="908">20121</cx:pt>
          <cx:pt idx="909">20232</cx:pt>
          <cx:pt idx="910">20371</cx:pt>
          <cx:pt idx="911">20470</cx:pt>
          <cx:pt idx="912">20055</cx:pt>
          <cx:pt idx="913">19845</cx:pt>
          <cx:pt idx="914">19877</cx:pt>
          <cx:pt idx="915">20019</cx:pt>
          <cx:pt idx="916">20037</cx:pt>
          <cx:pt idx="917">19688</cx:pt>
          <cx:pt idx="918">20843</cx:pt>
          <cx:pt idx="919">19964</cx:pt>
          <cx:pt idx="920">19762</cx:pt>
          <cx:pt idx="921">19676</cx:pt>
          <cx:pt idx="922">20395</cx:pt>
          <cx:pt idx="923">19634</cx:pt>
          <cx:pt idx="924">20017</cx:pt>
          <cx:pt idx="925">19288</cx:pt>
          <cx:pt idx="926">19740</cx:pt>
          <cx:pt idx="927">19726</cx:pt>
          <cx:pt idx="928">19241</cx:pt>
          <cx:pt idx="929">20395</cx:pt>
          <cx:pt idx="930">20252</cx:pt>
          <cx:pt idx="931">19824</cx:pt>
          <cx:pt idx="932">19904</cx:pt>
          <cx:pt idx="933">19890</cx:pt>
          <cx:pt idx="934">20103</cx:pt>
          <cx:pt idx="935">19351</cx:pt>
          <cx:pt idx="936">20897</cx:pt>
          <cx:pt idx="937">20162</cx:pt>
          <cx:pt idx="938">19767</cx:pt>
          <cx:pt idx="939">20294</cx:pt>
          <cx:pt idx="940">19793</cx:pt>
          <cx:pt idx="941">20132</cx:pt>
          <cx:pt idx="942">20104</cx:pt>
          <cx:pt idx="943">18787</cx:pt>
          <cx:pt idx="944">19939</cx:pt>
          <cx:pt idx="945">19609</cx:pt>
          <cx:pt idx="946">20086</cx:pt>
          <cx:pt idx="947">20330</cx:pt>
          <cx:pt idx="948">19779</cx:pt>
          <cx:pt idx="949">20049</cx:pt>
          <cx:pt idx="950">19191</cx:pt>
          <cx:pt idx="951">19955</cx:pt>
          <cx:pt idx="952">19814</cx:pt>
          <cx:pt idx="953">19535</cx:pt>
          <cx:pt idx="954">19875</cx:pt>
          <cx:pt idx="955">20002</cx:pt>
          <cx:pt idx="956">19239</cx:pt>
          <cx:pt idx="957">19962</cx:pt>
          <cx:pt idx="958">20036</cx:pt>
          <cx:pt idx="959">20068</cx:pt>
          <cx:pt idx="960">20320</cx:pt>
          <cx:pt idx="961">19974</cx:pt>
          <cx:pt idx="962">19725</cx:pt>
          <cx:pt idx="963">19102</cx:pt>
          <cx:pt idx="964">19975</cx:pt>
          <cx:pt idx="965">20014</cx:pt>
          <cx:pt idx="966">20168</cx:pt>
          <cx:pt idx="967">19781</cx:pt>
          <cx:pt idx="968">20153</cx:pt>
          <cx:pt idx="969">19976</cx:pt>
          <cx:pt idx="970">19312</cx:pt>
          <cx:pt idx="971">19852</cx:pt>
          <cx:pt idx="972">19876</cx:pt>
          <cx:pt idx="973">19849</cx:pt>
          <cx:pt idx="974">19740</cx:pt>
          <cx:pt idx="975">19787</cx:pt>
          <cx:pt idx="976">19554</cx:pt>
          <cx:pt idx="977">18969</cx:pt>
          <cx:pt idx="978">19882</cx:pt>
          <cx:pt idx="979">20295</cx:pt>
          <cx:pt idx="980">19739</cx:pt>
          <cx:pt idx="981">19486</cx:pt>
          <cx:pt idx="982">19952</cx:pt>
          <cx:pt idx="983">19857</cx:pt>
          <cx:pt idx="984">19111</cx:pt>
          <cx:pt idx="985">19959</cx:pt>
          <cx:pt idx="986">19858</cx:pt>
          <cx:pt idx="987">20201</cx:pt>
          <cx:pt idx="988">20424</cx:pt>
          <cx:pt idx="989">19969</cx:pt>
          <cx:pt idx="990">19594</cx:pt>
          <cx:pt idx="991">19546</cx:pt>
          <cx:pt idx="992">19957</cx:pt>
          <cx:pt idx="993">19963</cx:pt>
          <cx:pt idx="994">20204</cx:pt>
          <cx:pt idx="995">20554</cx:pt>
          <cx:pt idx="996">19751</cx:pt>
          <cx:pt idx="997">19915</cx:pt>
          <cx:pt idx="998">20007</cx:pt>
          <cx:pt idx="999">20104</cx:pt>
        </cx:lvl>
      </cx:numDim>
    </cx:data>
    <cx:data id="2">
      <cx:numDim type="val">
        <cx:f>Sheet1!$AA$17:$AA$1016</cx:f>
        <cx:lvl ptCount="1000" formatCode="General">
          <cx:pt idx="0">24040</cx:pt>
          <cx:pt idx="1">23899</cx:pt>
          <cx:pt idx="2">24361</cx:pt>
          <cx:pt idx="3">23695</cx:pt>
          <cx:pt idx="4">22250</cx:pt>
          <cx:pt idx="5">22087</cx:pt>
          <cx:pt idx="6">21674</cx:pt>
          <cx:pt idx="7">21851</cx:pt>
          <cx:pt idx="8">22024</cx:pt>
          <cx:pt idx="9">20530</cx:pt>
          <cx:pt idx="10">20440</cx:pt>
          <cx:pt idx="11">19915</cx:pt>
          <cx:pt idx="12">21024</cx:pt>
          <cx:pt idx="13">20811</cx:pt>
          <cx:pt idx="14">20196</cx:pt>
          <cx:pt idx="15">20071</cx:pt>
          <cx:pt idx="16">20325</cx:pt>
          <cx:pt idx="17">20446</cx:pt>
          <cx:pt idx="18">19700</cx:pt>
          <cx:pt idx="19">20738</cx:pt>
          <cx:pt idx="20">20217</cx:pt>
          <cx:pt idx="21">20291</cx:pt>
          <cx:pt idx="22">21038</cx:pt>
          <cx:pt idx="23">20180</cx:pt>
          <cx:pt idx="24">19855</cx:pt>
          <cx:pt idx="25">20444</cx:pt>
          <cx:pt idx="26">21413</cx:pt>
          <cx:pt idx="27">20266</cx:pt>
          <cx:pt idx="28">20112</cx:pt>
          <cx:pt idx="29">20345</cx:pt>
          <cx:pt idx="30">20289</cx:pt>
          <cx:pt idx="31">19916</cx:pt>
          <cx:pt idx="32">20508</cx:pt>
          <cx:pt idx="33">20168</cx:pt>
          <cx:pt idx="34">20400</cx:pt>
          <cx:pt idx="35">20836</cx:pt>
          <cx:pt idx="36">20480</cx:pt>
          <cx:pt idx="37">19961</cx:pt>
          <cx:pt idx="38">20224</cx:pt>
          <cx:pt idx="39">20662</cx:pt>
          <cx:pt idx="40">20657</cx:pt>
          <cx:pt idx="41">20168</cx:pt>
          <cx:pt idx="42">19801</cx:pt>
          <cx:pt idx="43">20357</cx:pt>
          <cx:pt idx="44">20356</cx:pt>
          <cx:pt idx="45">20302</cx:pt>
          <cx:pt idx="46">20433</cx:pt>
          <cx:pt idx="47">20387</cx:pt>
          <cx:pt idx="48">20554</cx:pt>
          <cx:pt idx="49">19860</cx:pt>
          <cx:pt idx="50">19512</cx:pt>
          <cx:pt idx="51">19831</cx:pt>
          <cx:pt idx="52">20458</cx:pt>
          <cx:pt idx="53">20083</cx:pt>
          <cx:pt idx="54">20507</cx:pt>
          <cx:pt idx="55">20724</cx:pt>
          <cx:pt idx="56">20034</cx:pt>
          <cx:pt idx="57">20480</cx:pt>
          <cx:pt idx="58">20092</cx:pt>
          <cx:pt idx="59">20305</cx:pt>
          <cx:pt idx="60">20056</cx:pt>
          <cx:pt idx="61">20180</cx:pt>
          <cx:pt idx="62">20111</cx:pt>
          <cx:pt idx="63">20412</cx:pt>
          <cx:pt idx="64">20099</cx:pt>
          <cx:pt idx="65">20565</cx:pt>
          <cx:pt idx="66">20296</cx:pt>
          <cx:pt idx="67">20229</cx:pt>
          <cx:pt idx="68">20311</cx:pt>
          <cx:pt idx="69">20830</cx:pt>
          <cx:pt idx="70">20430</cx:pt>
          <cx:pt idx="71">20630</cx:pt>
          <cx:pt idx="72">20317</cx:pt>
          <cx:pt idx="73">20460</cx:pt>
          <cx:pt idx="74">19837</cx:pt>
          <cx:pt idx="75">19941</cx:pt>
          <cx:pt idx="76">20113</cx:pt>
          <cx:pt idx="77">20273</cx:pt>
          <cx:pt idx="78">20374</cx:pt>
          <cx:pt idx="79">20618</cx:pt>
          <cx:pt idx="80">20201</cx:pt>
          <cx:pt idx="81">20133</cx:pt>
          <cx:pt idx="82">20400</cx:pt>
          <cx:pt idx="83">20098</cx:pt>
          <cx:pt idx="84">19931</cx:pt>
          <cx:pt idx="85">20532</cx:pt>
          <cx:pt idx="86">20850</cx:pt>
          <cx:pt idx="87">20280</cx:pt>
          <cx:pt idx="88">19970</cx:pt>
          <cx:pt idx="89">20843</cx:pt>
          <cx:pt idx="90">20324</cx:pt>
          <cx:pt idx="91">20103</cx:pt>
          <cx:pt idx="92">20703</cx:pt>
          <cx:pt idx="93">20263</cx:pt>
          <cx:pt idx="94">20099</cx:pt>
          <cx:pt idx="95">20129</cx:pt>
          <cx:pt idx="96">20111</cx:pt>
          <cx:pt idx="97">20340</cx:pt>
          <cx:pt idx="98">20393</cx:pt>
          <cx:pt idx="99">20343</cx:pt>
          <cx:pt idx="100">20287</cx:pt>
          <cx:pt idx="101">19728</cx:pt>
          <cx:pt idx="102">19747</cx:pt>
          <cx:pt idx="103">20663</cx:pt>
          <cx:pt idx="104">20377</cx:pt>
          <cx:pt idx="105">20330</cx:pt>
          <cx:pt idx="106">20305</cx:pt>
          <cx:pt idx="107">20059</cx:pt>
          <cx:pt idx="108">20161</cx:pt>
          <cx:pt idx="109">20243</cx:pt>
          <cx:pt idx="110">20355</cx:pt>
          <cx:pt idx="111">20848</cx:pt>
          <cx:pt idx="112">20854</cx:pt>
          <cx:pt idx="113">20378</cx:pt>
          <cx:pt idx="114">20373</cx:pt>
          <cx:pt idx="115">20353</cx:pt>
          <cx:pt idx="116">20360</cx:pt>
          <cx:pt idx="117">20749</cx:pt>
          <cx:pt idx="118">20087</cx:pt>
          <cx:pt idx="119">20271</cx:pt>
          <cx:pt idx="120">20001</cx:pt>
          <cx:pt idx="121">19731</cx:pt>
          <cx:pt idx="122">20688</cx:pt>
          <cx:pt idx="123">20401</cx:pt>
          <cx:pt idx="124">20237</cx:pt>
          <cx:pt idx="125">19813</cx:pt>
          <cx:pt idx="126">20761</cx:pt>
          <cx:pt idx="127">21186</cx:pt>
          <cx:pt idx="128">20549</cx:pt>
          <cx:pt idx="129">20567</cx:pt>
          <cx:pt idx="130">20577</cx:pt>
          <cx:pt idx="131">20238</cx:pt>
          <cx:pt idx="132">20475</cx:pt>
          <cx:pt idx="133">20369</cx:pt>
          <cx:pt idx="134">20287</cx:pt>
          <cx:pt idx="135">20247</cx:pt>
          <cx:pt idx="136">19926</cx:pt>
          <cx:pt idx="137">20148</cx:pt>
          <cx:pt idx="138">20608</cx:pt>
          <cx:pt idx="139">20419</cx:pt>
          <cx:pt idx="140">20543</cx:pt>
          <cx:pt idx="141">20071</cx:pt>
          <cx:pt idx="142">20404</cx:pt>
          <cx:pt idx="143">20808</cx:pt>
          <cx:pt idx="144">19592</cx:pt>
          <cx:pt idx="145">20253</cx:pt>
          <cx:pt idx="146">20641</cx:pt>
          <cx:pt idx="147">20723</cx:pt>
          <cx:pt idx="148">20542</cx:pt>
          <cx:pt idx="149">20547</cx:pt>
          <cx:pt idx="150">20382</cx:pt>
          <cx:pt idx="151">20199</cx:pt>
          <cx:pt idx="152">20707</cx:pt>
          <cx:pt idx="153">20558</cx:pt>
          <cx:pt idx="154">20546</cx:pt>
          <cx:pt idx="155">20544</cx:pt>
          <cx:pt idx="156">20215</cx:pt>
          <cx:pt idx="157">19719</cx:pt>
          <cx:pt idx="158">20023</cx:pt>
          <cx:pt idx="159">20875</cx:pt>
          <cx:pt idx="160">20331</cx:pt>
          <cx:pt idx="161">20218</cx:pt>
          <cx:pt idx="162">19783</cx:pt>
          <cx:pt idx="163">20464</cx:pt>
          <cx:pt idx="164">20654</cx:pt>
          <cx:pt idx="165">20318</cx:pt>
          <cx:pt idx="166">20814</cx:pt>
          <cx:pt idx="167">20075</cx:pt>
          <cx:pt idx="168">20746</cx:pt>
          <cx:pt idx="169">20373</cx:pt>
          <cx:pt idx="170">20046</cx:pt>
          <cx:pt idx="171">20402</cx:pt>
          <cx:pt idx="172">20571</cx:pt>
          <cx:pt idx="173">19990</cx:pt>
          <cx:pt idx="174">20409</cx:pt>
          <cx:pt idx="175">20373</cx:pt>
          <cx:pt idx="176">20202</cx:pt>
          <cx:pt idx="177">19836</cx:pt>
          <cx:pt idx="178">19760</cx:pt>
          <cx:pt idx="179">20779</cx:pt>
          <cx:pt idx="180">20719</cx:pt>
          <cx:pt idx="181">20353</cx:pt>
          <cx:pt idx="182">19922</cx:pt>
          <cx:pt idx="183">20712</cx:pt>
          <cx:pt idx="184">20238</cx:pt>
          <cx:pt idx="185">20269</cx:pt>
          <cx:pt idx="186">20676</cx:pt>
          <cx:pt idx="187">19947</cx:pt>
          <cx:pt idx="188">20402</cx:pt>
          <cx:pt idx="189">20010</cx:pt>
          <cx:pt idx="190">20334</cx:pt>
          <cx:pt idx="191">20709</cx:pt>
          <cx:pt idx="192">20058</cx:pt>
          <cx:pt idx="193">20397</cx:pt>
          <cx:pt idx="194">20380</cx:pt>
          <cx:pt idx="195">20323</cx:pt>
          <cx:pt idx="196">20209</cx:pt>
          <cx:pt idx="197">20352</cx:pt>
          <cx:pt idx="198">20015</cx:pt>
          <cx:pt idx="199">19844</cx:pt>
          <cx:pt idx="200">20272</cx:pt>
          <cx:pt idx="201">20538</cx:pt>
          <cx:pt idx="202">20616</cx:pt>
          <cx:pt idx="203">19663</cx:pt>
          <cx:pt idx="204">19980</cx:pt>
          <cx:pt idx="205">20276</cx:pt>
          <cx:pt idx="206">19914</cx:pt>
          <cx:pt idx="207">19726</cx:pt>
          <cx:pt idx="208">20689</cx:pt>
          <cx:pt idx="209">20396</cx:pt>
          <cx:pt idx="210">20583</cx:pt>
          <cx:pt idx="211">20973</cx:pt>
          <cx:pt idx="212">20588</cx:pt>
          <cx:pt idx="213">20815</cx:pt>
          <cx:pt idx="214">21042</cx:pt>
          <cx:pt idx="215">20663</cx:pt>
          <cx:pt idx="216">20499</cx:pt>
          <cx:pt idx="217">20159</cx:pt>
          <cx:pt idx="218">20364</cx:pt>
          <cx:pt idx="219">20283</cx:pt>
          <cx:pt idx="220">19604</cx:pt>
          <cx:pt idx="221">20356</cx:pt>
          <cx:pt idx="222">20433</cx:pt>
          <cx:pt idx="223">20487</cx:pt>
          <cx:pt idx="224">20128</cx:pt>
          <cx:pt idx="225">20363</cx:pt>
          <cx:pt idx="226">19131</cx:pt>
          <cx:pt idx="227">20078</cx:pt>
          <cx:pt idx="228">20729</cx:pt>
          <cx:pt idx="229">20646</cx:pt>
          <cx:pt idx="230">20348</cx:pt>
          <cx:pt idx="231">20355</cx:pt>
          <cx:pt idx="232">20533</cx:pt>
          <cx:pt idx="233">20504</cx:pt>
          <cx:pt idx="234">20215</cx:pt>
          <cx:pt idx="235">20604</cx:pt>
          <cx:pt idx="236">20553</cx:pt>
          <cx:pt idx="237">19753</cx:pt>
          <cx:pt idx="238">20776</cx:pt>
          <cx:pt idx="239">20431</cx:pt>
          <cx:pt idx="240">19921</cx:pt>
          <cx:pt idx="241">20223</cx:pt>
          <cx:pt idx="242">21138</cx:pt>
          <cx:pt idx="243">20281</cx:pt>
          <cx:pt idx="244">20138</cx:pt>
          <cx:pt idx="245">20546</cx:pt>
          <cx:pt idx="246">20156</cx:pt>
          <cx:pt idx="247">20013</cx:pt>
          <cx:pt idx="248">20139</cx:pt>
          <cx:pt idx="249">20315</cx:pt>
          <cx:pt idx="250">21141</cx:pt>
          <cx:pt idx="251">20243</cx:pt>
          <cx:pt idx="252">20591</cx:pt>
          <cx:pt idx="253">19386</cx:pt>
          <cx:pt idx="254">20181</cx:pt>
          <cx:pt idx="255">20008</cx:pt>
          <cx:pt idx="256">20191</cx:pt>
          <cx:pt idx="257">21132</cx:pt>
          <cx:pt idx="258">20746</cx:pt>
          <cx:pt idx="259">20441</cx:pt>
          <cx:pt idx="260">20452</cx:pt>
          <cx:pt idx="261">20172</cx:pt>
          <cx:pt idx="262">19972</cx:pt>
          <cx:pt idx="263">19980</cx:pt>
          <cx:pt idx="264">19873</cx:pt>
          <cx:pt idx="265">19574</cx:pt>
          <cx:pt idx="266">20465</cx:pt>
          <cx:pt idx="267">20900</cx:pt>
          <cx:pt idx="268">20770</cx:pt>
          <cx:pt idx="269">20506</cx:pt>
          <cx:pt idx="270">20900</cx:pt>
          <cx:pt idx="271">20588</cx:pt>
          <cx:pt idx="272">20532</cx:pt>
          <cx:pt idx="273">20421</cx:pt>
          <cx:pt idx="274">20482</cx:pt>
          <cx:pt idx="275">19854</cx:pt>
          <cx:pt idx="276">20080</cx:pt>
          <cx:pt idx="277">20221</cx:pt>
          <cx:pt idx="278">20273</cx:pt>
          <cx:pt idx="279">20234</cx:pt>
          <cx:pt idx="280">20342</cx:pt>
          <cx:pt idx="281">20260</cx:pt>
          <cx:pt idx="282">20231</cx:pt>
          <cx:pt idx="283">19531</cx:pt>
          <cx:pt idx="284">19951</cx:pt>
          <cx:pt idx="285">20342</cx:pt>
          <cx:pt idx="286">20086</cx:pt>
          <cx:pt idx="287">21277</cx:pt>
          <cx:pt idx="288">20086</cx:pt>
          <cx:pt idx="289">20531</cx:pt>
          <cx:pt idx="290">20011</cx:pt>
          <cx:pt idx="291">20561</cx:pt>
          <cx:pt idx="292">20462</cx:pt>
          <cx:pt idx="293">20394</cx:pt>
          <cx:pt idx="294">20426</cx:pt>
          <cx:pt idx="295">20503</cx:pt>
          <cx:pt idx="296">20385</cx:pt>
          <cx:pt idx="297">20106</cx:pt>
          <cx:pt idx="298">20076</cx:pt>
          <cx:pt idx="299">20433</cx:pt>
          <cx:pt idx="300">20261</cx:pt>
          <cx:pt idx="301">20515</cx:pt>
          <cx:pt idx="302">20214</cx:pt>
          <cx:pt idx="303">20255</cx:pt>
          <cx:pt idx="304">19865</cx:pt>
          <cx:pt idx="305">19646</cx:pt>
          <cx:pt idx="306">20464</cx:pt>
          <cx:pt idx="307">20254</cx:pt>
          <cx:pt idx="308">19630</cx:pt>
          <cx:pt idx="309">20245</cx:pt>
          <cx:pt idx="310">20437</cx:pt>
          <cx:pt idx="311">20530</cx:pt>
          <cx:pt idx="312">20214</cx:pt>
          <cx:pt idx="313">20092</cx:pt>
          <cx:pt idx="314">20425</cx:pt>
          <cx:pt idx="315">20220</cx:pt>
          <cx:pt idx="316">20480</cx:pt>
          <cx:pt idx="317">20234</cx:pt>
          <cx:pt idx="318">20238</cx:pt>
          <cx:pt idx="319">19981</cx:pt>
          <cx:pt idx="320">20609</cx:pt>
          <cx:pt idx="321">20123</cx:pt>
          <cx:pt idx="322">20290</cx:pt>
          <cx:pt idx="323">20427</cx:pt>
          <cx:pt idx="324">20267</cx:pt>
          <cx:pt idx="325">20354</cx:pt>
          <cx:pt idx="326">19937</cx:pt>
          <cx:pt idx="327">20200</cx:pt>
          <cx:pt idx="328">20036</cx:pt>
          <cx:pt idx="329">20636</cx:pt>
          <cx:pt idx="330">20108</cx:pt>
          <cx:pt idx="331">20257</cx:pt>
          <cx:pt idx="332">20270</cx:pt>
          <cx:pt idx="333">20355</cx:pt>
          <cx:pt idx="334">20728</cx:pt>
          <cx:pt idx="335">20526</cx:pt>
          <cx:pt idx="336">19723</cx:pt>
          <cx:pt idx="337">20730</cx:pt>
          <cx:pt idx="338">20901</cx:pt>
          <cx:pt idx="339">20301</cx:pt>
          <cx:pt idx="340">20265</cx:pt>
          <cx:pt idx="341">20699</cx:pt>
          <cx:pt idx="342">20964</cx:pt>
          <cx:pt idx="343">19933</cx:pt>
          <cx:pt idx="344">20449</cx:pt>
          <cx:pt idx="345">20385</cx:pt>
          <cx:pt idx="346">20119</cx:pt>
          <cx:pt idx="347">20233</cx:pt>
          <cx:pt idx="348">20816</cx:pt>
          <cx:pt idx="349">20651</cx:pt>
          <cx:pt idx="350">20248</cx:pt>
          <cx:pt idx="351">20040</cx:pt>
          <cx:pt idx="352">20463</cx:pt>
          <cx:pt idx="353">20303</cx:pt>
          <cx:pt idx="354">20274</cx:pt>
          <cx:pt idx="355">20693</cx:pt>
          <cx:pt idx="356">20457</cx:pt>
          <cx:pt idx="357">20440</cx:pt>
          <cx:pt idx="358">19922</cx:pt>
          <cx:pt idx="359">20314</cx:pt>
          <cx:pt idx="360">20426</cx:pt>
          <cx:pt idx="361">20380</cx:pt>
          <cx:pt idx="362">20536</cx:pt>
          <cx:pt idx="363">20763</cx:pt>
          <cx:pt idx="364">20193</cx:pt>
          <cx:pt idx="365">20461</cx:pt>
          <cx:pt idx="366">20178</cx:pt>
          <cx:pt idx="367">20116</cx:pt>
          <cx:pt idx="368">20679</cx:pt>
          <cx:pt idx="369">20323</cx:pt>
          <cx:pt idx="370">20551</cx:pt>
          <cx:pt idx="371">20093</cx:pt>
          <cx:pt idx="372">21773</cx:pt>
          <cx:pt idx="373">19883</cx:pt>
          <cx:pt idx="374">20276</cx:pt>
          <cx:pt idx="375">20320</cx:pt>
          <cx:pt idx="376">20730</cx:pt>
          <cx:pt idx="377">20750</cx:pt>
          <cx:pt idx="378">20107</cx:pt>
          <cx:pt idx="379">20207</cx:pt>
          <cx:pt idx="380">19721</cx:pt>
          <cx:pt idx="381">19446</cx:pt>
          <cx:pt idx="382">20414</cx:pt>
          <cx:pt idx="383">20601</cx:pt>
          <cx:pt idx="384">19854</cx:pt>
          <cx:pt idx="385">20516</cx:pt>
          <cx:pt idx="386">20017</cx:pt>
          <cx:pt idx="387">20149</cx:pt>
          <cx:pt idx="388">20167</cx:pt>
          <cx:pt idx="389">20628</cx:pt>
          <cx:pt idx="390">20657</cx:pt>
          <cx:pt idx="391">20476</cx:pt>
          <cx:pt idx="392">20436</cx:pt>
          <cx:pt idx="393">20471</cx:pt>
          <cx:pt idx="394">20160</cx:pt>
          <cx:pt idx="395">19947</cx:pt>
          <cx:pt idx="396">20512</cx:pt>
          <cx:pt idx="397">20991</cx:pt>
          <cx:pt idx="398">20530</cx:pt>
          <cx:pt idx="399">19598</cx:pt>
          <cx:pt idx="400">20816</cx:pt>
          <cx:pt idx="401">20627</cx:pt>
          <cx:pt idx="402">19814</cx:pt>
          <cx:pt idx="403">20726</cx:pt>
          <cx:pt idx="404">20156</cx:pt>
          <cx:pt idx="405">20382</cx:pt>
          <cx:pt idx="406">20506</cx:pt>
          <cx:pt idx="407">20058</cx:pt>
          <cx:pt idx="408">20189</cx:pt>
          <cx:pt idx="409">19583</cx:pt>
          <cx:pt idx="410">20836</cx:pt>
          <cx:pt idx="411">20398</cx:pt>
          <cx:pt idx="412">20702</cx:pt>
          <cx:pt idx="413">20070</cx:pt>
          <cx:pt idx="414">20217</cx:pt>
          <cx:pt idx="415">19913</cx:pt>
          <cx:pt idx="416">19991</cx:pt>
          <cx:pt idx="417">20193</cx:pt>
          <cx:pt idx="418">20174</cx:pt>
          <cx:pt idx="419">20330</cx:pt>
          <cx:pt idx="420">20284</cx:pt>
          <cx:pt idx="421">20003</cx:pt>
          <cx:pt idx="422">19818</cx:pt>
          <cx:pt idx="423">20239</cx:pt>
          <cx:pt idx="424">20535</cx:pt>
          <cx:pt idx="425">20482</cx:pt>
          <cx:pt idx="426">20822</cx:pt>
          <cx:pt idx="427">20259</cx:pt>
          <cx:pt idx="428">20004</cx:pt>
          <cx:pt idx="429">20271</cx:pt>
          <cx:pt idx="430">20717</cx:pt>
          <cx:pt idx="431">20533</cx:pt>
          <cx:pt idx="432">19913</cx:pt>
          <cx:pt idx="433">20086</cx:pt>
          <cx:pt idx="434">20142</cx:pt>
          <cx:pt idx="435">20127</cx:pt>
          <cx:pt idx="436">20427</cx:pt>
          <cx:pt idx="437">20362</cx:pt>
          <cx:pt idx="438">20369</cx:pt>
          <cx:pt idx="439">20346</cx:pt>
          <cx:pt idx="440">20219</cx:pt>
          <cx:pt idx="441">20209</cx:pt>
          <cx:pt idx="442">20025</cx:pt>
          <cx:pt idx="443">20113</cx:pt>
          <cx:pt idx="444">20761</cx:pt>
          <cx:pt idx="445">20166</cx:pt>
          <cx:pt idx="446">20543</cx:pt>
          <cx:pt idx="447">20909</cx:pt>
          <cx:pt idx="448">20541</cx:pt>
          <cx:pt idx="449">19686</cx:pt>
          <cx:pt idx="450">20499</cx:pt>
          <cx:pt idx="451">20125</cx:pt>
          <cx:pt idx="452">20564</cx:pt>
          <cx:pt idx="453">20347</cx:pt>
          <cx:pt idx="454">20355</cx:pt>
          <cx:pt idx="455">19686</cx:pt>
          <cx:pt idx="456">20525</cx:pt>
          <cx:pt idx="457">20775</cx:pt>
          <cx:pt idx="458">20530</cx:pt>
          <cx:pt idx="459">20358</cx:pt>
          <cx:pt idx="460">20203</cx:pt>
          <cx:pt idx="461">20434</cx:pt>
          <cx:pt idx="462">20473</cx:pt>
          <cx:pt idx="463">19851</cx:pt>
          <cx:pt idx="464">20671</cx:pt>
          <cx:pt idx="465">20090</cx:pt>
          <cx:pt idx="466">20128</cx:pt>
          <cx:pt idx="467">20785</cx:pt>
          <cx:pt idx="468">20259</cx:pt>
          <cx:pt idx="469">20372</cx:pt>
          <cx:pt idx="470">19888</cx:pt>
          <cx:pt idx="471">19909</cx:pt>
          <cx:pt idx="472">19620</cx:pt>
          <cx:pt idx="473">20004</cx:pt>
          <cx:pt idx="474">20424</cx:pt>
          <cx:pt idx="475">20594</cx:pt>
          <cx:pt idx="476">20490</cx:pt>
          <cx:pt idx="477">20005</cx:pt>
          <cx:pt idx="478">20354</cx:pt>
          <cx:pt idx="479">20219</cx:pt>
          <cx:pt idx="480">19954</cx:pt>
          <cx:pt idx="481">20648</cx:pt>
          <cx:pt idx="482">20577</cx:pt>
          <cx:pt idx="483">19622</cx:pt>
          <cx:pt idx="484">20339</cx:pt>
          <cx:pt idx="485">20524</cx:pt>
          <cx:pt idx="486">19989</cx:pt>
          <cx:pt idx="487">19524</cx:pt>
          <cx:pt idx="488">20454</cx:pt>
          <cx:pt idx="489">20595</cx:pt>
          <cx:pt idx="490">20337</cx:pt>
          <cx:pt idx="491">20511</cx:pt>
          <cx:pt idx="492">20286</cx:pt>
          <cx:pt idx="493">20264</cx:pt>
          <cx:pt idx="494">19597</cx:pt>
          <cx:pt idx="495">20455</cx:pt>
          <cx:pt idx="496">20985</cx:pt>
          <cx:pt idx="497">20131</cx:pt>
          <cx:pt idx="498">20804</cx:pt>
          <cx:pt idx="499">20055</cx:pt>
          <cx:pt idx="500">20364</cx:pt>
          <cx:pt idx="501">19908</cx:pt>
          <cx:pt idx="502">19950</cx:pt>
          <cx:pt idx="503">20436</cx:pt>
          <cx:pt idx="504">20698</cx:pt>
          <cx:pt idx="505">20576</cx:pt>
          <cx:pt idx="506">20089</cx:pt>
          <cx:pt idx="507">20670</cx:pt>
          <cx:pt idx="508">20018</cx:pt>
          <cx:pt idx="509">20422</cx:pt>
          <cx:pt idx="510">20311</cx:pt>
          <cx:pt idx="511">20730</cx:pt>
          <cx:pt idx="512">20389</cx:pt>
          <cx:pt idx="513">20171</cx:pt>
          <cx:pt idx="514">20466</cx:pt>
          <cx:pt idx="515">19662</cx:pt>
          <cx:pt idx="516">20347</cx:pt>
          <cx:pt idx="517">20276</cx:pt>
          <cx:pt idx="518">20650</cx:pt>
          <cx:pt idx="519">20541</cx:pt>
          <cx:pt idx="520">20285</cx:pt>
          <cx:pt idx="521">20270</cx:pt>
          <cx:pt idx="522">20300</cx:pt>
          <cx:pt idx="523">20844</cx:pt>
          <cx:pt idx="524">20486</cx:pt>
          <cx:pt idx="525">20088</cx:pt>
          <cx:pt idx="526">20226</cx:pt>
          <cx:pt idx="527">20483</cx:pt>
          <cx:pt idx="528">20352</cx:pt>
          <cx:pt idx="529">19812</cx:pt>
          <cx:pt idx="530">20835</cx:pt>
          <cx:pt idx="531">20457</cx:pt>
          <cx:pt idx="532">20348</cx:pt>
          <cx:pt idx="533">20403</cx:pt>
          <cx:pt idx="534">20229</cx:pt>
          <cx:pt idx="535">20197</cx:pt>
          <cx:pt idx="536">20079</cx:pt>
          <cx:pt idx="537">20824</cx:pt>
          <cx:pt idx="538">20207</cx:pt>
          <cx:pt idx="539">20108</cx:pt>
          <cx:pt idx="540">20595</cx:pt>
          <cx:pt idx="541">20797</cx:pt>
          <cx:pt idx="542">20098</cx:pt>
          <cx:pt idx="543">19964</cx:pt>
          <cx:pt idx="544">20645</cx:pt>
          <cx:pt idx="545">20874</cx:pt>
          <cx:pt idx="546">20021</cx:pt>
          <cx:pt idx="547">20226</cx:pt>
          <cx:pt idx="548">20687</cx:pt>
          <cx:pt idx="549">20668</cx:pt>
          <cx:pt idx="550">19985</cx:pt>
          <cx:pt idx="551">20205</cx:pt>
          <cx:pt idx="552">20685</cx:pt>
          <cx:pt idx="553">20754</cx:pt>
          <cx:pt idx="554">20640</cx:pt>
          <cx:pt idx="555">20614</cx:pt>
          <cx:pt idx="556">20641</cx:pt>
          <cx:pt idx="557">20453</cx:pt>
          <cx:pt idx="558">20342</cx:pt>
          <cx:pt idx="559">20199</cx:pt>
          <cx:pt idx="560">20833</cx:pt>
          <cx:pt idx="561">19895</cx:pt>
          <cx:pt idx="562">20152</cx:pt>
          <cx:pt idx="563">20466</cx:pt>
          <cx:pt idx="564">21086</cx:pt>
          <cx:pt idx="565">19989</cx:pt>
          <cx:pt idx="566">20333</cx:pt>
          <cx:pt idx="567">20428</cx:pt>
          <cx:pt idx="568">20671</cx:pt>
          <cx:pt idx="569">20933</cx:pt>
          <cx:pt idx="570">20389</cx:pt>
          <cx:pt idx="571">20409</cx:pt>
          <cx:pt idx="572">20471</cx:pt>
          <cx:pt idx="573">20543</cx:pt>
          <cx:pt idx="574">19966</cx:pt>
          <cx:pt idx="575">19691</cx:pt>
          <cx:pt idx="576">20162</cx:pt>
          <cx:pt idx="577">20665</cx:pt>
          <cx:pt idx="578">21191</cx:pt>
          <cx:pt idx="579">20180</cx:pt>
          <cx:pt idx="580">20366</cx:pt>
          <cx:pt idx="581">20251</cx:pt>
          <cx:pt idx="582">20050</cx:pt>
          <cx:pt idx="583">19464</cx:pt>
          <cx:pt idx="584">20879</cx:pt>
          <cx:pt idx="585">20817</cx:pt>
          <cx:pt idx="586">20161</cx:pt>
          <cx:pt idx="587">20369</cx:pt>
          <cx:pt idx="588">20210</cx:pt>
          <cx:pt idx="589">20312</cx:pt>
          <cx:pt idx="590">19747</cx:pt>
          <cx:pt idx="591">20643</cx:pt>
          <cx:pt idx="592">20036</cx:pt>
          <cx:pt idx="593">20784</cx:pt>
          <cx:pt idx="594">20784</cx:pt>
          <cx:pt idx="595">20415</cx:pt>
          <cx:pt idx="596">20567</cx:pt>
          <cx:pt idx="597">20175</cx:pt>
          <cx:pt idx="598">20556</cx:pt>
          <cx:pt idx="599">19978</cx:pt>
          <cx:pt idx="600">20115</cx:pt>
          <cx:pt idx="601">20337</cx:pt>
          <cx:pt idx="602">20545</cx:pt>
          <cx:pt idx="603">20508</cx:pt>
          <cx:pt idx="604">19570</cx:pt>
          <cx:pt idx="605">20961</cx:pt>
          <cx:pt idx="606">20613</cx:pt>
          <cx:pt idx="607">20184</cx:pt>
          <cx:pt idx="608">20020</cx:pt>
          <cx:pt idx="609">20428</cx:pt>
          <cx:pt idx="610">20258</cx:pt>
          <cx:pt idx="611">19554</cx:pt>
          <cx:pt idx="612">20106</cx:pt>
          <cx:pt idx="613">20223</cx:pt>
          <cx:pt idx="614">20455</cx:pt>
          <cx:pt idx="615">20282</cx:pt>
          <cx:pt idx="616">19902</cx:pt>
          <cx:pt idx="617">20091</cx:pt>
          <cx:pt idx="618">19946</cx:pt>
          <cx:pt idx="619">21088</cx:pt>
          <cx:pt idx="620">20217</cx:pt>
          <cx:pt idx="621">20097</cx:pt>
          <cx:pt idx="622">20412</cx:pt>
          <cx:pt idx="623">20941</cx:pt>
          <cx:pt idx="624">20863</cx:pt>
          <cx:pt idx="625">20335</cx:pt>
          <cx:pt idx="626">21017</cx:pt>
          <cx:pt idx="627">20395</cx:pt>
          <cx:pt idx="628">20366</cx:pt>
          <cx:pt idx="629">20650</cx:pt>
          <cx:pt idx="630">20201</cx:pt>
          <cx:pt idx="631">20665</cx:pt>
          <cx:pt idx="632">19516</cx:pt>
          <cx:pt idx="633">20311</cx:pt>
          <cx:pt idx="634">20750</cx:pt>
          <cx:pt idx="635">20005</cx:pt>
          <cx:pt idx="636">20801</cx:pt>
          <cx:pt idx="637">20442</cx:pt>
          <cx:pt idx="638">20455</cx:pt>
          <cx:pt idx="639">20064</cx:pt>
          <cx:pt idx="640">20160</cx:pt>
          <cx:pt idx="641">19828</cx:pt>
          <cx:pt idx="642">19987</cx:pt>
          <cx:pt idx="643">20103</cx:pt>
          <cx:pt idx="644">19929</cx:pt>
          <cx:pt idx="645">20997</cx:pt>
          <cx:pt idx="646">20598</cx:pt>
          <cx:pt idx="647">20081</cx:pt>
          <cx:pt idx="648">20141</cx:pt>
          <cx:pt idx="649">20386</cx:pt>
          <cx:pt idx="650">20357</cx:pt>
          <cx:pt idx="651">20116</cx:pt>
          <cx:pt idx="652">20175</cx:pt>
          <cx:pt idx="653">20719</cx:pt>
          <cx:pt idx="654">19951</cx:pt>
          <cx:pt idx="655">20231</cx:pt>
          <cx:pt idx="656">20127</cx:pt>
          <cx:pt idx="657">20378</cx:pt>
          <cx:pt idx="658">20272</cx:pt>
          <cx:pt idx="659">20489</cx:pt>
          <cx:pt idx="660">20739</cx:pt>
          <cx:pt idx="661">20411</cx:pt>
          <cx:pt idx="662">20263</cx:pt>
          <cx:pt idx="663">20200</cx:pt>
          <cx:pt idx="664">20434</cx:pt>
          <cx:pt idx="665">20708</cx:pt>
          <cx:pt idx="666">19847</cx:pt>
          <cx:pt idx="667">20555</cx:pt>
          <cx:pt idx="668">20513</cx:pt>
          <cx:pt idx="669">20779</cx:pt>
          <cx:pt idx="670">20222</cx:pt>
          <cx:pt idx="671">20208</cx:pt>
          <cx:pt idx="672">20598</cx:pt>
          <cx:pt idx="673">20396</cx:pt>
          <cx:pt idx="674">20069</cx:pt>
          <cx:pt idx="675">20079</cx:pt>
          <cx:pt idx="676">20238</cx:pt>
          <cx:pt idx="677">20405</cx:pt>
          <cx:pt idx="678">20141</cx:pt>
          <cx:pt idx="679">20290</cx:pt>
          <cx:pt idx="680">20885</cx:pt>
          <cx:pt idx="681">20480</cx:pt>
          <cx:pt idx="682">20431</cx:pt>
          <cx:pt idx="683">20446</cx:pt>
          <cx:pt idx="684">20250</cx:pt>
          <cx:pt idx="685">20203</cx:pt>
          <cx:pt idx="686">20528</cx:pt>
          <cx:pt idx="687">19535</cx:pt>
          <cx:pt idx="688">19934</cx:pt>
          <cx:pt idx="689">20297</cx:pt>
          <cx:pt idx="690">20736</cx:pt>
          <cx:pt idx="691">20614</cx:pt>
          <cx:pt idx="692">20316</cx:pt>
          <cx:pt idx="693">20299</cx:pt>
          <cx:pt idx="694">20088</cx:pt>
          <cx:pt idx="695">20514</cx:pt>
          <cx:pt idx="696">20439</cx:pt>
          <cx:pt idx="697">20472</cx:pt>
          <cx:pt idx="698">20145</cx:pt>
          <cx:pt idx="699">20466</cx:pt>
          <cx:pt idx="700">20302</cx:pt>
          <cx:pt idx="701">20747</cx:pt>
          <cx:pt idx="702">20431</cx:pt>
          <cx:pt idx="703">20393</cx:pt>
          <cx:pt idx="704">20894</cx:pt>
          <cx:pt idx="705">20883</cx:pt>
          <cx:pt idx="706">20089</cx:pt>
          <cx:pt idx="707">20060</cx:pt>
          <cx:pt idx="708">20194</cx:pt>
          <cx:pt idx="709">21316</cx:pt>
          <cx:pt idx="710">20634</cx:pt>
          <cx:pt idx="711">20458</cx:pt>
          <cx:pt idx="712">20195</cx:pt>
          <cx:pt idx="713">20602</cx:pt>
          <cx:pt idx="714">19632</cx:pt>
          <cx:pt idx="715">19940</cx:pt>
          <cx:pt idx="716">21008</cx:pt>
          <cx:pt idx="717">20378</cx:pt>
          <cx:pt idx="718">20073</cx:pt>
          <cx:pt idx="719">20104</cx:pt>
          <cx:pt idx="720">20338</cx:pt>
          <cx:pt idx="721">19556</cx:pt>
          <cx:pt idx="722">21283</cx:pt>
          <cx:pt idx="723">20298</cx:pt>
          <cx:pt idx="724">20329</cx:pt>
          <cx:pt idx="725">20333</cx:pt>
          <cx:pt idx="726">20126</cx:pt>
          <cx:pt idx="727">20164</cx:pt>
          <cx:pt idx="728">20162</cx:pt>
          <cx:pt idx="729">21742</cx:pt>
          <cx:pt idx="730">19650</cx:pt>
          <cx:pt idx="731">20706</cx:pt>
          <cx:pt idx="732">20506</cx:pt>
          <cx:pt idx="733">20368</cx:pt>
          <cx:pt idx="734">20595</cx:pt>
          <cx:pt idx="735">20521</cx:pt>
          <cx:pt idx="736">19976</cx:pt>
          <cx:pt idx="737">20740</cx:pt>
          <cx:pt idx="738">20880</cx:pt>
          <cx:pt idx="739">20471</cx:pt>
          <cx:pt idx="740">20485</cx:pt>
          <cx:pt idx="741">19988</cx:pt>
          <cx:pt idx="742">20306</cx:pt>
          <cx:pt idx="743">19769</cx:pt>
          <cx:pt idx="744">20640</cx:pt>
          <cx:pt idx="745">20372</cx:pt>
          <cx:pt idx="746">20508</cx:pt>
          <cx:pt idx="747">20409</cx:pt>
          <cx:pt idx="748">20411</cx:pt>
          <cx:pt idx="749">20300</cx:pt>
          <cx:pt idx="750">20511</cx:pt>
          <cx:pt idx="751">21083</cx:pt>
          <cx:pt idx="752">20371</cx:pt>
          <cx:pt idx="753">20398</cx:pt>
          <cx:pt idx="754">20465</cx:pt>
          <cx:pt idx="755">21352</cx:pt>
          <cx:pt idx="756">20226</cx:pt>
          <cx:pt idx="757">20479</cx:pt>
          <cx:pt idx="758">20127</cx:pt>
          <cx:pt idx="759">19872</cx:pt>
          <cx:pt idx="760">20046</cx:pt>
          <cx:pt idx="761">20162</cx:pt>
          <cx:pt idx="762">20051</cx:pt>
          <cx:pt idx="763">19653</cx:pt>
          <cx:pt idx="764">20641</cx:pt>
          <cx:pt idx="765">20156</cx:pt>
          <cx:pt idx="766">20495</cx:pt>
          <cx:pt idx="767">20503</cx:pt>
          <cx:pt idx="768">20213</cx:pt>
          <cx:pt idx="769">20055</cx:pt>
          <cx:pt idx="770">19601</cx:pt>
          <cx:pt idx="771">20190</cx:pt>
          <cx:pt idx="772">20418</cx:pt>
          <cx:pt idx="773">20513</cx:pt>
          <cx:pt idx="774">20829</cx:pt>
          <cx:pt idx="775">20868</cx:pt>
          <cx:pt idx="776">20565</cx:pt>
          <cx:pt idx="777">20442</cx:pt>
          <cx:pt idx="778">20379</cx:pt>
          <cx:pt idx="779">20156</cx:pt>
          <cx:pt idx="780">20504</cx:pt>
          <cx:pt idx="781">20560</cx:pt>
          <cx:pt idx="782">20356</cx:pt>
          <cx:pt idx="783">20169</cx:pt>
          <cx:pt idx="784">19787</cx:pt>
          <cx:pt idx="785">20761</cx:pt>
          <cx:pt idx="786">20786</cx:pt>
          <cx:pt idx="787">20469</cx:pt>
          <cx:pt idx="788">20337</cx:pt>
          <cx:pt idx="789">20125</cx:pt>
          <cx:pt idx="790">20344</cx:pt>
          <cx:pt idx="791">20232</cx:pt>
          <cx:pt idx="792">20983</cx:pt>
          <cx:pt idx="793">20595</cx:pt>
          <cx:pt idx="794">20559</cx:pt>
          <cx:pt idx="795">20977</cx:pt>
          <cx:pt idx="796">20243</cx:pt>
          <cx:pt idx="797">20252</cx:pt>
          <cx:pt idx="798">20379</cx:pt>
          <cx:pt idx="799">20676</cx:pt>
          <cx:pt idx="800">20449</cx:pt>
          <cx:pt idx="801">20362</cx:pt>
          <cx:pt idx="802">20607</cx:pt>
          <cx:pt idx="803">20153</cx:pt>
          <cx:pt idx="804">20292</cx:pt>
          <cx:pt idx="805">21242</cx:pt>
          <cx:pt idx="806">20256</cx:pt>
          <cx:pt idx="807">20821</cx:pt>
          <cx:pt idx="808">20799</cx:pt>
          <cx:pt idx="809">20703</cx:pt>
          <cx:pt idx="810">20517</cx:pt>
          <cx:pt idx="811">20180</cx:pt>
          <cx:pt idx="812">21189</cx:pt>
          <cx:pt idx="813">20430</cx:pt>
          <cx:pt idx="814">20552</cx:pt>
          <cx:pt idx="815">19961</cx:pt>
          <cx:pt idx="816">20014</cx:pt>
          <cx:pt idx="817">20691</cx:pt>
          <cx:pt idx="818">20185</cx:pt>
          <cx:pt idx="819">20411</cx:pt>
          <cx:pt idx="820">20357</cx:pt>
          <cx:pt idx="821">20269</cx:pt>
          <cx:pt idx="822">20171</cx:pt>
          <cx:pt idx="823">20582</cx:pt>
          <cx:pt idx="824">20193</cx:pt>
          <cx:pt idx="825">20133</cx:pt>
          <cx:pt idx="826">20408</cx:pt>
          <cx:pt idx="827">20741</cx:pt>
          <cx:pt idx="828">20746</cx:pt>
          <cx:pt idx="829">20832</cx:pt>
          <cx:pt idx="830">21018</cx:pt>
          <cx:pt idx="831">20913</cx:pt>
          <cx:pt idx="832">19762</cx:pt>
          <cx:pt idx="833">21182</cx:pt>
          <cx:pt idx="834">20968</cx:pt>
          <cx:pt idx="835">21044</cx:pt>
          <cx:pt idx="836">20806</cx:pt>
          <cx:pt idx="837">20406</cx:pt>
          <cx:pt idx="838">20652</cx:pt>
          <cx:pt idx="839">19955</cx:pt>
          <cx:pt idx="840">21107</cx:pt>
          <cx:pt idx="841">20458</cx:pt>
          <cx:pt idx="842">20507</cx:pt>
          <cx:pt idx="843">20568</cx:pt>
          <cx:pt idx="844">20484</cx:pt>
          <cx:pt idx="845">20563</cx:pt>
          <cx:pt idx="846">20476</cx:pt>
          <cx:pt idx="847">20133</cx:pt>
          <cx:pt idx="848">20156</cx:pt>
          <cx:pt idx="849">20314</cx:pt>
          <cx:pt idx="850">20510</cx:pt>
          <cx:pt idx="851">20279</cx:pt>
          <cx:pt idx="852">20064</cx:pt>
          <cx:pt idx="853">19967</cx:pt>
          <cx:pt idx="854">20513</cx:pt>
          <cx:pt idx="855">20293</cx:pt>
          <cx:pt idx="856">20375</cx:pt>
          <cx:pt idx="857">20313</cx:pt>
          <cx:pt idx="858">20049</cx:pt>
          <cx:pt idx="859">20654</cx:pt>
          <cx:pt idx="860">21343</cx:pt>
          <cx:pt idx="861">20835</cx:pt>
          <cx:pt idx="862">20770</cx:pt>
          <cx:pt idx="863">20604</cx:pt>
          <cx:pt idx="864">20745</cx:pt>
          <cx:pt idx="865">20724</cx:pt>
          <cx:pt idx="866">20248</cx:pt>
          <cx:pt idx="867">20451</cx:pt>
          <cx:pt idx="868">20563</cx:pt>
          <cx:pt idx="869">20436</cx:pt>
          <cx:pt idx="870">20382</cx:pt>
          <cx:pt idx="871">20169</cx:pt>
          <cx:pt idx="872">20446</cx:pt>
          <cx:pt idx="873">20436</cx:pt>
          <cx:pt idx="874">20474</cx:pt>
          <cx:pt idx="875">20354</cx:pt>
          <cx:pt idx="876">20516</cx:pt>
          <cx:pt idx="877">20114</cx:pt>
          <cx:pt idx="878">20130</cx:pt>
          <cx:pt idx="879">20369</cx:pt>
          <cx:pt idx="880">20019</cx:pt>
          <cx:pt idx="881">20412</cx:pt>
          <cx:pt idx="882">20869</cx:pt>
          <cx:pt idx="883">20787</cx:pt>
          <cx:pt idx="884">20412</cx:pt>
          <cx:pt idx="885">19946</cx:pt>
          <cx:pt idx="886">20479</cx:pt>
          <cx:pt idx="887">20452</cx:pt>
          <cx:pt idx="888">20589</cx:pt>
          <cx:pt idx="889">21085</cx:pt>
          <cx:pt idx="890">20548</cx:pt>
          <cx:pt idx="891">20375</cx:pt>
          <cx:pt idx="892">20434</cx:pt>
          <cx:pt idx="893">21053</cx:pt>
          <cx:pt idx="894">19639</cx:pt>
          <cx:pt idx="895">20738</cx:pt>
          <cx:pt idx="896">20652</cx:pt>
          <cx:pt idx="897">20583</cx:pt>
          <cx:pt idx="898">20322</cx:pt>
          <cx:pt idx="899">19836</cx:pt>
          <cx:pt idx="900">20554</cx:pt>
          <cx:pt idx="901">19739</cx:pt>
          <cx:pt idx="902">20168</cx:pt>
          <cx:pt idx="903">20676</cx:pt>
          <cx:pt idx="904">20229</cx:pt>
          <cx:pt idx="905">20016</cx:pt>
          <cx:pt idx="906">20808</cx:pt>
          <cx:pt idx="907">19701</cx:pt>
          <cx:pt idx="908">20074</cx:pt>
          <cx:pt idx="909">20546</cx:pt>
          <cx:pt idx="910">20229</cx:pt>
          <cx:pt idx="911">20491</cx:pt>
          <cx:pt idx="912">20476</cx:pt>
          <cx:pt idx="913">20112</cx:pt>
          <cx:pt idx="914">20318</cx:pt>
          <cx:pt idx="915">20040</cx:pt>
          <cx:pt idx="916">20295</cx:pt>
          <cx:pt idx="917">20837</cx:pt>
          <cx:pt idx="918">20299</cx:pt>
          <cx:pt idx="919">20013</cx:pt>
          <cx:pt idx="920">20583</cx:pt>
          <cx:pt idx="921">19905</cx:pt>
          <cx:pt idx="922">20392</cx:pt>
          <cx:pt idx="923">19733</cx:pt>
          <cx:pt idx="924">20558</cx:pt>
          <cx:pt idx="925">20106</cx:pt>
          <cx:pt idx="926">20275</cx:pt>
          <cx:pt idx="927">20519</cx:pt>
          <cx:pt idx="928">19796</cx:pt>
          <cx:pt idx="929">20049</cx:pt>
          <cx:pt idx="930">20241</cx:pt>
          <cx:pt idx="931">21071</cx:pt>
          <cx:pt idx="932">20456</cx:pt>
          <cx:pt idx="933">20409</cx:pt>
          <cx:pt idx="934">20146</cx:pt>
          <cx:pt idx="935">20580</cx:pt>
          <cx:pt idx="936">20091</cx:pt>
          <cx:pt idx="937">20065</cx:pt>
          <cx:pt idx="938">21693</cx:pt>
          <cx:pt idx="939">20917</cx:pt>
          <cx:pt idx="940">20214</cx:pt>
          <cx:pt idx="941">20520</cx:pt>
          <cx:pt idx="942">20319</cx:pt>
          <cx:pt idx="943">20180</cx:pt>
          <cx:pt idx="944">20696</cx:pt>
          <cx:pt idx="945">20604</cx:pt>
          <cx:pt idx="946">20709</cx:pt>
          <cx:pt idx="947">20961</cx:pt>
          <cx:pt idx="948">20877</cx:pt>
          <cx:pt idx="949">20308</cx:pt>
          <cx:pt idx="950">20217</cx:pt>
          <cx:pt idx="951">20733</cx:pt>
          <cx:pt idx="952">20490</cx:pt>
          <cx:pt idx="953">20495</cx:pt>
          <cx:pt idx="954">20622</cx:pt>
          <cx:pt idx="955">20778</cx:pt>
          <cx:pt idx="956">20225</cx:pt>
          <cx:pt idx="957">19467</cx:pt>
          <cx:pt idx="958">20549</cx:pt>
          <cx:pt idx="959">20906</cx:pt>
          <cx:pt idx="960">20215</cx:pt>
          <cx:pt idx="961">20687</cx:pt>
          <cx:pt idx="962">20497</cx:pt>
          <cx:pt idx="963">20234</cx:pt>
          <cx:pt idx="964">20320</cx:pt>
          <cx:pt idx="965">20699</cx:pt>
          <cx:pt idx="966">20977</cx:pt>
          <cx:pt idx="967">20670</cx:pt>
          <cx:pt idx="968">20606</cx:pt>
          <cx:pt idx="969">20447</cx:pt>
          <cx:pt idx="970">20496</cx:pt>
          <cx:pt idx="971">20491</cx:pt>
          <cx:pt idx="972">20527</cx:pt>
          <cx:pt idx="973">20690</cx:pt>
          <cx:pt idx="974">20406</cx:pt>
          <cx:pt idx="975">20759</cx:pt>
          <cx:pt idx="976">20353</cx:pt>
          <cx:pt idx="977">20556</cx:pt>
          <cx:pt idx="978">19904</cx:pt>
          <cx:pt idx="979">21207</cx:pt>
          <cx:pt idx="980">21043</cx:pt>
          <cx:pt idx="981">19850</cx:pt>
          <cx:pt idx="982">20155</cx:pt>
          <cx:pt idx="983">20199</cx:pt>
          <cx:pt idx="984">20537</cx:pt>
          <cx:pt idx="985">19379</cx:pt>
          <cx:pt idx="986">22225</cx:pt>
          <cx:pt idx="987">20434</cx:pt>
          <cx:pt idx="988">20555</cx:pt>
          <cx:pt idx="989">19879</cx:pt>
          <cx:pt idx="990">20681</cx:pt>
          <cx:pt idx="991">20844</cx:pt>
          <cx:pt idx="992">20294</cx:pt>
          <cx:pt idx="993">19992</cx:pt>
          <cx:pt idx="994">20322</cx:pt>
          <cx:pt idx="995">19732</cx:pt>
          <cx:pt idx="996">20364</cx:pt>
          <cx:pt idx="997">20127</cx:pt>
          <cx:pt idx="998">19569</cx:pt>
          <cx:pt idx="999">20027</cx:pt>
        </cx:lvl>
      </cx:numDim>
    </cx:data>
    <cx:data id="3">
      <cx:numDim type="val">
        <cx:f>Sheet1!$AB$17:$AB$1016</cx:f>
        <cx:lvl ptCount="1000" formatCode="General">
          <cx:pt idx="0">24161</cx:pt>
          <cx:pt idx="1">24154</cx:pt>
          <cx:pt idx="2">24052</cx:pt>
          <cx:pt idx="3">21927</cx:pt>
          <cx:pt idx="4">21210</cx:pt>
          <cx:pt idx="5">21800</cx:pt>
          <cx:pt idx="6">21619</cx:pt>
          <cx:pt idx="7">21388</cx:pt>
          <cx:pt idx="8">20404</cx:pt>
          <cx:pt idx="9">20112</cx:pt>
          <cx:pt idx="10">20403</cx:pt>
          <cx:pt idx="11">20023</cx:pt>
          <cx:pt idx="12">20428</cx:pt>
          <cx:pt idx="13">20632</cx:pt>
          <cx:pt idx="14">20254</cx:pt>
          <cx:pt idx="15">19931</cx:pt>
          <cx:pt idx="16">21286</cx:pt>
          <cx:pt idx="17">20873</cx:pt>
          <cx:pt idx="18">21060</cx:pt>
          <cx:pt idx="19">20293</cx:pt>
          <cx:pt idx="20">20508</cx:pt>
          <cx:pt idx="21">20112</cx:pt>
          <cx:pt idx="22">19806</cx:pt>
          <cx:pt idx="23">20835</cx:pt>
          <cx:pt idx="24">19985</cx:pt>
          <cx:pt idx="25">20490</cx:pt>
          <cx:pt idx="26">19950</cx:pt>
          <cx:pt idx="27">20211</cx:pt>
          <cx:pt idx="28">20535</cx:pt>
          <cx:pt idx="29">20066</cx:pt>
          <cx:pt idx="30">20498</cx:pt>
          <cx:pt idx="31">22097</cx:pt>
          <cx:pt idx="32">20551</cx:pt>
          <cx:pt idx="33">20262</cx:pt>
          <cx:pt idx="34">20230</cx:pt>
          <cx:pt idx="35">20397</cx:pt>
          <cx:pt idx="36">20511</cx:pt>
          <cx:pt idx="37">20017</cx:pt>
          <cx:pt idx="38">20638</cx:pt>
          <cx:pt idx="39">20628</cx:pt>
          <cx:pt idx="40">20906</cx:pt>
          <cx:pt idx="41">20160</cx:pt>
          <cx:pt idx="42">20958</cx:pt>
          <cx:pt idx="43">21047</cx:pt>
          <cx:pt idx="44">19800</cx:pt>
          <cx:pt idx="45">20428</cx:pt>
          <cx:pt idx="46">20265</cx:pt>
          <cx:pt idx="47">20205</cx:pt>
          <cx:pt idx="48">20436</cx:pt>
          <cx:pt idx="49">20163</cx:pt>
          <cx:pt idx="50">20249</cx:pt>
          <cx:pt idx="51">20480</cx:pt>
          <cx:pt idx="52">20171</cx:pt>
          <cx:pt idx="53">19776</cx:pt>
          <cx:pt idx="54">20086</cx:pt>
          <cx:pt idx="55">20656</cx:pt>
          <cx:pt idx="56">20462</cx:pt>
          <cx:pt idx="57">20262</cx:pt>
          <cx:pt idx="58">21186</cx:pt>
          <cx:pt idx="59">20753</cx:pt>
          <cx:pt idx="60">20624</cx:pt>
          <cx:pt idx="61">20653</cx:pt>
          <cx:pt idx="62">21174</cx:pt>
          <cx:pt idx="63">20898</cx:pt>
          <cx:pt idx="64">20689</cx:pt>
          <cx:pt idx="65">19842</cx:pt>
          <cx:pt idx="66">20784</cx:pt>
          <cx:pt idx="67">20687</cx:pt>
          <cx:pt idx="68">20669</cx:pt>
          <cx:pt idx="69">20557</cx:pt>
          <cx:pt idx="70">20802</cx:pt>
          <cx:pt idx="71">20494</cx:pt>
          <cx:pt idx="72">20492</cx:pt>
          <cx:pt idx="73">20300</cx:pt>
          <cx:pt idx="74">20490</cx:pt>
          <cx:pt idx="75">20338</cx:pt>
          <cx:pt idx="76">20097</cx:pt>
          <cx:pt idx="77">20882</cx:pt>
          <cx:pt idx="78">20111</cx:pt>
          <cx:pt idx="79">20016</cx:pt>
          <cx:pt idx="80">20623</cx:pt>
          <cx:pt idx="81">20578</cx:pt>
          <cx:pt idx="82">20114</cx:pt>
          <cx:pt idx="83">20407</cx:pt>
          <cx:pt idx="84">20448</cx:pt>
          <cx:pt idx="85">20503</cx:pt>
          <cx:pt idx="86">20157</cx:pt>
          <cx:pt idx="87">20983</cx:pt>
          <cx:pt idx="88">20592</cx:pt>
          <cx:pt idx="89">20717</cx:pt>
          <cx:pt idx="90">20356</cx:pt>
          <cx:pt idx="91">20330</cx:pt>
          <cx:pt idx="92">20379</cx:pt>
          <cx:pt idx="93">20366</cx:pt>
          <cx:pt idx="94">20048</cx:pt>
          <cx:pt idx="95">20403</cx:pt>
          <cx:pt idx="96">20701</cx:pt>
          <cx:pt idx="97">20861</cx:pt>
          <cx:pt idx="98">20683</cx:pt>
          <cx:pt idx="99">20074</cx:pt>
          <cx:pt idx="100">19812</cx:pt>
          <cx:pt idx="101">20557</cx:pt>
          <cx:pt idx="102">20603</cx:pt>
          <cx:pt idx="103">21623</cx:pt>
          <cx:pt idx="104">20594</cx:pt>
          <cx:pt idx="105">20329</cx:pt>
          <cx:pt idx="106">19994</cx:pt>
          <cx:pt idx="107">20587</cx:pt>
          <cx:pt idx="108">20318</cx:pt>
          <cx:pt idx="109">20359</cx:pt>
          <cx:pt idx="110">20440</cx:pt>
          <cx:pt idx="111">20397</cx:pt>
          <cx:pt idx="112">20301</cx:pt>
          <cx:pt idx="113">20159</cx:pt>
          <cx:pt idx="114">20865</cx:pt>
          <cx:pt idx="115">20761</cx:pt>
          <cx:pt idx="116">19952</cx:pt>
          <cx:pt idx="117">20140</cx:pt>
          <cx:pt idx="118">19996</cx:pt>
          <cx:pt idx="119">20104</cx:pt>
          <cx:pt idx="120">20087</cx:pt>
          <cx:pt idx="121">20473</cx:pt>
          <cx:pt idx="122">19757</cx:pt>
          <cx:pt idx="123">20428</cx:pt>
          <cx:pt idx="124">20498</cx:pt>
          <cx:pt idx="125">19982</cx:pt>
          <cx:pt idx="126">20424</cx:pt>
          <cx:pt idx="127">20294</cx:pt>
          <cx:pt idx="128">20053</cx:pt>
          <cx:pt idx="129">20581</cx:pt>
          <cx:pt idx="130">20773</cx:pt>
          <cx:pt idx="131">20574</cx:pt>
          <cx:pt idx="132">20325</cx:pt>
          <cx:pt idx="133">20595</cx:pt>
          <cx:pt idx="134">20077</cx:pt>
          <cx:pt idx="135">20364</cx:pt>
          <cx:pt idx="136">20700</cx:pt>
          <cx:pt idx="137">20216</cx:pt>
          <cx:pt idx="138">19990</cx:pt>
          <cx:pt idx="139">20077</cx:pt>
          <cx:pt idx="140">20317</cx:pt>
          <cx:pt idx="141">20067</cx:pt>
          <cx:pt idx="142">19839</cx:pt>
          <cx:pt idx="143">20687</cx:pt>
          <cx:pt idx="144">20293</cx:pt>
          <cx:pt idx="145">20312</cx:pt>
          <cx:pt idx="146">20395</cx:pt>
          <cx:pt idx="147">20668</cx:pt>
          <cx:pt idx="148">20658</cx:pt>
          <cx:pt idx="149">20127</cx:pt>
          <cx:pt idx="150">20684</cx:pt>
          <cx:pt idx="151">20691</cx:pt>
          <cx:pt idx="152">20457</cx:pt>
          <cx:pt idx="153">20522</cx:pt>
          <cx:pt idx="154">20283</cx:pt>
          <cx:pt idx="155">20213</cx:pt>
          <cx:pt idx="156">19673</cx:pt>
          <cx:pt idx="157">20921</cx:pt>
          <cx:pt idx="158">20617</cx:pt>
          <cx:pt idx="159">20455</cx:pt>
          <cx:pt idx="160">20404</cx:pt>
          <cx:pt idx="161">20764</cx:pt>
          <cx:pt idx="162">20288</cx:pt>
          <cx:pt idx="163">20157</cx:pt>
          <cx:pt idx="164">19972</cx:pt>
          <cx:pt idx="165">20190</cx:pt>
          <cx:pt idx="166">20588</cx:pt>
          <cx:pt idx="167">20405</cx:pt>
          <cx:pt idx="168">20659</cx:pt>
          <cx:pt idx="169">20748</cx:pt>
          <cx:pt idx="170">20066</cx:pt>
          <cx:pt idx="171">20041</cx:pt>
          <cx:pt idx="172">20193</cx:pt>
          <cx:pt idx="173">20399</cx:pt>
          <cx:pt idx="174">20373</cx:pt>
          <cx:pt idx="175">20499</cx:pt>
          <cx:pt idx="176">20296</cx:pt>
          <cx:pt idx="177">20834</cx:pt>
          <cx:pt idx="178">20311</cx:pt>
          <cx:pt idx="179">20988</cx:pt>
          <cx:pt idx="180">20783</cx:pt>
          <cx:pt idx="181">20384</cx:pt>
          <cx:pt idx="182">20811</cx:pt>
          <cx:pt idx="183">20422</cx:pt>
          <cx:pt idx="184">20136</cx:pt>
          <cx:pt idx="185">19849</cx:pt>
          <cx:pt idx="186">20510</cx:pt>
          <cx:pt idx="187">20386</cx:pt>
          <cx:pt idx="188">20481</cx:pt>
          <cx:pt idx="189">20333</cx:pt>
          <cx:pt idx="190">20446</cx:pt>
          <cx:pt idx="191">20335</cx:pt>
          <cx:pt idx="192">19754</cx:pt>
          <cx:pt idx="193">20277</cx:pt>
          <cx:pt idx="194">20214</cx:pt>
          <cx:pt idx="195">20183</cx:pt>
          <cx:pt idx="196">20396</cx:pt>
          <cx:pt idx="197">20744</cx:pt>
          <cx:pt idx="198">19760</cx:pt>
          <cx:pt idx="199">20325</cx:pt>
          <cx:pt idx="200">20813</cx:pt>
          <cx:pt idx="201">20477</cx:pt>
          <cx:pt idx="202">20574</cx:pt>
          <cx:pt idx="203">20008</cx:pt>
          <cx:pt idx="204">20252</cx:pt>
          <cx:pt idx="205">20232</cx:pt>
          <cx:pt idx="206">19928</cx:pt>
          <cx:pt idx="207">20493</cx:pt>
          <cx:pt idx="208">20102</cx:pt>
          <cx:pt idx="209">20227</cx:pt>
          <cx:pt idx="210">19855</cx:pt>
          <cx:pt idx="211">20087</cx:pt>
          <cx:pt idx="212">19505</cx:pt>
          <cx:pt idx="213">20619</cx:pt>
          <cx:pt idx="214">20682</cx:pt>
          <cx:pt idx="215">20400</cx:pt>
          <cx:pt idx="216">21499</cx:pt>
          <cx:pt idx="217">20840</cx:pt>
          <cx:pt idx="218">20477</cx:pt>
          <cx:pt idx="219">20329</cx:pt>
          <cx:pt idx="220">21000</cx:pt>
          <cx:pt idx="221">20752</cx:pt>
          <cx:pt idx="222">20744</cx:pt>
          <cx:pt idx="223">20265</cx:pt>
          <cx:pt idx="224">20208</cx:pt>
          <cx:pt idx="225">20637</cx:pt>
          <cx:pt idx="226">19794</cx:pt>
          <cx:pt idx="227">20515</cx:pt>
          <cx:pt idx="228">20363</cx:pt>
          <cx:pt idx="229">20505</cx:pt>
          <cx:pt idx="230">20436</cx:pt>
          <cx:pt idx="231">20409</cx:pt>
          <cx:pt idx="232">20177</cx:pt>
          <cx:pt idx="233">20758</cx:pt>
          <cx:pt idx="234">20394</cx:pt>
          <cx:pt idx="235">20695</cx:pt>
          <cx:pt idx="236">20138</cx:pt>
          <cx:pt idx="237">20365</cx:pt>
          <cx:pt idx="238">20676</cx:pt>
          <cx:pt idx="239">21065</cx:pt>
          <cx:pt idx="240">20429</cx:pt>
          <cx:pt idx="241">20258</cx:pt>
          <cx:pt idx="242">20881</cx:pt>
          <cx:pt idx="243">20182</cx:pt>
          <cx:pt idx="244">19216</cx:pt>
          <cx:pt idx="245">20373</cx:pt>
          <cx:pt idx="246">20403</cx:pt>
          <cx:pt idx="247">19345</cx:pt>
          <cx:pt idx="248">19480</cx:pt>
          <cx:pt idx="249">20977</cx:pt>
          <cx:pt idx="250">20420</cx:pt>
          <cx:pt idx="251">20763</cx:pt>
          <cx:pt idx="252">20339</cx:pt>
          <cx:pt idx="253">20220</cx:pt>
          <cx:pt idx="254">20511</cx:pt>
          <cx:pt idx="255">19730</cx:pt>
          <cx:pt idx="256">21123</cx:pt>
          <cx:pt idx="257">20513</cx:pt>
          <cx:pt idx="258">20263</cx:pt>
          <cx:pt idx="259">20152</cx:pt>
          <cx:pt idx="260">20066</cx:pt>
          <cx:pt idx="261">20296</cx:pt>
          <cx:pt idx="262">20075</cx:pt>
          <cx:pt idx="263">21225</cx:pt>
          <cx:pt idx="264">20395</cx:pt>
          <cx:pt idx="265">20240</cx:pt>
          <cx:pt idx="266">19961</cx:pt>
          <cx:pt idx="267">20419</cx:pt>
          <cx:pt idx="268">19707</cx:pt>
          <cx:pt idx="269">20187</cx:pt>
          <cx:pt idx="270">20577</cx:pt>
          <cx:pt idx="271">20918</cx:pt>
          <cx:pt idx="272">20260</cx:pt>
          <cx:pt idx="273">20159</cx:pt>
          <cx:pt idx="274">20404</cx:pt>
          <cx:pt idx="275">19979</cx:pt>
          <cx:pt idx="276">20302</cx:pt>
          <cx:pt idx="277">20552</cx:pt>
          <cx:pt idx="278">20711</cx:pt>
          <cx:pt idx="279">20284</cx:pt>
          <cx:pt idx="280">20197</cx:pt>
          <cx:pt idx="281">19658</cx:pt>
          <cx:pt idx="282">20227</cx:pt>
          <cx:pt idx="283">20627</cx:pt>
          <cx:pt idx="284">20665</cx:pt>
          <cx:pt idx="285">20325</cx:pt>
          <cx:pt idx="286">20369</cx:pt>
          <cx:pt idx="287">20236</cx:pt>
          <cx:pt idx="288">20630</cx:pt>
          <cx:pt idx="289">19991</cx:pt>
          <cx:pt idx="290">20431</cx:pt>
          <cx:pt idx="291">20464</cx:pt>
          <cx:pt idx="292">20519</cx:pt>
          <cx:pt idx="293">20402</cx:pt>
          <cx:pt idx="294">19717</cx:pt>
          <cx:pt idx="295">20148</cx:pt>
          <cx:pt idx="296">19809</cx:pt>
          <cx:pt idx="297">20100</cx:pt>
          <cx:pt idx="298">20731</cx:pt>
          <cx:pt idx="299">20947</cx:pt>
          <cx:pt idx="300">20834</cx:pt>
          <cx:pt idx="301">20266</cx:pt>
          <cx:pt idx="302">20198</cx:pt>
          <cx:pt idx="303">20364</cx:pt>
          <cx:pt idx="304">19961</cx:pt>
          <cx:pt idx="305">20652</cx:pt>
          <cx:pt idx="306">20479</cx:pt>
          <cx:pt idx="307">20188</cx:pt>
          <cx:pt idx="308">20093</cx:pt>
          <cx:pt idx="309">20291</cx:pt>
          <cx:pt idx="310">20391</cx:pt>
          <cx:pt idx="311">20266</cx:pt>
          <cx:pt idx="312">20658</cx:pt>
          <cx:pt idx="313">20453</cx:pt>
          <cx:pt idx="314">20167</cx:pt>
          <cx:pt idx="315">20181</cx:pt>
          <cx:pt idx="316">20246</cx:pt>
          <cx:pt idx="317">20071</cx:pt>
          <cx:pt idx="318">20206</cx:pt>
          <cx:pt idx="319">20134</cx:pt>
          <cx:pt idx="320">20536</cx:pt>
          <cx:pt idx="321">20753</cx:pt>
          <cx:pt idx="322">20872</cx:pt>
          <cx:pt idx="323">19812</cx:pt>
          <cx:pt idx="324">20476</cx:pt>
          <cx:pt idx="325">21038</cx:pt>
          <cx:pt idx="326">20422</cx:pt>
          <cx:pt idx="327">20352</cx:pt>
          <cx:pt idx="328">20134</cx:pt>
          <cx:pt idx="329">20198</cx:pt>
          <cx:pt idx="330">20326</cx:pt>
          <cx:pt idx="331">20277</cx:pt>
          <cx:pt idx="332">20158</cx:pt>
          <cx:pt idx="333">20767</cx:pt>
          <cx:pt idx="334">20488</cx:pt>
          <cx:pt idx="335">20187</cx:pt>
          <cx:pt idx="336">20607</cx:pt>
          <cx:pt idx="337">20098</cx:pt>
          <cx:pt idx="338">20394</cx:pt>
          <cx:pt idx="339">20109</cx:pt>
          <cx:pt idx="340">21123</cx:pt>
          <cx:pt idx="341">20765</cx:pt>
          <cx:pt idx="342">20364</cx:pt>
          <cx:pt idx="343">19809</cx:pt>
          <cx:pt idx="344">19834</cx:pt>
          <cx:pt idx="345">19592</cx:pt>
          <cx:pt idx="346">20638</cx:pt>
          <cx:pt idx="347">21099</cx:pt>
          <cx:pt idx="348">20875</cx:pt>
          <cx:pt idx="349">20380</cx:pt>
          <cx:pt idx="350">20008</cx:pt>
          <cx:pt idx="351">20135</cx:pt>
          <cx:pt idx="352">19714</cx:pt>
          <cx:pt idx="353">20270</cx:pt>
          <cx:pt idx="354">20251</cx:pt>
          <cx:pt idx="355">20511</cx:pt>
          <cx:pt idx="356">20353</cx:pt>
          <cx:pt idx="357">20553</cx:pt>
          <cx:pt idx="358">20529</cx:pt>
          <cx:pt idx="359">20817</cx:pt>
          <cx:pt idx="360">21090</cx:pt>
          <cx:pt idx="361">20358</cx:pt>
          <cx:pt idx="362">20433</cx:pt>
          <cx:pt idx="363">20079</cx:pt>
          <cx:pt idx="364">20432</cx:pt>
          <cx:pt idx="365">20470</cx:pt>
          <cx:pt idx="366">20476</cx:pt>
          <cx:pt idx="367">20163</cx:pt>
          <cx:pt idx="368">20099</cx:pt>
          <cx:pt idx="369">20014</cx:pt>
          <cx:pt idx="370">20006</cx:pt>
          <cx:pt idx="371">20792</cx:pt>
          <cx:pt idx="372">19716</cx:pt>
          <cx:pt idx="373">20048</cx:pt>
          <cx:pt idx="374">20875</cx:pt>
          <cx:pt idx="375">20677</cx:pt>
          <cx:pt idx="376">20192</cx:pt>
          <cx:pt idx="377">20392</cx:pt>
          <cx:pt idx="378">20171</cx:pt>
          <cx:pt idx="379">19784</cx:pt>
          <cx:pt idx="380">20198</cx:pt>
          <cx:pt idx="381">20354</cx:pt>
          <cx:pt idx="382">20088</cx:pt>
          <cx:pt idx="383">20024</cx:pt>
          <cx:pt idx="384">20725</cx:pt>
          <cx:pt idx="385">20437</cx:pt>
          <cx:pt idx="386">19667</cx:pt>
          <cx:pt idx="387">20135</cx:pt>
          <cx:pt idx="388">20564</cx:pt>
          <cx:pt idx="389">20087</cx:pt>
          <cx:pt idx="390">20522</cx:pt>
          <cx:pt idx="391">20849</cx:pt>
          <cx:pt idx="392">20358</cx:pt>
          <cx:pt idx="393">20148</cx:pt>
          <cx:pt idx="394">20295</cx:pt>
          <cx:pt idx="395">21062</cx:pt>
          <cx:pt idx="396">20106</cx:pt>
          <cx:pt idx="397">20744</cx:pt>
          <cx:pt idx="398">20420</cx:pt>
          <cx:pt idx="399">20775</cx:pt>
          <cx:pt idx="400">19593</cx:pt>
          <cx:pt idx="401">20387</cx:pt>
          <cx:pt idx="402">20500</cx:pt>
          <cx:pt idx="403">20435</cx:pt>
          <cx:pt idx="404">20027</cx:pt>
          <cx:pt idx="405">20068</cx:pt>
          <cx:pt idx="406">19979</cx:pt>
          <cx:pt idx="407">20155</cx:pt>
          <cx:pt idx="408">20170</cx:pt>
          <cx:pt idx="409">20994</cx:pt>
          <cx:pt idx="410">20184</cx:pt>
          <cx:pt idx="411">20565</cx:pt>
          <cx:pt idx="412">20439</cx:pt>
          <cx:pt idx="413">20523</cx:pt>
          <cx:pt idx="414">19805</cx:pt>
          <cx:pt idx="415">22157</cx:pt>
          <cx:pt idx="416">20014</cx:pt>
          <cx:pt idx="417">20190</cx:pt>
          <cx:pt idx="418">20307</cx:pt>
          <cx:pt idx="419">20331</cx:pt>
          <cx:pt idx="420">20279</cx:pt>
          <cx:pt idx="421">20501</cx:pt>
          <cx:pt idx="422">20887</cx:pt>
          <cx:pt idx="423">20679</cx:pt>
          <cx:pt idx="424">20674</cx:pt>
          <cx:pt idx="425">20845</cx:pt>
          <cx:pt idx="426">20874</cx:pt>
          <cx:pt idx="427">21034</cx:pt>
          <cx:pt idx="428">21957</cx:pt>
          <cx:pt idx="429">20674</cx:pt>
          <cx:pt idx="430">20200</cx:pt>
          <cx:pt idx="431">19596</cx:pt>
          <cx:pt idx="432">20041</cx:pt>
          <cx:pt idx="433">20120</cx:pt>
          <cx:pt idx="434">20437</cx:pt>
          <cx:pt idx="435">20450</cx:pt>
          <cx:pt idx="436">20540</cx:pt>
          <cx:pt idx="437">20194</cx:pt>
          <cx:pt idx="438">20345</cx:pt>
          <cx:pt idx="439">20112</cx:pt>
          <cx:pt idx="440">20151</cx:pt>
          <cx:pt idx="441">20367</cx:pt>
          <cx:pt idx="442">20456</cx:pt>
          <cx:pt idx="443">20430</cx:pt>
          <cx:pt idx="444">20636</cx:pt>
          <cx:pt idx="445">20438</cx:pt>
          <cx:pt idx="446">19824</cx:pt>
          <cx:pt idx="447">20157</cx:pt>
          <cx:pt idx="448">21337</cx:pt>
          <cx:pt idx="449">20713</cx:pt>
          <cx:pt idx="450">20632</cx:pt>
          <cx:pt idx="451">20227</cx:pt>
          <cx:pt idx="452">19688</cx:pt>
          <cx:pt idx="453">20112</cx:pt>
          <cx:pt idx="454">20330</cx:pt>
          <cx:pt idx="455">20155</cx:pt>
          <cx:pt idx="456">20404</cx:pt>
          <cx:pt idx="457">20345</cx:pt>
          <cx:pt idx="458">20342</cx:pt>
          <cx:pt idx="459">20742</cx:pt>
          <cx:pt idx="460">20166</cx:pt>
          <cx:pt idx="461">19478</cx:pt>
          <cx:pt idx="462">19976</cx:pt>
          <cx:pt idx="463">21102</cx:pt>
          <cx:pt idx="464">20866</cx:pt>
          <cx:pt idx="465">20856</cx:pt>
          <cx:pt idx="466">20294</cx:pt>
          <cx:pt idx="467">20432</cx:pt>
          <cx:pt idx="468">20396</cx:pt>
          <cx:pt idx="469">20233</cx:pt>
          <cx:pt idx="470">20654</cx:pt>
          <cx:pt idx="471">20751</cx:pt>
          <cx:pt idx="472">20440</cx:pt>
          <cx:pt idx="473">20066</cx:pt>
          <cx:pt idx="474">19943</cx:pt>
          <cx:pt idx="475">21221</cx:pt>
          <cx:pt idx="476">20614</cx:pt>
          <cx:pt idx="477">20738</cx:pt>
          <cx:pt idx="478">20122</cx:pt>
          <cx:pt idx="479">20272</cx:pt>
          <cx:pt idx="480">20359</cx:pt>
          <cx:pt idx="481">20240</cx:pt>
          <cx:pt idx="482">19902</cx:pt>
          <cx:pt idx="483">20007</cx:pt>
          <cx:pt idx="484">21008</cx:pt>
          <cx:pt idx="485">20676</cx:pt>
          <cx:pt idx="486">20308</cx:pt>
          <cx:pt idx="487">20252</cx:pt>
          <cx:pt idx="488">20215</cx:pt>
          <cx:pt idx="489">19471</cx:pt>
          <cx:pt idx="490">20177</cx:pt>
          <cx:pt idx="491">20164</cx:pt>
          <cx:pt idx="492">21009</cx:pt>
          <cx:pt idx="493">20472</cx:pt>
          <cx:pt idx="494">19572</cx:pt>
          <cx:pt idx="495">19869</cx:pt>
          <cx:pt idx="496">19995</cx:pt>
          <cx:pt idx="497">20391</cx:pt>
          <cx:pt idx="498">20031</cx:pt>
          <cx:pt idx="499">20083</cx:pt>
          <cx:pt idx="500">20846</cx:pt>
          <cx:pt idx="501">19985</cx:pt>
          <cx:pt idx="502">20388</cx:pt>
          <cx:pt idx="503">20179</cx:pt>
          <cx:pt idx="504">20056</cx:pt>
          <cx:pt idx="505">20230</cx:pt>
          <cx:pt idx="506">19894</cx:pt>
          <cx:pt idx="507">19276</cx:pt>
          <cx:pt idx="508">19961</cx:pt>
          <cx:pt idx="509">20073</cx:pt>
          <cx:pt idx="510">19976</cx:pt>
          <cx:pt idx="511">19576</cx:pt>
          <cx:pt idx="512">20675</cx:pt>
          <cx:pt idx="513">20019</cx:pt>
          <cx:pt idx="514">20092</cx:pt>
          <cx:pt idx="515">19823</cx:pt>
          <cx:pt idx="516">19778</cx:pt>
          <cx:pt idx="517">19751</cx:pt>
          <cx:pt idx="518">19862</cx:pt>
          <cx:pt idx="519">20345</cx:pt>
          <cx:pt idx="520">19881</cx:pt>
          <cx:pt idx="521">20412</cx:pt>
          <cx:pt idx="522">20222</cx:pt>
          <cx:pt idx="523">20422</cx:pt>
          <cx:pt idx="524">20141</cx:pt>
          <cx:pt idx="525">19724</cx:pt>
          <cx:pt idx="526">20304</cx:pt>
          <cx:pt idx="527">20397</cx:pt>
          <cx:pt idx="528">20531</cx:pt>
          <cx:pt idx="529">19939</cx:pt>
          <cx:pt idx="530">20593</cx:pt>
          <cx:pt idx="531">20323</cx:pt>
          <cx:pt idx="532">20521</cx:pt>
          <cx:pt idx="533">20595</cx:pt>
          <cx:pt idx="534">20496</cx:pt>
          <cx:pt idx="535">20694</cx:pt>
          <cx:pt idx="536">20406</cx:pt>
          <cx:pt idx="537">20639</cx:pt>
          <cx:pt idx="538">20702</cx:pt>
          <cx:pt idx="539">19985</cx:pt>
          <cx:pt idx="540">20853</cx:pt>
          <cx:pt idx="541">20669</cx:pt>
          <cx:pt idx="542">20301</cx:pt>
          <cx:pt idx="543">20572</cx:pt>
          <cx:pt idx="544">20837</cx:pt>
          <cx:pt idx="545">20985</cx:pt>
          <cx:pt idx="546">20520</cx:pt>
          <cx:pt idx="547">20701</cx:pt>
          <cx:pt idx="548">20868</cx:pt>
          <cx:pt idx="549">20419</cx:pt>
          <cx:pt idx="550">20109</cx:pt>
          <cx:pt idx="551">21046</cx:pt>
          <cx:pt idx="552">20348</cx:pt>
          <cx:pt idx="553">19754</cx:pt>
          <cx:pt idx="554">20772</cx:pt>
          <cx:pt idx="555">21098</cx:pt>
          <cx:pt idx="556">21016</cx:pt>
          <cx:pt idx="557">20545</cx:pt>
          <cx:pt idx="558">20537</cx:pt>
          <cx:pt idx="559">22097</cx:pt>
          <cx:pt idx="560">20205</cx:pt>
          <cx:pt idx="561">20621</cx:pt>
          <cx:pt idx="562">20902</cx:pt>
          <cx:pt idx="563">20330</cx:pt>
          <cx:pt idx="564">20936</cx:pt>
          <cx:pt idx="565">20696</cx:pt>
          <cx:pt idx="566">20128</cx:pt>
          <cx:pt idx="567">20123</cx:pt>
          <cx:pt idx="568">20724</cx:pt>
          <cx:pt idx="569">20805</cx:pt>
          <cx:pt idx="570">20429</cx:pt>
          <cx:pt idx="571">20783</cx:pt>
          <cx:pt idx="572">20570</cx:pt>
          <cx:pt idx="573">20513</cx:pt>
          <cx:pt idx="574">20088</cx:pt>
          <cx:pt idx="575">20782</cx:pt>
          <cx:pt idx="576">20253</cx:pt>
          <cx:pt idx="577">20499</cx:pt>
          <cx:pt idx="578">20487</cx:pt>
          <cx:pt idx="579">20656</cx:pt>
          <cx:pt idx="580">20350</cx:pt>
          <cx:pt idx="581">20213</cx:pt>
          <cx:pt idx="582">20756</cx:pt>
          <cx:pt idx="583">19736</cx:pt>
          <cx:pt idx="584">21173</cx:pt>
          <cx:pt idx="585">20374</cx:pt>
          <cx:pt idx="586">20197</cx:pt>
          <cx:pt idx="587">20319</cx:pt>
          <cx:pt idx="588">20642</cx:pt>
          <cx:pt idx="589">20698</cx:pt>
          <cx:pt idx="590">20458</cx:pt>
          <cx:pt idx="591">20802</cx:pt>
          <cx:pt idx="592">20244</cx:pt>
          <cx:pt idx="593">20911</cx:pt>
          <cx:pt idx="594">20467</cx:pt>
          <cx:pt idx="595">20462</cx:pt>
          <cx:pt idx="596">20611</cx:pt>
          <cx:pt idx="597">21571</cx:pt>
          <cx:pt idx="598">20860</cx:pt>
          <cx:pt idx="599">20512</cx:pt>
          <cx:pt idx="600">20532</cx:pt>
          <cx:pt idx="601">20477</cx:pt>
          <cx:pt idx="602">19876</cx:pt>
          <cx:pt idx="603">20547</cx:pt>
          <cx:pt idx="604">20933</cx:pt>
          <cx:pt idx="605">20518</cx:pt>
          <cx:pt idx="606">20829</cx:pt>
          <cx:pt idx="607">20417</cx:pt>
          <cx:pt idx="608">20195</cx:pt>
          <cx:pt idx="609">19579</cx:pt>
          <cx:pt idx="610">20226</cx:pt>
          <cx:pt idx="611">20673</cx:pt>
          <cx:pt idx="612">20553</cx:pt>
          <cx:pt idx="613">20003</cx:pt>
          <cx:pt idx="614">20020</cx:pt>
          <cx:pt idx="615">20886</cx:pt>
          <cx:pt idx="616">19869</cx:pt>
          <cx:pt idx="617">21227</cx:pt>
          <cx:pt idx="618">20333</cx:pt>
          <cx:pt idx="619">20420</cx:pt>
          <cx:pt idx="620">20503</cx:pt>
          <cx:pt idx="621">20117</cx:pt>
          <cx:pt idx="622">20290</cx:pt>
          <cx:pt idx="623">19862</cx:pt>
          <cx:pt idx="624">21038</cx:pt>
          <cx:pt idx="625">20823</cx:pt>
          <cx:pt idx="626">20120</cx:pt>
          <cx:pt idx="627">20218</cx:pt>
          <cx:pt idx="628">20806</cx:pt>
          <cx:pt idx="629">20490</cx:pt>
          <cx:pt idx="630">20375</cx:pt>
          <cx:pt idx="631">20094</cx:pt>
          <cx:pt idx="632">20895</cx:pt>
          <cx:pt idx="633">20494</cx:pt>
          <cx:pt idx="634">20251</cx:pt>
          <cx:pt idx="635">19650</cx:pt>
          <cx:pt idx="636">21070</cx:pt>
          <cx:pt idx="637">20506</cx:pt>
          <cx:pt idx="638">20677</cx:pt>
          <cx:pt idx="639">20902</cx:pt>
          <cx:pt idx="640">20714</cx:pt>
          <cx:pt idx="641">20402</cx:pt>
          <cx:pt idx="642">20632</cx:pt>
          <cx:pt idx="643">20906</cx:pt>
          <cx:pt idx="644">20460</cx:pt>
          <cx:pt idx="645">20836</cx:pt>
          <cx:pt idx="646">21204</cx:pt>
          <cx:pt idx="647">20622</cx:pt>
          <cx:pt idx="648">20539</cx:pt>
          <cx:pt idx="649">21149</cx:pt>
          <cx:pt idx="650">20710</cx:pt>
          <cx:pt idx="651">20570</cx:pt>
          <cx:pt idx="652">21018</cx:pt>
          <cx:pt idx="653">20554</cx:pt>
          <cx:pt idx="654">19915</cx:pt>
          <cx:pt idx="655">19791</cx:pt>
          <cx:pt idx="656">20284</cx:pt>
          <cx:pt idx="657">20579</cx:pt>
          <cx:pt idx="658">20334</cx:pt>
          <cx:pt idx="659">20689</cx:pt>
          <cx:pt idx="660">20463</cx:pt>
          <cx:pt idx="661">20421</cx:pt>
          <cx:pt idx="662">20031</cx:pt>
          <cx:pt idx="663">20055</cx:pt>
          <cx:pt idx="664">19833</cx:pt>
          <cx:pt idx="665">19577</cx:pt>
          <cx:pt idx="666">20744</cx:pt>
          <cx:pt idx="667">21296</cx:pt>
          <cx:pt idx="668">20708</cx:pt>
          <cx:pt idx="669">21057</cx:pt>
          <cx:pt idx="670">20437</cx:pt>
          <cx:pt idx="671">20135</cx:pt>
          <cx:pt idx="672">20528</cx:pt>
          <cx:pt idx="673">20689</cx:pt>
          <cx:pt idx="674">20392</cx:pt>
          <cx:pt idx="675">20472</cx:pt>
          <cx:pt idx="676">20535</cx:pt>
          <cx:pt idx="677">20307</cx:pt>
          <cx:pt idx="678">19641</cx:pt>
          <cx:pt idx="679">20235</cx:pt>
          <cx:pt idx="680">21349</cx:pt>
          <cx:pt idx="681">20425</cx:pt>
          <cx:pt idx="682">20411</cx:pt>
          <cx:pt idx="683">20137</cx:pt>
          <cx:pt idx="684">20767</cx:pt>
          <cx:pt idx="685">19674</cx:pt>
          <cx:pt idx="686">20587</cx:pt>
          <cx:pt idx="687">20989</cx:pt>
          <cx:pt idx="688">20705</cx:pt>
          <cx:pt idx="689">20685</cx:pt>
          <cx:pt idx="690">20420</cx:pt>
          <cx:pt idx="691">21023</cx:pt>
          <cx:pt idx="692">20543</cx:pt>
          <cx:pt idx="693">20792</cx:pt>
          <cx:pt idx="694">20288</cx:pt>
          <cx:pt idx="695">20082</cx:pt>
          <cx:pt idx="696">21032</cx:pt>
          <cx:pt idx="697">20859</cx:pt>
          <cx:pt idx="698">20260</cx:pt>
          <cx:pt idx="699">20052</cx:pt>
          <cx:pt idx="700">20755</cx:pt>
          <cx:pt idx="701">20655</cx:pt>
          <cx:pt idx="702">20601</cx:pt>
          <cx:pt idx="703">20030</cx:pt>
          <cx:pt idx="704">21079</cx:pt>
          <cx:pt idx="705">20406</cx:pt>
          <cx:pt idx="706">20086</cx:pt>
          <cx:pt idx="707">20168</cx:pt>
          <cx:pt idx="708">20831</cx:pt>
          <cx:pt idx="709">20614</cx:pt>
          <cx:pt idx="710">20948</cx:pt>
          <cx:pt idx="711">21088</cx:pt>
          <cx:pt idx="712">20534</cx:pt>
          <cx:pt idx="713">20192</cx:pt>
          <cx:pt idx="714">20238</cx:pt>
          <cx:pt idx="715">21061</cx:pt>
          <cx:pt idx="716">20549</cx:pt>
          <cx:pt idx="717">20116</cx:pt>
          <cx:pt idx="718">20341</cx:pt>
          <cx:pt idx="719">19999</cx:pt>
          <cx:pt idx="720">20105</cx:pt>
          <cx:pt idx="721">20565</cx:pt>
          <cx:pt idx="722">20876</cx:pt>
          <cx:pt idx="723">20834</cx:pt>
          <cx:pt idx="724">20163</cx:pt>
          <cx:pt idx="725">20133</cx:pt>
          <cx:pt idx="726">20100</cx:pt>
          <cx:pt idx="727">20800</cx:pt>
          <cx:pt idx="728">20488</cx:pt>
          <cx:pt idx="729">21020</cx:pt>
          <cx:pt idx="730">20485</cx:pt>
          <cx:pt idx="731">20506</cx:pt>
          <cx:pt idx="732">20618</cx:pt>
          <cx:pt idx="733">20837</cx:pt>
          <cx:pt idx="734">19737</cx:pt>
          <cx:pt idx="735">20950</cx:pt>
          <cx:pt idx="736">20802</cx:pt>
          <cx:pt idx="737">20561</cx:pt>
          <cx:pt idx="738">20586</cx:pt>
          <cx:pt idx="739">20552</cx:pt>
          <cx:pt idx="740">20352</cx:pt>
          <cx:pt idx="741">20535</cx:pt>
          <cx:pt idx="742">20631</cx:pt>
          <cx:pt idx="743">20953</cx:pt>
          <cx:pt idx="744">20969</cx:pt>
          <cx:pt idx="745">20287</cx:pt>
          <cx:pt idx="746">19919</cx:pt>
          <cx:pt idx="747">19708</cx:pt>
          <cx:pt idx="748">20553</cx:pt>
          <cx:pt idx="749">20699</cx:pt>
          <cx:pt idx="750">20604</cx:pt>
          <cx:pt idx="751">20446</cx:pt>
          <cx:pt idx="752">20419</cx:pt>
          <cx:pt idx="753">20438</cx:pt>
          <cx:pt idx="754">20464</cx:pt>
          <cx:pt idx="755">20325</cx:pt>
          <cx:pt idx="756">20168</cx:pt>
          <cx:pt idx="757">20958</cx:pt>
          <cx:pt idx="758">20485</cx:pt>
          <cx:pt idx="759">20371</cx:pt>
          <cx:pt idx="760">20392</cx:pt>
          <cx:pt idx="761">20354</cx:pt>
          <cx:pt idx="762">19756</cx:pt>
          <cx:pt idx="763">21036</cx:pt>
          <cx:pt idx="764">20486</cx:pt>
          <cx:pt idx="765">20303</cx:pt>
          <cx:pt idx="766">20544</cx:pt>
          <cx:pt idx="767">20869</cx:pt>
          <cx:pt idx="768">20209</cx:pt>
          <cx:pt idx="769">19645</cx:pt>
          <cx:pt idx="770">20310</cx:pt>
          <cx:pt idx="771">20616</cx:pt>
          <cx:pt idx="772">20118</cx:pt>
          <cx:pt idx="773">20323</cx:pt>
          <cx:pt idx="774">20627</cx:pt>
          <cx:pt idx="775">19946</cx:pt>
          <cx:pt idx="776">20208</cx:pt>
          <cx:pt idx="777">21621</cx:pt>
          <cx:pt idx="778">21162</cx:pt>
          <cx:pt idx="779">20845</cx:pt>
          <cx:pt idx="780">20316</cx:pt>
          <cx:pt idx="781">20287</cx:pt>
          <cx:pt idx="782">19834</cx:pt>
          <cx:pt idx="783">21073</cx:pt>
          <cx:pt idx="784">20820</cx:pt>
          <cx:pt idx="785">20716</cx:pt>
          <cx:pt idx="786">19988</cx:pt>
          <cx:pt idx="787">20823</cx:pt>
          <cx:pt idx="788">20482</cx:pt>
          <cx:pt idx="789">20208</cx:pt>
          <cx:pt idx="790">20898</cx:pt>
          <cx:pt idx="791">20355</cx:pt>
          <cx:pt idx="792">20399</cx:pt>
          <cx:pt idx="793">20687</cx:pt>
          <cx:pt idx="794">20540</cx:pt>
          <cx:pt idx="795">20138</cx:pt>
          <cx:pt idx="796">19786</cx:pt>
          <cx:pt idx="797">19851</cx:pt>
          <cx:pt idx="798">20512</cx:pt>
          <cx:pt idx="799">20696</cx:pt>
          <cx:pt idx="800">20677</cx:pt>
          <cx:pt idx="801">20939</cx:pt>
          <cx:pt idx="802">21614</cx:pt>
          <cx:pt idx="803">20420</cx:pt>
          <cx:pt idx="804">21446</cx:pt>
          <cx:pt idx="805">21049</cx:pt>
          <cx:pt idx="806">20860</cx:pt>
          <cx:pt idx="807">20464</cx:pt>
          <cx:pt idx="808">20676</cx:pt>
          <cx:pt idx="809">21793</cx:pt>
          <cx:pt idx="810">20641</cx:pt>
          <cx:pt idx="811">20409</cx:pt>
          <cx:pt idx="812">20637</cx:pt>
          <cx:pt idx="813">20917</cx:pt>
          <cx:pt idx="814">20835</cx:pt>
          <cx:pt idx="815">20782</cx:pt>
          <cx:pt idx="816">20435</cx:pt>
          <cx:pt idx="817">20995</cx:pt>
          <cx:pt idx="818">20652</cx:pt>
          <cx:pt idx="819">20880</cx:pt>
          <cx:pt idx="820">20490</cx:pt>
          <cx:pt idx="821">20158</cx:pt>
          <cx:pt idx="822">20480</cx:pt>
          <cx:pt idx="823">19698</cx:pt>
          <cx:pt idx="824">20929</cx:pt>
          <cx:pt idx="825">21266</cx:pt>
          <cx:pt idx="826">20330</cx:pt>
          <cx:pt idx="827">20435</cx:pt>
          <cx:pt idx="828">20441</cx:pt>
          <cx:pt idx="829">19789</cx:pt>
          <cx:pt idx="830">20748</cx:pt>
          <cx:pt idx="831">20954</cx:pt>
          <cx:pt idx="832">21110</cx:pt>
          <cx:pt idx="833">20692</cx:pt>
          <cx:pt idx="834">20515</cx:pt>
          <cx:pt idx="835">20642</cx:pt>
          <cx:pt idx="836">19944</cx:pt>
          <cx:pt idx="837">20529</cx:pt>
          <cx:pt idx="838">20283</cx:pt>
          <cx:pt idx="839">20689</cx:pt>
          <cx:pt idx="840">20220</cx:pt>
          <cx:pt idx="841">20298</cx:pt>
          <cx:pt idx="842">20091</cx:pt>
          <cx:pt idx="843">19817</cx:pt>
          <cx:pt idx="844">20495</cx:pt>
          <cx:pt idx="845">20492</cx:pt>
          <cx:pt idx="846">20409</cx:pt>
          <cx:pt idx="847">20975</cx:pt>
          <cx:pt idx="848">20562</cx:pt>
          <cx:pt idx="849">20639</cx:pt>
          <cx:pt idx="850">20187</cx:pt>
          <cx:pt idx="851">20328</cx:pt>
          <cx:pt idx="852">20503</cx:pt>
          <cx:pt idx="853">20324</cx:pt>
          <cx:pt idx="854">20625</cx:pt>
          <cx:pt idx="855">20403</cx:pt>
          <cx:pt idx="856">20454</cx:pt>
          <cx:pt idx="857">19517</cx:pt>
          <cx:pt idx="858">20823</cx:pt>
          <cx:pt idx="859">21067</cx:pt>
          <cx:pt idx="860">20240</cx:pt>
          <cx:pt idx="861">20776</cx:pt>
          <cx:pt idx="862">20664</cx:pt>
          <cx:pt idx="863">19849</cx:pt>
          <cx:pt idx="864">20669</cx:pt>
          <cx:pt idx="865">20896</cx:pt>
          <cx:pt idx="866">20685</cx:pt>
          <cx:pt idx="867">20265</cx:pt>
          <cx:pt idx="868">20555</cx:pt>
          <cx:pt idx="869">20095</cx:pt>
          <cx:pt idx="870">20437</cx:pt>
          <cx:pt idx="871">19852</cx:pt>
          <cx:pt idx="872">20517</cx:pt>
          <cx:pt idx="873">20577</cx:pt>
          <cx:pt idx="874">19918</cx:pt>
          <cx:pt idx="875">20324</cx:pt>
          <cx:pt idx="876">20026</cx:pt>
          <cx:pt idx="877">20234</cx:pt>
          <cx:pt idx="878">19870</cx:pt>
          <cx:pt idx="879">20215</cx:pt>
          <cx:pt idx="880">20251</cx:pt>
          <cx:pt idx="881">20847</cx:pt>
          <cx:pt idx="882">21055</cx:pt>
          <cx:pt idx="883">20567</cx:pt>
          <cx:pt idx="884">20456</cx:pt>
          <cx:pt idx="885">19862</cx:pt>
          <cx:pt idx="886">20894</cx:pt>
          <cx:pt idx="887">21302</cx:pt>
          <cx:pt idx="888">20273</cx:pt>
          <cx:pt idx="889">20301</cx:pt>
          <cx:pt idx="890">20341</cx:pt>
          <cx:pt idx="891">20397</cx:pt>
          <cx:pt idx="892">20348</cx:pt>
          <cx:pt idx="893">20587</cx:pt>
          <cx:pt idx="894">20675</cx:pt>
          <cx:pt idx="895">20411</cx:pt>
          <cx:pt idx="896">20360</cx:pt>
          <cx:pt idx="897">20521</cx:pt>
          <cx:pt idx="898">19985</cx:pt>
          <cx:pt idx="899">20436</cx:pt>
          <cx:pt idx="900">20631</cx:pt>
          <cx:pt idx="901">20385</cx:pt>
          <cx:pt idx="902">22116</cx:pt>
          <cx:pt idx="903">20193</cx:pt>
          <cx:pt idx="904">20510</cx:pt>
          <cx:pt idx="905">20632</cx:pt>
          <cx:pt idx="906">20594</cx:pt>
          <cx:pt idx="907">20036</cx:pt>
          <cx:pt idx="908">20806</cx:pt>
          <cx:pt idx="909">20113</cx:pt>
          <cx:pt idx="910">20291</cx:pt>
          <cx:pt idx="911">20549</cx:pt>
          <cx:pt idx="912">20458</cx:pt>
          <cx:pt idx="913">19833</cx:pt>
          <cx:pt idx="914">21354</cx:pt>
          <cx:pt idx="915">20529</cx:pt>
          <cx:pt idx="916">20492</cx:pt>
          <cx:pt idx="917">20457</cx:pt>
          <cx:pt idx="918">20332</cx:pt>
          <cx:pt idx="919">19999</cx:pt>
          <cx:pt idx="920">21233</cx:pt>
          <cx:pt idx="921">20640</cx:pt>
          <cx:pt idx="922">20761</cx:pt>
          <cx:pt idx="923">20812</cx:pt>
          <cx:pt idx="924">19946</cx:pt>
          <cx:pt idx="925">20399</cx:pt>
          <cx:pt idx="926">19785</cx:pt>
          <cx:pt idx="927">20674</cx:pt>
          <cx:pt idx="928">21071</cx:pt>
          <cx:pt idx="929">20016</cx:pt>
          <cx:pt idx="930">20388</cx:pt>
          <cx:pt idx="931">20553</cx:pt>
          <cx:pt idx="932">20335</cx:pt>
          <cx:pt idx="933">20147</cx:pt>
          <cx:pt idx="934">20526</cx:pt>
          <cx:pt idx="935">20541</cx:pt>
          <cx:pt idx="936">20194</cx:pt>
          <cx:pt idx="937">20357</cx:pt>
          <cx:pt idx="938">19981</cx:pt>
          <cx:pt idx="939">20530</cx:pt>
          <cx:pt idx="940">21371</cx:pt>
          <cx:pt idx="941">20840</cx:pt>
          <cx:pt idx="942">20748</cx:pt>
          <cx:pt idx="943">20437</cx:pt>
          <cx:pt idx="944">20414</cx:pt>
          <cx:pt idx="945">20557</cx:pt>
          <cx:pt idx="946">20165</cx:pt>
          <cx:pt idx="947">20382</cx:pt>
          <cx:pt idx="948">20928</cx:pt>
          <cx:pt idx="949">20910</cx:pt>
          <cx:pt idx="950">20463</cx:pt>
          <cx:pt idx="951">20881</cx:pt>
          <cx:pt idx="952">20909</cx:pt>
          <cx:pt idx="953">20379</cx:pt>
          <cx:pt idx="954">20974</cx:pt>
          <cx:pt idx="955">20436</cx:pt>
          <cx:pt idx="956">19876</cx:pt>
          <cx:pt idx="957">20657</cx:pt>
          <cx:pt idx="958">20495</cx:pt>
          <cx:pt idx="959">20380</cx:pt>
          <cx:pt idx="960">20094</cx:pt>
          <cx:pt idx="961">21162</cx:pt>
          <cx:pt idx="962">20351</cx:pt>
          <cx:pt idx="963">20630</cx:pt>
          <cx:pt idx="964">20756</cx:pt>
          <cx:pt idx="965">20885</cx:pt>
          <cx:pt idx="966">20306</cx:pt>
          <cx:pt idx="967">20347</cx:pt>
          <cx:pt idx="968">20098</cx:pt>
          <cx:pt idx="969">21041</cx:pt>
          <cx:pt idx="970">20877</cx:pt>
          <cx:pt idx="971">20986</cx:pt>
          <cx:pt idx="972">20589</cx:pt>
          <cx:pt idx="973">20503</cx:pt>
          <cx:pt idx="974">19931</cx:pt>
          <cx:pt idx="975">20714</cx:pt>
          <cx:pt idx="976">20516</cx:pt>
          <cx:pt idx="977">20364</cx:pt>
          <cx:pt idx="978">19927</cx:pt>
          <cx:pt idx="979">20580</cx:pt>
          <cx:pt idx="980">20164</cx:pt>
          <cx:pt idx="981">20147</cx:pt>
          <cx:pt idx="982">20845</cx:pt>
          <cx:pt idx="983">20339</cx:pt>
          <cx:pt idx="984">20570</cx:pt>
          <cx:pt idx="985">20088</cx:pt>
          <cx:pt idx="986">20583</cx:pt>
          <cx:pt idx="987">20464</cx:pt>
          <cx:pt idx="988">19801</cx:pt>
          <cx:pt idx="989">20501</cx:pt>
          <cx:pt idx="990">20415</cx:pt>
          <cx:pt idx="991">20347</cx:pt>
          <cx:pt idx="992">20578</cx:pt>
          <cx:pt idx="993">20196</cx:pt>
          <cx:pt idx="994">20179</cx:pt>
          <cx:pt idx="995">19828</cx:pt>
          <cx:pt idx="996">20771</cx:pt>
          <cx:pt idx="997">20834</cx:pt>
          <cx:pt idx="998">20670</cx:pt>
          <cx:pt idx="999">20320</cx:pt>
        </cx:lvl>
      </cx:numDim>
    </cx:data>
    <cx:data id="4">
      <cx:numDim type="val">
        <cx:f>Sheet1!$AC$17:$AC$1016</cx:f>
        <cx:lvl ptCount="1000" formatCode="General">
          <cx:pt idx="0">24883</cx:pt>
          <cx:pt idx="1">25146</cx:pt>
          <cx:pt idx="2">23269</cx:pt>
          <cx:pt idx="3">22009</cx:pt>
          <cx:pt idx="4">22064</cx:pt>
          <cx:pt idx="5">22352</cx:pt>
          <cx:pt idx="6">21639</cx:pt>
          <cx:pt idx="7">21385</cx:pt>
          <cx:pt idx="8">21590</cx:pt>
          <cx:pt idx="9">21442</cx:pt>
          <cx:pt idx="10">21935</cx:pt>
          <cx:pt idx="11">21419</cx:pt>
          <cx:pt idx="12">21272</cx:pt>
          <cx:pt idx="13">21621</cx:pt>
          <cx:pt idx="14">22056</cx:pt>
          <cx:pt idx="15">21913</cx:pt>
          <cx:pt idx="16">21602</cx:pt>
          <cx:pt idx="17">21289</cx:pt>
          <cx:pt idx="18">22009</cx:pt>
          <cx:pt idx="19">21101</cx:pt>
          <cx:pt idx="20">21906</cx:pt>
          <cx:pt idx="21">21981</cx:pt>
          <cx:pt idx="22">20811</cx:pt>
          <cx:pt idx="23">21587</cx:pt>
          <cx:pt idx="24">21689</cx:pt>
          <cx:pt idx="25">21074</cx:pt>
          <cx:pt idx="26">20611</cx:pt>
          <cx:pt idx="27">21180</cx:pt>
          <cx:pt idx="28">21078</cx:pt>
          <cx:pt idx="29">21696</cx:pt>
          <cx:pt idx="30">21217</cx:pt>
          <cx:pt idx="31">21662</cx:pt>
          <cx:pt idx="32">21138</cx:pt>
          <cx:pt idx="33">21044</cx:pt>
          <cx:pt idx="34">21732</cx:pt>
          <cx:pt idx="35">22275</cx:pt>
          <cx:pt idx="36">21454</cx:pt>
          <cx:pt idx="37">21170</cx:pt>
          <cx:pt idx="38">21581</cx:pt>
          <cx:pt idx="39">21425</cx:pt>
          <cx:pt idx="40">20928</cx:pt>
          <cx:pt idx="41">22301</cx:pt>
          <cx:pt idx="42">21601</cx:pt>
          <cx:pt idx="43">21259</cx:pt>
          <cx:pt idx="44">21543</cx:pt>
          <cx:pt idx="45">21289</cx:pt>
          <cx:pt idx="46">20925</cx:pt>
          <cx:pt idx="47">21181</cx:pt>
          <cx:pt idx="48">21696</cx:pt>
          <cx:pt idx="49">21757</cx:pt>
          <cx:pt idx="50">21515</cx:pt>
          <cx:pt idx="51">21662</cx:pt>
          <cx:pt idx="52">20811</cx:pt>
          <cx:pt idx="53">20714</cx:pt>
          <cx:pt idx="54">22209</cx:pt>
          <cx:pt idx="55">21711</cx:pt>
          <cx:pt idx="56">21634</cx:pt>
          <cx:pt idx="57">21414</cx:pt>
          <cx:pt idx="58">21245</cx:pt>
          <cx:pt idx="59">21591</cx:pt>
          <cx:pt idx="60">21944</cx:pt>
          <cx:pt idx="61">21971</cx:pt>
          <cx:pt idx="62">21445</cx:pt>
          <cx:pt idx="63">21355</cx:pt>
          <cx:pt idx="64">21504</cx:pt>
          <cx:pt idx="65">21549</cx:pt>
          <cx:pt idx="66">21250</cx:pt>
          <cx:pt idx="67">21572</cx:pt>
          <cx:pt idx="68">21391</cx:pt>
          <cx:pt idx="69">21558</cx:pt>
          <cx:pt idx="70">20494</cx:pt>
          <cx:pt idx="71">22302</cx:pt>
          <cx:pt idx="72">21189</cx:pt>
          <cx:pt idx="73">21292</cx:pt>
          <cx:pt idx="74">21312</cx:pt>
          <cx:pt idx="75">21562</cx:pt>
          <cx:pt idx="76">21393</cx:pt>
          <cx:pt idx="77">21616</cx:pt>
          <cx:pt idx="78">21347</cx:pt>
          <cx:pt idx="79">21078</cx:pt>
          <cx:pt idx="80">21151</cx:pt>
          <cx:pt idx="81">21972</cx:pt>
          <cx:pt idx="82">21299</cx:pt>
          <cx:pt idx="83">21512</cx:pt>
          <cx:pt idx="84">21603</cx:pt>
          <cx:pt idx="85">22054</cx:pt>
          <cx:pt idx="86">21487</cx:pt>
          <cx:pt idx="87">20688</cx:pt>
          <cx:pt idx="88">22103</cx:pt>
          <cx:pt idx="89">21835</cx:pt>
          <cx:pt idx="90">21733</cx:pt>
          <cx:pt idx="91">21318</cx:pt>
          <cx:pt idx="92">21266</cx:pt>
          <cx:pt idx="93">20975</cx:pt>
          <cx:pt idx="94">21297</cx:pt>
          <cx:pt idx="95">22009</cx:pt>
          <cx:pt idx="96">21841</cx:pt>
          <cx:pt idx="97">21306</cx:pt>
          <cx:pt idx="98">21247</cx:pt>
          <cx:pt idx="99">21558</cx:pt>
          <cx:pt idx="100">21554</cx:pt>
          <cx:pt idx="101">21552</cx:pt>
          <cx:pt idx="102">21435</cx:pt>
          <cx:pt idx="103">21457</cx:pt>
          <cx:pt idx="104">21872</cx:pt>
          <cx:pt idx="105">21391</cx:pt>
          <cx:pt idx="106">21543</cx:pt>
          <cx:pt idx="107">21505</cx:pt>
          <cx:pt idx="108">21760</cx:pt>
          <cx:pt idx="109">21708</cx:pt>
          <cx:pt idx="110">21253</cx:pt>
          <cx:pt idx="111">21706</cx:pt>
          <cx:pt idx="112">21268</cx:pt>
          <cx:pt idx="113">21156</cx:pt>
          <cx:pt idx="114">21274</cx:pt>
          <cx:pt idx="115">21857</cx:pt>
          <cx:pt idx="116">21261</cx:pt>
          <cx:pt idx="117">21840</cx:pt>
          <cx:pt idx="118">21598</cx:pt>
          <cx:pt idx="119">21473</cx:pt>
          <cx:pt idx="120">21311</cx:pt>
          <cx:pt idx="121">21515</cx:pt>
          <cx:pt idx="122">21741</cx:pt>
          <cx:pt idx="123">21444</cx:pt>
          <cx:pt idx="124">21304</cx:pt>
          <cx:pt idx="125">21624</cx:pt>
          <cx:pt idx="126">21439</cx:pt>
          <cx:pt idx="127">20955</cx:pt>
          <cx:pt idx="128">21654</cx:pt>
          <cx:pt idx="129">21805</cx:pt>
          <cx:pt idx="130">21437</cx:pt>
          <cx:pt idx="131">21302</cx:pt>
          <cx:pt idx="132">21714</cx:pt>
          <cx:pt idx="133">21348</cx:pt>
          <cx:pt idx="134">20909</cx:pt>
          <cx:pt idx="135">22264</cx:pt>
          <cx:pt idx="136">22095</cx:pt>
          <cx:pt idx="137">21750</cx:pt>
          <cx:pt idx="138">21475</cx:pt>
          <cx:pt idx="139">21323</cx:pt>
          <cx:pt idx="140">20631</cx:pt>
          <cx:pt idx="141">21772</cx:pt>
          <cx:pt idx="142">21611</cx:pt>
          <cx:pt idx="143">21095</cx:pt>
          <cx:pt idx="144">21283</cx:pt>
          <cx:pt idx="145">21513</cx:pt>
          <cx:pt idx="146">21752</cx:pt>
          <cx:pt idx="147">21960</cx:pt>
          <cx:pt idx="148">21811</cx:pt>
          <cx:pt idx="149">21854</cx:pt>
          <cx:pt idx="150">21347</cx:pt>
          <cx:pt idx="151">21338</cx:pt>
          <cx:pt idx="152">21176</cx:pt>
          <cx:pt idx="153">21222</cx:pt>
          <cx:pt idx="154">20851</cx:pt>
          <cx:pt idx="155">21911</cx:pt>
          <cx:pt idx="156">21345</cx:pt>
          <cx:pt idx="157">21431</cx:pt>
          <cx:pt idx="158">21426</cx:pt>
          <cx:pt idx="159">21666</cx:pt>
          <cx:pt idx="160">21582</cx:pt>
          <cx:pt idx="161">21432</cx:pt>
          <cx:pt idx="162">21842</cx:pt>
          <cx:pt idx="163">21413</cx:pt>
          <cx:pt idx="164">21468</cx:pt>
          <cx:pt idx="165">21271</cx:pt>
          <cx:pt idx="166">21547</cx:pt>
          <cx:pt idx="167">21226</cx:pt>
          <cx:pt idx="168">22079</cx:pt>
          <cx:pt idx="169">21188</cx:pt>
          <cx:pt idx="170">21922</cx:pt>
          <cx:pt idx="171">21525</cx:pt>
          <cx:pt idx="172">21547</cx:pt>
          <cx:pt idx="173">21607</cx:pt>
          <cx:pt idx="174">20988</cx:pt>
          <cx:pt idx="175">22015</cx:pt>
          <cx:pt idx="176">21706</cx:pt>
          <cx:pt idx="177">21866</cx:pt>
          <cx:pt idx="178">21450</cx:pt>
          <cx:pt idx="179">21298</cx:pt>
          <cx:pt idx="180">21228</cx:pt>
          <cx:pt idx="181">20602</cx:pt>
          <cx:pt idx="182">21356</cx:pt>
          <cx:pt idx="183">21767</cx:pt>
          <cx:pt idx="184">22817</cx:pt>
          <cx:pt idx="185">21847</cx:pt>
          <cx:pt idx="186">21718</cx:pt>
          <cx:pt idx="187">20771</cx:pt>
          <cx:pt idx="188">22209</cx:pt>
          <cx:pt idx="189">22054</cx:pt>
          <cx:pt idx="190">21619</cx:pt>
          <cx:pt idx="191">21752</cx:pt>
          <cx:pt idx="192">21236</cx:pt>
          <cx:pt idx="193">21577</cx:pt>
          <cx:pt idx="194">21213</cx:pt>
          <cx:pt idx="195">21280</cx:pt>
          <cx:pt idx="196">21789</cx:pt>
          <cx:pt idx="197">21314</cx:pt>
          <cx:pt idx="198">21433</cx:pt>
          <cx:pt idx="199">21417</cx:pt>
          <cx:pt idx="200">21671</cx:pt>
          <cx:pt idx="201">21052</cx:pt>
          <cx:pt idx="202">21926</cx:pt>
          <cx:pt idx="203">21695</cx:pt>
          <cx:pt idx="204">21162</cx:pt>
          <cx:pt idx="205">21955</cx:pt>
          <cx:pt idx="206">21468</cx:pt>
          <cx:pt idx="207">21986</cx:pt>
          <cx:pt idx="208">21593</cx:pt>
          <cx:pt idx="209">21328</cx:pt>
          <cx:pt idx="210">21944</cx:pt>
          <cx:pt idx="211">21446</cx:pt>
          <cx:pt idx="212">21446</cx:pt>
          <cx:pt idx="213">21563</cx:pt>
          <cx:pt idx="214">21238</cx:pt>
          <cx:pt idx="215">21233</cx:pt>
          <cx:pt idx="216">21634</cx:pt>
          <cx:pt idx="217">21419</cx:pt>
          <cx:pt idx="218">21630</cx:pt>
          <cx:pt idx="219">21221</cx:pt>
          <cx:pt idx="220">21303</cx:pt>
          <cx:pt idx="221">21040</cx:pt>
          <cx:pt idx="222">21590</cx:pt>
          <cx:pt idx="223">21507</cx:pt>
          <cx:pt idx="224">21274</cx:pt>
          <cx:pt idx="225">21451</cx:pt>
          <cx:pt idx="226">21342</cx:pt>
          <cx:pt idx="227">21392</cx:pt>
          <cx:pt idx="228">21366</cx:pt>
          <cx:pt idx="229">21865</cx:pt>
          <cx:pt idx="230">22397</cx:pt>
          <cx:pt idx="231">21361</cx:pt>
          <cx:pt idx="232">21500</cx:pt>
          <cx:pt idx="233">21414</cx:pt>
          <cx:pt idx="234">21551</cx:pt>
          <cx:pt idx="235">20823</cx:pt>
          <cx:pt idx="236">21085</cx:pt>
          <cx:pt idx="237">21798</cx:pt>
          <cx:pt idx="238">21209</cx:pt>
          <cx:pt idx="239">21635</cx:pt>
          <cx:pt idx="240">21838</cx:pt>
          <cx:pt idx="241">20641</cx:pt>
          <cx:pt idx="242">22004</cx:pt>
          <cx:pt idx="243">21698</cx:pt>
          <cx:pt idx="244">21353</cx:pt>
          <cx:pt idx="245">21802</cx:pt>
          <cx:pt idx="246">21620</cx:pt>
          <cx:pt idx="247">21544</cx:pt>
          <cx:pt idx="248">21585</cx:pt>
          <cx:pt idx="249">21602</cx:pt>
          <cx:pt idx="250">21475</cx:pt>
          <cx:pt idx="251">21534</cx:pt>
          <cx:pt idx="252">21533</cx:pt>
          <cx:pt idx="253">21345</cx:pt>
          <cx:pt idx="254">21585</cx:pt>
          <cx:pt idx="255">21581</cx:pt>
          <cx:pt idx="256">21968</cx:pt>
          <cx:pt idx="257">21568</cx:pt>
          <cx:pt idx="258">21454</cx:pt>
          <cx:pt idx="259">21759</cx:pt>
          <cx:pt idx="260">21250</cx:pt>
          <cx:pt idx="261">21826</cx:pt>
          <cx:pt idx="262">20570</cx:pt>
          <cx:pt idx="263">21554</cx:pt>
          <cx:pt idx="264">21232</cx:pt>
          <cx:pt idx="265">21223</cx:pt>
          <cx:pt idx="266">20776</cx:pt>
          <cx:pt idx="267">21483</cx:pt>
          <cx:pt idx="268">21566</cx:pt>
          <cx:pt idx="269">21706</cx:pt>
          <cx:pt idx="270">21311</cx:pt>
          <cx:pt idx="271">21324</cx:pt>
          <cx:pt idx="272">21625</cx:pt>
          <cx:pt idx="273">21414</cx:pt>
          <cx:pt idx="274">21498</cx:pt>
          <cx:pt idx="275">21879</cx:pt>
          <cx:pt idx="276">21288</cx:pt>
          <cx:pt idx="277">22519</cx:pt>
          <cx:pt idx="278">21172</cx:pt>
          <cx:pt idx="279">21704</cx:pt>
          <cx:pt idx="280">21386</cx:pt>
          <cx:pt idx="281">21320</cx:pt>
          <cx:pt idx="282">21573</cx:pt>
          <cx:pt idx="283">21589</cx:pt>
          <cx:pt idx="284">21651</cx:pt>
          <cx:pt idx="285">21091</cx:pt>
          <cx:pt idx="286">21425</cx:pt>
          <cx:pt idx="287">21199</cx:pt>
          <cx:pt idx="288">21593</cx:pt>
          <cx:pt idx="289">21003</cx:pt>
          <cx:pt idx="290">21549</cx:pt>
          <cx:pt idx="291">21250</cx:pt>
          <cx:pt idx="292">21520</cx:pt>
          <cx:pt idx="293">21787</cx:pt>
          <cx:pt idx="294">21418</cx:pt>
          <cx:pt idx="295">21567</cx:pt>
          <cx:pt idx="296">21730</cx:pt>
          <cx:pt idx="297">21539</cx:pt>
          <cx:pt idx="298">21148</cx:pt>
          <cx:pt idx="299">21275</cx:pt>
          <cx:pt idx="300">21481</cx:pt>
          <cx:pt idx="301">21269</cx:pt>
          <cx:pt idx="302">21141</cx:pt>
          <cx:pt idx="303">21780</cx:pt>
          <cx:pt idx="304">21499</cx:pt>
          <cx:pt idx="305">21259</cx:pt>
          <cx:pt idx="306">21320</cx:pt>
          <cx:pt idx="307">21978</cx:pt>
          <cx:pt idx="308">21831</cx:pt>
          <cx:pt idx="309">20836</cx:pt>
          <cx:pt idx="310">21198</cx:pt>
          <cx:pt idx="311">21525</cx:pt>
          <cx:pt idx="312">21096</cx:pt>
          <cx:pt idx="313">21587</cx:pt>
          <cx:pt idx="314">21903</cx:pt>
          <cx:pt idx="315">21269</cx:pt>
          <cx:pt idx="316">21444</cx:pt>
          <cx:pt idx="317">21514</cx:pt>
          <cx:pt idx="318">21464</cx:pt>
          <cx:pt idx="319">21251</cx:pt>
          <cx:pt idx="320">21209</cx:pt>
          <cx:pt idx="321">21582</cx:pt>
          <cx:pt idx="322">21222</cx:pt>
          <cx:pt idx="323">21094</cx:pt>
          <cx:pt idx="324">21738</cx:pt>
          <cx:pt idx="325">21342</cx:pt>
          <cx:pt idx="326">21757</cx:pt>
          <cx:pt idx="327">21729</cx:pt>
          <cx:pt idx="328">21619</cx:pt>
          <cx:pt idx="329">21283</cx:pt>
          <cx:pt idx="330">21802</cx:pt>
          <cx:pt idx="331">21771</cx:pt>
          <cx:pt idx="332">21633</cx:pt>
          <cx:pt idx="333">21994</cx:pt>
          <cx:pt idx="334">22036</cx:pt>
          <cx:pt idx="335">21651</cx:pt>
          <cx:pt idx="336">21617</cx:pt>
          <cx:pt idx="337">21484</cx:pt>
          <cx:pt idx="338">21719</cx:pt>
          <cx:pt idx="339">21629</cx:pt>
          <cx:pt idx="340">21157</cx:pt>
          <cx:pt idx="341">21363</cx:pt>
          <cx:pt idx="342">21673</cx:pt>
          <cx:pt idx="343">21321</cx:pt>
          <cx:pt idx="344">21810</cx:pt>
          <cx:pt idx="345">21310</cx:pt>
          <cx:pt idx="346">21854</cx:pt>
          <cx:pt idx="347">21313</cx:pt>
          <cx:pt idx="348">21779</cx:pt>
          <cx:pt idx="349">20702</cx:pt>
          <cx:pt idx="350">21564</cx:pt>
          <cx:pt idx="351">21579</cx:pt>
          <cx:pt idx="352">21174</cx:pt>
          <cx:pt idx="353">21324</cx:pt>
          <cx:pt idx="354">21609</cx:pt>
          <cx:pt idx="355">21172</cx:pt>
          <cx:pt idx="356">21360</cx:pt>
          <cx:pt idx="357">21732</cx:pt>
          <cx:pt idx="358">21489</cx:pt>
          <cx:pt idx="359">21448</cx:pt>
          <cx:pt idx="360">21391</cx:pt>
          <cx:pt idx="361">21363</cx:pt>
          <cx:pt idx="362">21330</cx:pt>
          <cx:pt idx="363">21508</cx:pt>
          <cx:pt idx="364">21494</cx:pt>
          <cx:pt idx="365">21435</cx:pt>
          <cx:pt idx="366">21503</cx:pt>
          <cx:pt idx="367">21397</cx:pt>
          <cx:pt idx="368">21576</cx:pt>
          <cx:pt idx="369">20819</cx:pt>
          <cx:pt idx="370">21471</cx:pt>
          <cx:pt idx="371">21769</cx:pt>
          <cx:pt idx="372">21779</cx:pt>
          <cx:pt idx="373">21847</cx:pt>
          <cx:pt idx="374">21683</cx:pt>
          <cx:pt idx="375">21939</cx:pt>
          <cx:pt idx="376">21266</cx:pt>
          <cx:pt idx="377">20896</cx:pt>
          <cx:pt idx="378">21545</cx:pt>
          <cx:pt idx="379">21174</cx:pt>
          <cx:pt idx="380">21203</cx:pt>
          <cx:pt idx="381">21308</cx:pt>
          <cx:pt idx="382">21340</cx:pt>
          <cx:pt idx="383">20695</cx:pt>
          <cx:pt idx="384">22281</cx:pt>
          <cx:pt idx="385">21527</cx:pt>
          <cx:pt idx="386">21364</cx:pt>
          <cx:pt idx="387">21291</cx:pt>
          <cx:pt idx="388">21027</cx:pt>
          <cx:pt idx="389">21912</cx:pt>
          <cx:pt idx="390">21079</cx:pt>
          <cx:pt idx="391">21536</cx:pt>
          <cx:pt idx="392">21662</cx:pt>
          <cx:pt idx="393">21445</cx:pt>
          <cx:pt idx="394">21450</cx:pt>
          <cx:pt idx="395">21559</cx:pt>
          <cx:pt idx="396">21518</cx:pt>
          <cx:pt idx="397">21674</cx:pt>
          <cx:pt idx="398">21920</cx:pt>
          <cx:pt idx="399">21380</cx:pt>
          <cx:pt idx="400">21477</cx:pt>
          <cx:pt idx="401">21146</cx:pt>
          <cx:pt idx="402">21240</cx:pt>
          <cx:pt idx="403">22320</cx:pt>
          <cx:pt idx="404">21560</cx:pt>
          <cx:pt idx="405">21387</cx:pt>
          <cx:pt idx="406">21232</cx:pt>
          <cx:pt idx="407">21241</cx:pt>
          <cx:pt idx="408">21507</cx:pt>
          <cx:pt idx="409">21486</cx:pt>
          <cx:pt idx="410">20598</cx:pt>
          <cx:pt idx="411">21565</cx:pt>
          <cx:pt idx="412">21702</cx:pt>
          <cx:pt idx="413">21389</cx:pt>
          <cx:pt idx="414">21501</cx:pt>
          <cx:pt idx="415">21466</cx:pt>
          <cx:pt idx="416">21292</cx:pt>
          <cx:pt idx="417">21474</cx:pt>
          <cx:pt idx="418">21817</cx:pt>
          <cx:pt idx="419">21466</cx:pt>
          <cx:pt idx="420">21675</cx:pt>
          <cx:pt idx="421">20933</cx:pt>
          <cx:pt idx="422">20967</cx:pt>
          <cx:pt idx="423">21291</cx:pt>
          <cx:pt idx="424">22006</cx:pt>
          <cx:pt idx="425">21668</cx:pt>
          <cx:pt idx="426">21461</cx:pt>
          <cx:pt idx="427">21380</cx:pt>
          <cx:pt idx="428">22054</cx:pt>
          <cx:pt idx="429">21797</cx:pt>
          <cx:pt idx="430">20868</cx:pt>
          <cx:pt idx="431">21396</cx:pt>
          <cx:pt idx="432">21594</cx:pt>
          <cx:pt idx="433">21145</cx:pt>
          <cx:pt idx="434">21624</cx:pt>
          <cx:pt idx="435">21590</cx:pt>
          <cx:pt idx="436">21188</cx:pt>
          <cx:pt idx="437">21042</cx:pt>
          <cx:pt idx="438">22069</cx:pt>
          <cx:pt idx="439">21457</cx:pt>
          <cx:pt idx="440">21753</cx:pt>
          <cx:pt idx="441">21427</cx:pt>
          <cx:pt idx="442">21366</cx:pt>
          <cx:pt idx="443">21208</cx:pt>
          <cx:pt idx="444">21607</cx:pt>
          <cx:pt idx="445">21737</cx:pt>
          <cx:pt idx="446">21564</cx:pt>
          <cx:pt idx="447">21474</cx:pt>
          <cx:pt idx="448">20440</cx:pt>
          <cx:pt idx="449">21655</cx:pt>
          <cx:pt idx="450">21185</cx:pt>
          <cx:pt idx="451">21320</cx:pt>
          <cx:pt idx="452">21878</cx:pt>
          <cx:pt idx="453">21680</cx:pt>
          <cx:pt idx="454">21987</cx:pt>
          <cx:pt idx="455">21017</cx:pt>
          <cx:pt idx="456">21597</cx:pt>
          <cx:pt idx="457">21433</cx:pt>
          <cx:pt idx="458">22131</cx:pt>
          <cx:pt idx="459">21750</cx:pt>
          <cx:pt idx="460">21432</cx:pt>
          <cx:pt idx="461">21685</cx:pt>
          <cx:pt idx="462">21524</cx:pt>
          <cx:pt idx="463">21437</cx:pt>
          <cx:pt idx="464">20820</cx:pt>
          <cx:pt idx="465">20869</cx:pt>
          <cx:pt idx="466">21762</cx:pt>
          <cx:pt idx="467">21432</cx:pt>
          <cx:pt idx="468">21343</cx:pt>
          <cx:pt idx="469">21592</cx:pt>
          <cx:pt idx="470">21641</cx:pt>
          <cx:pt idx="471">20911</cx:pt>
          <cx:pt idx="472">21989</cx:pt>
          <cx:pt idx="473">22585</cx:pt>
          <cx:pt idx="474">21707</cx:pt>
          <cx:pt idx="475">21406</cx:pt>
          <cx:pt idx="476">21552</cx:pt>
          <cx:pt idx="477">21679</cx:pt>
          <cx:pt idx="478">21142</cx:pt>
          <cx:pt idx="479">20796</cx:pt>
          <cx:pt idx="480">21698</cx:pt>
          <cx:pt idx="481">21949</cx:pt>
          <cx:pt idx="482">21571</cx:pt>
          <cx:pt idx="483">21451</cx:pt>
          <cx:pt idx="484">21387</cx:pt>
          <cx:pt idx="485">21092</cx:pt>
          <cx:pt idx="486">22505</cx:pt>
          <cx:pt idx="487">21399</cx:pt>
          <cx:pt idx="488">21681</cx:pt>
          <cx:pt idx="489">21173</cx:pt>
          <cx:pt idx="490">21502</cx:pt>
          <cx:pt idx="491">21490</cx:pt>
          <cx:pt idx="492">21416</cx:pt>
          <cx:pt idx="493">21338</cx:pt>
          <cx:pt idx="494">21239</cx:pt>
          <cx:pt idx="495">21518</cx:pt>
          <cx:pt idx="496">21247</cx:pt>
          <cx:pt idx="497">20889</cx:pt>
          <cx:pt idx="498">21631</cx:pt>
          <cx:pt idx="499">21506</cx:pt>
          <cx:pt idx="500">21516</cx:pt>
          <cx:pt idx="501">21360</cx:pt>
          <cx:pt idx="502">21499</cx:pt>
          <cx:pt idx="503">21393</cx:pt>
          <cx:pt idx="504">21181</cx:pt>
          <cx:pt idx="505">21878</cx:pt>
          <cx:pt idx="506">21258</cx:pt>
          <cx:pt idx="507">21753</cx:pt>
          <cx:pt idx="508">21248</cx:pt>
          <cx:pt idx="509">21577</cx:pt>
          <cx:pt idx="510">21838</cx:pt>
          <cx:pt idx="511">21416</cx:pt>
          <cx:pt idx="512">21740</cx:pt>
          <cx:pt idx="513">21619</cx:pt>
          <cx:pt idx="514">21695</cx:pt>
          <cx:pt idx="515">21373</cx:pt>
          <cx:pt idx="516">21511</cx:pt>
          <cx:pt idx="517">21472</cx:pt>
          <cx:pt idx="518">21439</cx:pt>
          <cx:pt idx="519">21819</cx:pt>
          <cx:pt idx="520">22013</cx:pt>
          <cx:pt idx="521">21475</cx:pt>
          <cx:pt idx="522">21474</cx:pt>
          <cx:pt idx="523">21555</cx:pt>
          <cx:pt idx="524">21047</cx:pt>
          <cx:pt idx="525">21058</cx:pt>
          <cx:pt idx="526">22403</cx:pt>
          <cx:pt idx="527">21798</cx:pt>
          <cx:pt idx="528">22024</cx:pt>
          <cx:pt idx="529">21537</cx:pt>
          <cx:pt idx="530">21674</cx:pt>
          <cx:pt idx="531">21056</cx:pt>
          <cx:pt idx="532">21718</cx:pt>
          <cx:pt idx="533">21641</cx:pt>
          <cx:pt idx="534">21893</cx:pt>
          <cx:pt idx="535">21579</cx:pt>
          <cx:pt idx="536">21796</cx:pt>
          <cx:pt idx="537">21379</cx:pt>
          <cx:pt idx="538">21317</cx:pt>
          <cx:pt idx="539">21581</cx:pt>
          <cx:pt idx="540">21414</cx:pt>
          <cx:pt idx="541">21827</cx:pt>
          <cx:pt idx="542">21186</cx:pt>
          <cx:pt idx="543">21008</cx:pt>
          <cx:pt idx="544">21359</cx:pt>
          <cx:pt idx="545">21619</cx:pt>
          <cx:pt idx="546">21979</cx:pt>
          <cx:pt idx="547">21049</cx:pt>
          <cx:pt idx="548">21780</cx:pt>
          <cx:pt idx="549">21534</cx:pt>
          <cx:pt idx="550">21420</cx:pt>
          <cx:pt idx="551">21861</cx:pt>
          <cx:pt idx="552">20839</cx:pt>
          <cx:pt idx="553">21474</cx:pt>
          <cx:pt idx="554">21419</cx:pt>
          <cx:pt idx="555">21199</cx:pt>
          <cx:pt idx="556">21326</cx:pt>
          <cx:pt idx="557">21537</cx:pt>
          <cx:pt idx="558">20394</cx:pt>
          <cx:pt idx="559">21530</cx:pt>
          <cx:pt idx="560">20903</cx:pt>
          <cx:pt idx="561">20942</cx:pt>
          <cx:pt idx="562">21739</cx:pt>
          <cx:pt idx="563">21270</cx:pt>
          <cx:pt idx="564">21460</cx:pt>
          <cx:pt idx="565">21150</cx:pt>
          <cx:pt idx="566">21289</cx:pt>
          <cx:pt idx="567">21030</cx:pt>
          <cx:pt idx="568">20960</cx:pt>
          <cx:pt idx="569">22966</cx:pt>
          <cx:pt idx="570">22008</cx:pt>
          <cx:pt idx="571">21841</cx:pt>
          <cx:pt idx="572">21467</cx:pt>
          <cx:pt idx="573">21791</cx:pt>
          <cx:pt idx="574">21835</cx:pt>
          <cx:pt idx="575">21609</cx:pt>
          <cx:pt idx="576">21267</cx:pt>
          <cx:pt idx="577">21755</cx:pt>
          <cx:pt idx="578">21041</cx:pt>
          <cx:pt idx="579">21635</cx:pt>
          <cx:pt idx="580">21410</cx:pt>
          <cx:pt idx="581">21136</cx:pt>
          <cx:pt idx="582">21456</cx:pt>
          <cx:pt idx="583">21583</cx:pt>
          <cx:pt idx="584">21948</cx:pt>
          <cx:pt idx="585">21727</cx:pt>
          <cx:pt idx="586">22002</cx:pt>
          <cx:pt idx="587">21619</cx:pt>
          <cx:pt idx="588">21184</cx:pt>
          <cx:pt idx="589">21650</cx:pt>
          <cx:pt idx="590">21457</cx:pt>
          <cx:pt idx="591">20616</cx:pt>
          <cx:pt idx="592">21398</cx:pt>
          <cx:pt idx="593">21744</cx:pt>
          <cx:pt idx="594">21369</cx:pt>
          <cx:pt idx="595">21215</cx:pt>
          <cx:pt idx="596">21204</cx:pt>
          <cx:pt idx="597">21283</cx:pt>
          <cx:pt idx="598">20427</cx:pt>
          <cx:pt idx="599">22026</cx:pt>
          <cx:pt idx="600">22343</cx:pt>
          <cx:pt idx="601">21279</cx:pt>
          <cx:pt idx="602">21321</cx:pt>
          <cx:pt idx="603">21700</cx:pt>
          <cx:pt idx="604">21548</cx:pt>
          <cx:pt idx="605">21372</cx:pt>
          <cx:pt idx="606">21759</cx:pt>
          <cx:pt idx="607">21826</cx:pt>
          <cx:pt idx="608">21246</cx:pt>
          <cx:pt idx="609">21528</cx:pt>
          <cx:pt idx="610">21056</cx:pt>
          <cx:pt idx="611">20578</cx:pt>
          <cx:pt idx="612">21604</cx:pt>
          <cx:pt idx="613">21629</cx:pt>
          <cx:pt idx="614">21709</cx:pt>
          <cx:pt idx="615">21376</cx:pt>
          <cx:pt idx="616">21534</cx:pt>
          <cx:pt idx="617">21146</cx:pt>
          <cx:pt idx="618">20934</cx:pt>
          <cx:pt idx="619">21599</cx:pt>
          <cx:pt idx="620">21416</cx:pt>
          <cx:pt idx="621">21552</cx:pt>
          <cx:pt idx="622">21098</cx:pt>
          <cx:pt idx="623">21570</cx:pt>
          <cx:pt idx="624">21416</cx:pt>
          <cx:pt idx="625">22245</cx:pt>
          <cx:pt idx="626">21432</cx:pt>
          <cx:pt idx="627">21684</cx:pt>
          <cx:pt idx="628">21568</cx:pt>
          <cx:pt idx="629">21442</cx:pt>
          <cx:pt idx="630">21434</cx:pt>
          <cx:pt idx="631">20318</cx:pt>
          <cx:pt idx="632">21238</cx:pt>
          <cx:pt idx="633">21529</cx:pt>
          <cx:pt idx="634">21588</cx:pt>
          <cx:pt idx="635">21747</cx:pt>
          <cx:pt idx="636">21522</cx:pt>
          <cx:pt idx="637">21672</cx:pt>
          <cx:pt idx="638">20619</cx:pt>
          <cx:pt idx="639">21788</cx:pt>
          <cx:pt idx="640">21851</cx:pt>
          <cx:pt idx="641">21433</cx:pt>
          <cx:pt idx="642">21460</cx:pt>
          <cx:pt idx="643">21704</cx:pt>
          <cx:pt idx="644">21617</cx:pt>
          <cx:pt idx="645">21160</cx:pt>
          <cx:pt idx="646">22020</cx:pt>
          <cx:pt idx="647">21814</cx:pt>
          <cx:pt idx="648">21635</cx:pt>
          <cx:pt idx="649">20760</cx:pt>
          <cx:pt idx="650">21643</cx:pt>
          <cx:pt idx="651">21243</cx:pt>
          <cx:pt idx="652">20899</cx:pt>
          <cx:pt idx="653">22162</cx:pt>
          <cx:pt idx="654">21440</cx:pt>
          <cx:pt idx="655">22081</cx:pt>
          <cx:pt idx="656">21712</cx:pt>
          <cx:pt idx="657">21494</cx:pt>
          <cx:pt idx="658">20979</cx:pt>
          <cx:pt idx="659">21492</cx:pt>
          <cx:pt idx="660">21855</cx:pt>
          <cx:pt idx="661">21609</cx:pt>
          <cx:pt idx="662">21955</cx:pt>
          <cx:pt idx="663">21146</cx:pt>
          <cx:pt idx="664">21682</cx:pt>
          <cx:pt idx="665">21977</cx:pt>
          <cx:pt idx="666">21096</cx:pt>
          <cx:pt idx="667">21786</cx:pt>
          <cx:pt idx="668">21388</cx:pt>
          <cx:pt idx="669">21331</cx:pt>
          <cx:pt idx="670">21104</cx:pt>
          <cx:pt idx="671">21642</cx:pt>
          <cx:pt idx="672">21618</cx:pt>
          <cx:pt idx="673">21619</cx:pt>
          <cx:pt idx="674">21519</cx:pt>
          <cx:pt idx="675">21315</cx:pt>
          <cx:pt idx="676">21350</cx:pt>
          <cx:pt idx="677">21368</cx:pt>
          <cx:pt idx="678">21063</cx:pt>
          <cx:pt idx="679">21125</cx:pt>
          <cx:pt idx="680">21538</cx:pt>
          <cx:pt idx="681">21113</cx:pt>
          <cx:pt idx="682">21429</cx:pt>
          <cx:pt idx="683">21675</cx:pt>
          <cx:pt idx="684">21457</cx:pt>
          <cx:pt idx="685">20492</cx:pt>
          <cx:pt idx="686">21842</cx:pt>
          <cx:pt idx="687">22012</cx:pt>
          <cx:pt idx="688">22000</cx:pt>
          <cx:pt idx="689">21552</cx:pt>
          <cx:pt idx="690">21192</cx:pt>
          <cx:pt idx="691">21854</cx:pt>
          <cx:pt idx="692">21335</cx:pt>
          <cx:pt idx="693">22040</cx:pt>
          <cx:pt idx="694">21486</cx:pt>
          <cx:pt idx="695">21437</cx:pt>
          <cx:pt idx="696">21356</cx:pt>
          <cx:pt idx="697">21799</cx:pt>
          <cx:pt idx="698">21544</cx:pt>
          <cx:pt idx="699">21312</cx:pt>
          <cx:pt idx="700">21828</cx:pt>
          <cx:pt idx="701">22305</cx:pt>
          <cx:pt idx="702">21553</cx:pt>
          <cx:pt idx="703">21532</cx:pt>
          <cx:pt idx="704">21397</cx:pt>
          <cx:pt idx="705">21266</cx:pt>
          <cx:pt idx="706">21191</cx:pt>
          <cx:pt idx="707">21570</cx:pt>
          <cx:pt idx="708">21397</cx:pt>
          <cx:pt idx="709">21252</cx:pt>
          <cx:pt idx="710">21508</cx:pt>
          <cx:pt idx="711">21122</cx:pt>
          <cx:pt idx="712">21802</cx:pt>
          <cx:pt idx="713">21436</cx:pt>
          <cx:pt idx="714">21513</cx:pt>
          <cx:pt idx="715">21382</cx:pt>
          <cx:pt idx="716">21071</cx:pt>
          <cx:pt idx="717">21296</cx:pt>
          <cx:pt idx="718">21285</cx:pt>
          <cx:pt idx="719">22301</cx:pt>
          <cx:pt idx="720">21879</cx:pt>
          <cx:pt idx="721">22177</cx:pt>
          <cx:pt idx="722">21288</cx:pt>
          <cx:pt idx="723">21829</cx:pt>
          <cx:pt idx="724">21559</cx:pt>
          <cx:pt idx="725">21194</cx:pt>
          <cx:pt idx="726">21962</cx:pt>
          <cx:pt idx="727">21940</cx:pt>
          <cx:pt idx="728">21531</cx:pt>
          <cx:pt idx="729">21314</cx:pt>
          <cx:pt idx="730">21437</cx:pt>
          <cx:pt idx="731">21859</cx:pt>
          <cx:pt idx="732">21368</cx:pt>
          <cx:pt idx="733">22448</cx:pt>
          <cx:pt idx="734">21692</cx:pt>
          <cx:pt idx="735">21409</cx:pt>
          <cx:pt idx="736">21435</cx:pt>
          <cx:pt idx="737">21658</cx:pt>
          <cx:pt idx="738">21244</cx:pt>
          <cx:pt idx="739">21783</cx:pt>
          <cx:pt idx="740">21436</cx:pt>
          <cx:pt idx="741">20948</cx:pt>
          <cx:pt idx="742">21238</cx:pt>
          <cx:pt idx="743">21079</cx:pt>
          <cx:pt idx="744">21268</cx:pt>
          <cx:pt idx="745">20656</cx:pt>
          <cx:pt idx="746">21863</cx:pt>
          <cx:pt idx="747">21483</cx:pt>
          <cx:pt idx="748">21753</cx:pt>
          <cx:pt idx="749">21526</cx:pt>
          <cx:pt idx="750">21524</cx:pt>
          <cx:pt idx="751">21441</cx:pt>
          <cx:pt idx="752">21395</cx:pt>
          <cx:pt idx="753">21361</cx:pt>
          <cx:pt idx="754">20968</cx:pt>
          <cx:pt idx="755">21272</cx:pt>
          <cx:pt idx="756">21667</cx:pt>
          <cx:pt idx="757">21562</cx:pt>
          <cx:pt idx="758">20577</cx:pt>
          <cx:pt idx="759">21952</cx:pt>
          <cx:pt idx="760">21068</cx:pt>
          <cx:pt idx="761">21505</cx:pt>
          <cx:pt idx="762">21939</cx:pt>
          <cx:pt idx="763">21633</cx:pt>
          <cx:pt idx="764">21352</cx:pt>
          <cx:pt idx="765">21102</cx:pt>
          <cx:pt idx="766">21096</cx:pt>
          <cx:pt idx="767">21698</cx:pt>
          <cx:pt idx="768">20991</cx:pt>
          <cx:pt idx="769">21105</cx:pt>
          <cx:pt idx="770">21555</cx:pt>
          <cx:pt idx="771">21338</cx:pt>
          <cx:pt idx="772">21845</cx:pt>
          <cx:pt idx="773">21256</cx:pt>
          <cx:pt idx="774">21265</cx:pt>
          <cx:pt idx="775">21588</cx:pt>
          <cx:pt idx="776">21241</cx:pt>
          <cx:pt idx="777">21328</cx:pt>
          <cx:pt idx="778">22464</cx:pt>
          <cx:pt idx="779">21695</cx:pt>
          <cx:pt idx="780">21719</cx:pt>
          <cx:pt idx="781">21710</cx:pt>
          <cx:pt idx="782">21540</cx:pt>
          <cx:pt idx="783">21449</cx:pt>
          <cx:pt idx="784">21323</cx:pt>
          <cx:pt idx="785">21517</cx:pt>
          <cx:pt idx="786">21984</cx:pt>
          <cx:pt idx="787">21351</cx:pt>
          <cx:pt idx="788">21504</cx:pt>
          <cx:pt idx="789">21166</cx:pt>
          <cx:pt idx="790">21096</cx:pt>
          <cx:pt idx="791">21407</cx:pt>
          <cx:pt idx="792">20876</cx:pt>
          <cx:pt idx="793">21161</cx:pt>
          <cx:pt idx="794">22629</cx:pt>
          <cx:pt idx="795">21500</cx:pt>
          <cx:pt idx="796">21217</cx:pt>
          <cx:pt idx="797">21521</cx:pt>
          <cx:pt idx="798">21909</cx:pt>
          <cx:pt idx="799">21533</cx:pt>
          <cx:pt idx="800">21575</cx:pt>
          <cx:pt idx="801">21655</cx:pt>
          <cx:pt idx="802">21860</cx:pt>
          <cx:pt idx="803">21734</cx:pt>
          <cx:pt idx="804">21561</cx:pt>
          <cx:pt idx="805">21406</cx:pt>
          <cx:pt idx="806">20879</cx:pt>
          <cx:pt idx="807">21379</cx:pt>
          <cx:pt idx="808">21404</cx:pt>
          <cx:pt idx="809">21132</cx:pt>
          <cx:pt idx="810">21592</cx:pt>
          <cx:pt idx="811">20982</cx:pt>
          <cx:pt idx="812">21443</cx:pt>
          <cx:pt idx="813">22454</cx:pt>
          <cx:pt idx="814">21732</cx:pt>
          <cx:pt idx="815">21486</cx:pt>
          <cx:pt idx="816">21341</cx:pt>
          <cx:pt idx="817">21470</cx:pt>
          <cx:pt idx="818">21608</cx:pt>
          <cx:pt idx="819">21639</cx:pt>
          <cx:pt idx="820">21972</cx:pt>
          <cx:pt idx="821">21410</cx:pt>
          <cx:pt idx="822">21129</cx:pt>
          <cx:pt idx="823">21314</cx:pt>
          <cx:pt idx="824">21248</cx:pt>
          <cx:pt idx="825">21177</cx:pt>
          <cx:pt idx="826">21369</cx:pt>
          <cx:pt idx="827">21448</cx:pt>
          <cx:pt idx="828">22052</cx:pt>
          <cx:pt idx="829">21352</cx:pt>
          <cx:pt idx="830">21377</cx:pt>
          <cx:pt idx="831">21631</cx:pt>
          <cx:pt idx="832">20689</cx:pt>
          <cx:pt idx="833">21835</cx:pt>
          <cx:pt idx="834">21664</cx:pt>
          <cx:pt idx="835">21450</cx:pt>
          <cx:pt idx="836">21296</cx:pt>
          <cx:pt idx="837">21222</cx:pt>
          <cx:pt idx="838">21284</cx:pt>
          <cx:pt idx="839">21147</cx:pt>
          <cx:pt idx="840">21323</cx:pt>
          <cx:pt idx="841">22268</cx:pt>
          <cx:pt idx="842">21530</cx:pt>
          <cx:pt idx="843">21533</cx:pt>
          <cx:pt idx="844">21448</cx:pt>
          <cx:pt idx="845">21678</cx:pt>
          <cx:pt idx="846">20753</cx:pt>
          <cx:pt idx="847">22346</cx:pt>
          <cx:pt idx="848">21696</cx:pt>
          <cx:pt idx="849">21503</cx:pt>
          <cx:pt idx="850">21731</cx:pt>
          <cx:pt idx="851">21779</cx:pt>
          <cx:pt idx="852">20787</cx:pt>
          <cx:pt idx="853">21486</cx:pt>
          <cx:pt idx="854">21849</cx:pt>
          <cx:pt idx="855">21452</cx:pt>
          <cx:pt idx="856">21628</cx:pt>
          <cx:pt idx="857">21782</cx:pt>
          <cx:pt idx="858">21470</cx:pt>
          <cx:pt idx="859">21085</cx:pt>
          <cx:pt idx="860">21793</cx:pt>
          <cx:pt idx="861">21262</cx:pt>
          <cx:pt idx="862">21719</cx:pt>
          <cx:pt idx="863">21457</cx:pt>
          <cx:pt idx="864">21465</cx:pt>
          <cx:pt idx="865">21239</cx:pt>
          <cx:pt idx="866">21217</cx:pt>
          <cx:pt idx="867">21934</cx:pt>
          <cx:pt idx="868">21348</cx:pt>
          <cx:pt idx="869">21314</cx:pt>
          <cx:pt idx="870">21322</cx:pt>
          <cx:pt idx="871">21429</cx:pt>
          <cx:pt idx="872">21300</cx:pt>
          <cx:pt idx="873">20751</cx:pt>
          <cx:pt idx="874">21948</cx:pt>
          <cx:pt idx="875">21310</cx:pt>
          <cx:pt idx="876">21625</cx:pt>
          <cx:pt idx="877">21186</cx:pt>
          <cx:pt idx="878">21468</cx:pt>
          <cx:pt idx="879">21742</cx:pt>
          <cx:pt idx="880">21920</cx:pt>
          <cx:pt idx="881">21595</cx:pt>
          <cx:pt idx="882">21704</cx:pt>
          <cx:pt idx="883">21564</cx:pt>
          <cx:pt idx="884">21111</cx:pt>
          <cx:pt idx="885">21364</cx:pt>
          <cx:pt idx="886">20681</cx:pt>
          <cx:pt idx="887">21735</cx:pt>
          <cx:pt idx="888">21577</cx:pt>
          <cx:pt idx="889">22256</cx:pt>
          <cx:pt idx="890">21510</cx:pt>
          <cx:pt idx="891">21751</cx:pt>
          <cx:pt idx="892">21064</cx:pt>
          <cx:pt idx="893">21853</cx:pt>
          <cx:pt idx="894">21395</cx:pt>
          <cx:pt idx="895">20880</cx:pt>
          <cx:pt idx="896">21302</cx:pt>
          <cx:pt idx="897">21006</cx:pt>
          <cx:pt idx="898">21428</cx:pt>
          <cx:pt idx="899">20725</cx:pt>
          <cx:pt idx="900">21385</cx:pt>
          <cx:pt idx="901">21578</cx:pt>
          <cx:pt idx="902">21560</cx:pt>
          <cx:pt idx="903">21691</cx:pt>
          <cx:pt idx="904">21676</cx:pt>
          <cx:pt idx="905">21471</cx:pt>
          <cx:pt idx="906">20782</cx:pt>
          <cx:pt idx="907">21798</cx:pt>
          <cx:pt idx="908">21731</cx:pt>
          <cx:pt idx="909">21418</cx:pt>
          <cx:pt idx="910">21054</cx:pt>
          <cx:pt idx="911">21293</cx:pt>
          <cx:pt idx="912">21619</cx:pt>
          <cx:pt idx="913">21352</cx:pt>
          <cx:pt idx="914">21101</cx:pt>
          <cx:pt idx="915">21321</cx:pt>
          <cx:pt idx="916">21553</cx:pt>
          <cx:pt idx="917">21435</cx:pt>
          <cx:pt idx="918">21282</cx:pt>
          <cx:pt idx="919">21329</cx:pt>
          <cx:pt idx="920">21258</cx:pt>
          <cx:pt idx="921">21750</cx:pt>
          <cx:pt idx="922">21623</cx:pt>
          <cx:pt idx="923">21793</cx:pt>
          <cx:pt idx="924">21399</cx:pt>
          <cx:pt idx="925">21970</cx:pt>
          <cx:pt idx="926">21308</cx:pt>
          <cx:pt idx="927">21150</cx:pt>
          <cx:pt idx="928">21575</cx:pt>
          <cx:pt idx="929">21156</cx:pt>
          <cx:pt idx="930">21703</cx:pt>
          <cx:pt idx="931">21358</cx:pt>
          <cx:pt idx="932">21189</cx:pt>
          <cx:pt idx="933">21185</cx:pt>
          <cx:pt idx="934">20941</cx:pt>
          <cx:pt idx="935">21625</cx:pt>
          <cx:pt idx="936">21648</cx:pt>
          <cx:pt idx="937">21522</cx:pt>
          <cx:pt idx="938">21441</cx:pt>
          <cx:pt idx="939">21401</cx:pt>
          <cx:pt idx="940">21711</cx:pt>
          <cx:pt idx="941">20991</cx:pt>
          <cx:pt idx="942">21299</cx:pt>
          <cx:pt idx="943">21631</cx:pt>
          <cx:pt idx="944">21174</cx:pt>
          <cx:pt idx="945">21205</cx:pt>
          <cx:pt idx="946">21256</cx:pt>
          <cx:pt idx="947">20743</cx:pt>
          <cx:pt idx="948">21486</cx:pt>
          <cx:pt idx="949">21374</cx:pt>
          <cx:pt idx="950">21314</cx:pt>
          <cx:pt idx="951">21388</cx:pt>
          <cx:pt idx="952">21305</cx:pt>
          <cx:pt idx="953">21845</cx:pt>
          <cx:pt idx="954">21770</cx:pt>
          <cx:pt idx="955">21564</cx:pt>
          <cx:pt idx="956">21907</cx:pt>
          <cx:pt idx="957">21644</cx:pt>
          <cx:pt idx="958">21505</cx:pt>
          <cx:pt idx="959">21512</cx:pt>
          <cx:pt idx="960">21489</cx:pt>
          <cx:pt idx="961">21530</cx:pt>
          <cx:pt idx="962">21529</cx:pt>
          <cx:pt idx="963">21426</cx:pt>
          <cx:pt idx="964">21374</cx:pt>
          <cx:pt idx="965">21140</cx:pt>
          <cx:pt idx="966">21692</cx:pt>
          <cx:pt idx="967">21335</cx:pt>
          <cx:pt idx="968">21613</cx:pt>
          <cx:pt idx="969">21676</cx:pt>
          <cx:pt idx="970">21417</cx:pt>
          <cx:pt idx="971">21604</cx:pt>
          <cx:pt idx="972">21539</cx:pt>
          <cx:pt idx="973">21192</cx:pt>
          <cx:pt idx="974">21316</cx:pt>
          <cx:pt idx="975">21610</cx:pt>
          <cx:pt idx="976">22248</cx:pt>
          <cx:pt idx="977">20641</cx:pt>
          <cx:pt idx="978">21673</cx:pt>
          <cx:pt idx="979">21401</cx:pt>
          <cx:pt idx="980">20834</cx:pt>
          <cx:pt idx="981">21305</cx:pt>
          <cx:pt idx="982">22504</cx:pt>
          <cx:pt idx="983">22191</cx:pt>
          <cx:pt idx="984">21858</cx:pt>
          <cx:pt idx="985">21321</cx:pt>
          <cx:pt idx="986">21811</cx:pt>
          <cx:pt idx="987">21000</cx:pt>
          <cx:pt idx="988">21357</cx:pt>
          <cx:pt idx="989">22092</cx:pt>
          <cx:pt idx="990">21361</cx:pt>
          <cx:pt idx="991">21353</cx:pt>
          <cx:pt idx="992">21460</cx:pt>
          <cx:pt idx="993">21177</cx:pt>
          <cx:pt idx="994">20986</cx:pt>
          <cx:pt idx="995">21538</cx:pt>
          <cx:pt idx="996">21358</cx:pt>
          <cx:pt idx="997">21722</cx:pt>
          <cx:pt idx="998">21619</cx:pt>
          <cx:pt idx="999">21368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r>
              <a:rPr lang="en-US" sz="1200" b="0" i="0" baseline="0">
                <a:effectLst/>
              </a:rPr>
              <a:t>1920 by 1024, x = 0.0, y = 0.0, zoom = 0.86, array_view</a:t>
            </a:r>
            <a:endParaRPr lang="en-GB" sz="1200">
              <a:effectLst/>
            </a:endParaRPr>
          </a:p>
        </cx:rich>
      </cx:tx>
    </cx:title>
    <cx:plotArea>
      <cx:plotAreaRegion>
        <cx:series layoutId="boxWhisker" uniqueId="{318D5F43-85AD-4C7B-A206-7FAC790BD7AB}">
          <cx:tx>
            <cx:txData>
              <cx:f/>
              <cx:v>8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5E227C5-20AF-4979-9B26-E4D602841CE7}">
          <cx:tx>
            <cx:txData>
              <cx:f/>
              <cx:v>16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E0112F58-C600-4220-8771-DFC32BF113FD}">
          <cx:tx>
            <cx:txData>
              <cx:f/>
              <cx:v>32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0396B1B-8C77-40D7-95CF-D86E2C117751}">
          <cx:tx>
            <cx:txData>
              <cx:f/>
              <cx:v>64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457BC906-BA16-47BD-8D3E-252823325090}">
          <cx:tx>
            <cx:txData>
              <cx:f/>
              <cx:v>128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Tile sizes 8 by...</a:t>
                </a:r>
              </a:p>
            </cx:rich>
          </cx:tx>
        </cx:title>
        <cx:tickLabels/>
      </cx:axis>
      <cx:axis id="1">
        <cx:valScaling min="1500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Microseconds</a:t>
                </a:r>
              </a:p>
            </cx:rich>
          </cx:tx>
        </cx:title>
        <cx:majorGridlines/>
        <cx:tickLabels/>
      </cx:axis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Sheet1!$AG$17:$AG$1016</cx:f>
        <cx:lvl ptCount="1000" formatCode="General">
          <cx:pt idx="0">22796</cx:pt>
          <cx:pt idx="1">21922</cx:pt>
          <cx:pt idx="2">22160</cx:pt>
          <cx:pt idx="3">20672</cx:pt>
          <cx:pt idx="4">23568</cx:pt>
          <cx:pt idx="5">23902</cx:pt>
          <cx:pt idx="6">22707</cx:pt>
          <cx:pt idx="7">21465</cx:pt>
          <cx:pt idx="8">21293</cx:pt>
          <cx:pt idx="9">21584</cx:pt>
          <cx:pt idx="10">18728</cx:pt>
          <cx:pt idx="11">19440</cx:pt>
          <cx:pt idx="12">18687</cx:pt>
          <cx:pt idx="13">19558</cx:pt>
          <cx:pt idx="14">19230</cx:pt>
          <cx:pt idx="15">19164</cx:pt>
          <cx:pt idx="16">19300</cx:pt>
          <cx:pt idx="17">21135</cx:pt>
          <cx:pt idx="18">21691</cx:pt>
          <cx:pt idx="19">21610</cx:pt>
          <cx:pt idx="20">22664</cx:pt>
          <cx:pt idx="21">21442</cx:pt>
          <cx:pt idx="22">22637</cx:pt>
          <cx:pt idx="23">21739</cx:pt>
          <cx:pt idx="24">20124</cx:pt>
          <cx:pt idx="25">19950</cx:pt>
          <cx:pt idx="26">19555</cx:pt>
          <cx:pt idx="27">19585</cx:pt>
          <cx:pt idx="28">19601</cx:pt>
          <cx:pt idx="29">19019</cx:pt>
          <cx:pt idx="30">19717</cx:pt>
          <cx:pt idx="31">20624</cx:pt>
          <cx:pt idx="32">20536</cx:pt>
          <cx:pt idx="33">20900</cx:pt>
          <cx:pt idx="34">20035</cx:pt>
          <cx:pt idx="35">20046</cx:pt>
          <cx:pt idx="36">19363</cx:pt>
          <cx:pt idx="37">19900</cx:pt>
          <cx:pt idx="38">18928</cx:pt>
          <cx:pt idx="39">19161</cx:pt>
          <cx:pt idx="40">18815</cx:pt>
          <cx:pt idx="41">19664</cx:pt>
          <cx:pt idx="42">19567</cx:pt>
          <cx:pt idx="43">19483</cx:pt>
          <cx:pt idx="44">19430</cx:pt>
          <cx:pt idx="45">19543</cx:pt>
          <cx:pt idx="46">19550</cx:pt>
          <cx:pt idx="47">18897</cx:pt>
          <cx:pt idx="48">19578</cx:pt>
          <cx:pt idx="49">18811</cx:pt>
          <cx:pt idx="50">19725</cx:pt>
          <cx:pt idx="51">20082</cx:pt>
          <cx:pt idx="52">20264</cx:pt>
          <cx:pt idx="53">20060</cx:pt>
          <cx:pt idx="54">19735</cx:pt>
          <cx:pt idx="55">19563</cx:pt>
          <cx:pt idx="56">19913</cx:pt>
          <cx:pt idx="57">19668</cx:pt>
          <cx:pt idx="58">19583</cx:pt>
          <cx:pt idx="59">19280</cx:pt>
          <cx:pt idx="60">21321</cx:pt>
          <cx:pt idx="61">23033</cx:pt>
          <cx:pt idx="62">21414</cx:pt>
          <cx:pt idx="63">21456</cx:pt>
          <cx:pt idx="64">20122</cx:pt>
          <cx:pt idx="65">19163</cx:pt>
          <cx:pt idx="66">19770</cx:pt>
          <cx:pt idx="67">19722</cx:pt>
          <cx:pt idx="68">19632</cx:pt>
          <cx:pt idx="69">19863</cx:pt>
          <cx:pt idx="70">19670</cx:pt>
          <cx:pt idx="71">19716</cx:pt>
          <cx:pt idx="72">18645</cx:pt>
          <cx:pt idx="73">18999</cx:pt>
          <cx:pt idx="74">19540</cx:pt>
          <cx:pt idx="75">18946</cx:pt>
          <cx:pt idx="76">20087</cx:pt>
          <cx:pt idx="77">23273</cx:pt>
          <cx:pt idx="78">22808</cx:pt>
          <cx:pt idx="79">22379</cx:pt>
          <cx:pt idx="80">22890</cx:pt>
          <cx:pt idx="81">22743</cx:pt>
          <cx:pt idx="82">21371</cx:pt>
          <cx:pt idx="83">20451</cx:pt>
          <cx:pt idx="84">19259</cx:pt>
          <cx:pt idx="85">20245</cx:pt>
          <cx:pt idx="86">18655</cx:pt>
          <cx:pt idx="87">19511</cx:pt>
          <cx:pt idx="88">18736</cx:pt>
          <cx:pt idx="89">21155</cx:pt>
          <cx:pt idx="90">21443</cx:pt>
          <cx:pt idx="91">19891</cx:pt>
          <cx:pt idx="92">19142</cx:pt>
          <cx:pt idx="93">19897</cx:pt>
          <cx:pt idx="94">19840</cx:pt>
          <cx:pt idx="95">19617</cx:pt>
          <cx:pt idx="96">18594</cx:pt>
          <cx:pt idx="97">19774</cx:pt>
          <cx:pt idx="98">21558</cx:pt>
          <cx:pt idx="99">22783</cx:pt>
          <cx:pt idx="100">21928</cx:pt>
          <cx:pt idx="101">22518</cx:pt>
          <cx:pt idx="102">20818</cx:pt>
          <cx:pt idx="103">20150</cx:pt>
          <cx:pt idx="104">23089</cx:pt>
          <cx:pt idx="105">22803</cx:pt>
          <cx:pt idx="106">22635</cx:pt>
          <cx:pt idx="107">26687</cx:pt>
          <cx:pt idx="108">20266</cx:pt>
          <cx:pt idx="109">20025</cx:pt>
          <cx:pt idx="110">19348</cx:pt>
          <cx:pt idx="111">19445</cx:pt>
          <cx:pt idx="112">19394</cx:pt>
          <cx:pt idx="113">19746</cx:pt>
          <cx:pt idx="114">19095</cx:pt>
          <cx:pt idx="115">19807</cx:pt>
          <cx:pt idx="116">18962</cx:pt>
          <cx:pt idx="117">19824</cx:pt>
          <cx:pt idx="118">19361</cx:pt>
          <cx:pt idx="119">18911</cx:pt>
          <cx:pt idx="120">19196</cx:pt>
          <cx:pt idx="121">18767</cx:pt>
          <cx:pt idx="122">19348</cx:pt>
          <cx:pt idx="123">19740</cx:pt>
          <cx:pt idx="124">18824</cx:pt>
          <cx:pt idx="125">19729</cx:pt>
          <cx:pt idx="126">19714</cx:pt>
          <cx:pt idx="127">20016</cx:pt>
          <cx:pt idx="128">19750</cx:pt>
          <cx:pt idx="129">21610</cx:pt>
          <cx:pt idx="130">20793</cx:pt>
          <cx:pt idx="131">18749</cx:pt>
          <cx:pt idx="132">19789</cx:pt>
          <cx:pt idx="133">19648</cx:pt>
          <cx:pt idx="134">20878</cx:pt>
          <cx:pt idx="135">21144</cx:pt>
          <cx:pt idx="136">22437</cx:pt>
          <cx:pt idx="137">21881</cx:pt>
          <cx:pt idx="138">20894</cx:pt>
          <cx:pt idx="139">22140</cx:pt>
          <cx:pt idx="140">20380</cx:pt>
          <cx:pt idx="141">19751</cx:pt>
          <cx:pt idx="142">19842</cx:pt>
          <cx:pt idx="143">18983</cx:pt>
          <cx:pt idx="144">20342</cx:pt>
          <cx:pt idx="145">18997</cx:pt>
          <cx:pt idx="146">19996</cx:pt>
          <cx:pt idx="147">21175</cx:pt>
          <cx:pt idx="148">21264</cx:pt>
          <cx:pt idx="149">22226</cx:pt>
          <cx:pt idx="150">20812</cx:pt>
          <cx:pt idx="151">19952</cx:pt>
          <cx:pt idx="152">19901</cx:pt>
          <cx:pt idx="153">20108</cx:pt>
          <cx:pt idx="154">20052</cx:pt>
          <cx:pt idx="155">21482</cx:pt>
          <cx:pt idx="156">20521</cx:pt>
          <cx:pt idx="157">21768</cx:pt>
          <cx:pt idx="158">22279</cx:pt>
          <cx:pt idx="159">21760</cx:pt>
          <cx:pt idx="160">21467</cx:pt>
          <cx:pt idx="161">20909</cx:pt>
          <cx:pt idx="162">20372</cx:pt>
          <cx:pt idx="163">21339</cx:pt>
          <cx:pt idx="164">19876</cx:pt>
          <cx:pt idx="165">20860</cx:pt>
          <cx:pt idx="166">20814</cx:pt>
          <cx:pt idx="167">20411</cx:pt>
          <cx:pt idx="168">20345</cx:pt>
          <cx:pt idx="169">19860</cx:pt>
          <cx:pt idx="170">19336</cx:pt>
          <cx:pt idx="171">19824</cx:pt>
          <cx:pt idx="172">21406</cx:pt>
          <cx:pt idx="173">23185</cx:pt>
          <cx:pt idx="174">21563</cx:pt>
          <cx:pt idx="175">22232</cx:pt>
          <cx:pt idx="176">22195</cx:pt>
          <cx:pt idx="177">21699</cx:pt>
          <cx:pt idx="178">20807</cx:pt>
          <cx:pt idx="179">18656</cx:pt>
          <cx:pt idx="180">19678</cx:pt>
          <cx:pt idx="181">18988</cx:pt>
          <cx:pt idx="182">21156</cx:pt>
          <cx:pt idx="183">21681</cx:pt>
          <cx:pt idx="184">22254</cx:pt>
          <cx:pt idx="185">21941</cx:pt>
          <cx:pt idx="186">22184</cx:pt>
          <cx:pt idx="187">20407</cx:pt>
          <cx:pt idx="188">19647</cx:pt>
          <cx:pt idx="189">19446</cx:pt>
          <cx:pt idx="190">19020</cx:pt>
          <cx:pt idx="191">19625</cx:pt>
          <cx:pt idx="192">19791</cx:pt>
          <cx:pt idx="193">19230</cx:pt>
          <cx:pt idx="194">20902</cx:pt>
          <cx:pt idx="195">20951</cx:pt>
          <cx:pt idx="196">20573</cx:pt>
          <cx:pt idx="197">21241</cx:pt>
          <cx:pt idx="198">21036</cx:pt>
          <cx:pt idx="199">19110</cx:pt>
          <cx:pt idx="200">20157</cx:pt>
          <cx:pt idx="201">19274</cx:pt>
          <cx:pt idx="202">20656</cx:pt>
          <cx:pt idx="203">21008</cx:pt>
          <cx:pt idx="204">20954</cx:pt>
          <cx:pt idx="205">20848</cx:pt>
          <cx:pt idx="206">19761</cx:pt>
          <cx:pt idx="207">19279</cx:pt>
          <cx:pt idx="208">19296</cx:pt>
          <cx:pt idx="209">19410</cx:pt>
          <cx:pt idx="210">19073</cx:pt>
          <cx:pt idx="211">18694</cx:pt>
          <cx:pt idx="212">19114</cx:pt>
          <cx:pt idx="213">20049</cx:pt>
          <cx:pt idx="214">22033</cx:pt>
          <cx:pt idx="215">21242</cx:pt>
          <cx:pt idx="216">22332</cx:pt>
          <cx:pt idx="217">21015</cx:pt>
          <cx:pt idx="218">20778</cx:pt>
          <cx:pt idx="219">19791</cx:pt>
          <cx:pt idx="220">19095</cx:pt>
          <cx:pt idx="221">19501</cx:pt>
          <cx:pt idx="222">20860</cx:pt>
          <cx:pt idx="223">21681</cx:pt>
          <cx:pt idx="224">20426</cx:pt>
          <cx:pt idx="225">19092</cx:pt>
          <cx:pt idx="226">18925</cx:pt>
          <cx:pt idx="227">18763</cx:pt>
          <cx:pt idx="228">19394</cx:pt>
          <cx:pt idx="229">19449</cx:pt>
          <cx:pt idx="230">18992</cx:pt>
          <cx:pt idx="231">19588</cx:pt>
          <cx:pt idx="232">20690</cx:pt>
          <cx:pt idx="233">21561</cx:pt>
          <cx:pt idx="234">21604</cx:pt>
          <cx:pt idx="235">21527</cx:pt>
          <cx:pt idx="236">21854</cx:pt>
          <cx:pt idx="237">20561</cx:pt>
          <cx:pt idx="238">20202</cx:pt>
          <cx:pt idx="239">19068</cx:pt>
          <cx:pt idx="240">19915</cx:pt>
          <cx:pt idx="241">19265</cx:pt>
          <cx:pt idx="242">20176</cx:pt>
          <cx:pt idx="243">20686</cx:pt>
          <cx:pt idx="244">21156</cx:pt>
          <cx:pt idx="245">21253</cx:pt>
          <cx:pt idx="246">21234</cx:pt>
          <cx:pt idx="247">19807</cx:pt>
          <cx:pt idx="248">19461</cx:pt>
          <cx:pt idx="249">19684</cx:pt>
          <cx:pt idx="250">19072</cx:pt>
          <cx:pt idx="251">18858</cx:pt>
          <cx:pt idx="252">18692</cx:pt>
          <cx:pt idx="253">19185</cx:pt>
          <cx:pt idx="254">20117</cx:pt>
          <cx:pt idx="255">19656</cx:pt>
          <cx:pt idx="256">19908</cx:pt>
          <cx:pt idx="257">19096</cx:pt>
          <cx:pt idx="258">18660</cx:pt>
          <cx:pt idx="259">18934</cx:pt>
          <cx:pt idx="260">20140</cx:pt>
          <cx:pt idx="261">18892</cx:pt>
          <cx:pt idx="262">18721</cx:pt>
          <cx:pt idx="263">18807</cx:pt>
          <cx:pt idx="264">18915</cx:pt>
          <cx:pt idx="265">19101</cx:pt>
          <cx:pt idx="266">19089</cx:pt>
          <cx:pt idx="267">18880</cx:pt>
          <cx:pt idx="268">18957</cx:pt>
          <cx:pt idx="269">19539</cx:pt>
          <cx:pt idx="270">19087</cx:pt>
          <cx:pt idx="271">19024</cx:pt>
          <cx:pt idx="272">19536</cx:pt>
          <cx:pt idx="273">19735</cx:pt>
          <cx:pt idx="274">19713</cx:pt>
          <cx:pt idx="275">19641</cx:pt>
          <cx:pt idx="276">19774</cx:pt>
          <cx:pt idx="277">19224</cx:pt>
          <cx:pt idx="278">18581</cx:pt>
          <cx:pt idx="279">19612</cx:pt>
          <cx:pt idx="280">19367</cx:pt>
          <cx:pt idx="281">18716</cx:pt>
          <cx:pt idx="282">19076</cx:pt>
          <cx:pt idx="283">19077</cx:pt>
          <cx:pt idx="284">19530</cx:pt>
          <cx:pt idx="285">19723</cx:pt>
          <cx:pt idx="286">19686</cx:pt>
          <cx:pt idx="287">19815</cx:pt>
          <cx:pt idx="288">19617</cx:pt>
          <cx:pt idx="289">18677</cx:pt>
          <cx:pt idx="290">19380</cx:pt>
          <cx:pt idx="291">18576</cx:pt>
          <cx:pt idx="292">18788</cx:pt>
          <cx:pt idx="293">18809</cx:pt>
          <cx:pt idx="294">19058</cx:pt>
          <cx:pt idx="295">19490</cx:pt>
          <cx:pt idx="296">19943</cx:pt>
          <cx:pt idx="297">19600</cx:pt>
          <cx:pt idx="298">19391</cx:pt>
          <cx:pt idx="299">19732</cx:pt>
          <cx:pt idx="300">19282</cx:pt>
          <cx:pt idx="301">18983</cx:pt>
          <cx:pt idx="302">19234</cx:pt>
          <cx:pt idx="303">19653</cx:pt>
          <cx:pt idx="304">20166</cx:pt>
          <cx:pt idx="305">20327</cx:pt>
          <cx:pt idx="306">20048</cx:pt>
          <cx:pt idx="307">19441</cx:pt>
          <cx:pt idx="308">18524</cx:pt>
          <cx:pt idx="309">19366</cx:pt>
          <cx:pt idx="310">19236</cx:pt>
          <cx:pt idx="311">19090</cx:pt>
          <cx:pt idx="312">20043</cx:pt>
          <cx:pt idx="313">20315</cx:pt>
          <cx:pt idx="314">20483</cx:pt>
          <cx:pt idx="315">20336</cx:pt>
          <cx:pt idx="316">20390</cx:pt>
          <cx:pt idx="317">19748</cx:pt>
          <cx:pt idx="318">18573</cx:pt>
          <cx:pt idx="319">18693</cx:pt>
          <cx:pt idx="320">20036</cx:pt>
          <cx:pt idx="321">18577</cx:pt>
          <cx:pt idx="322">18786</cx:pt>
          <cx:pt idx="323">18954</cx:pt>
          <cx:pt idx="324">19160</cx:pt>
          <cx:pt idx="325">19546</cx:pt>
          <cx:pt idx="326">19363</cx:pt>
          <cx:pt idx="327">19146</cx:pt>
          <cx:pt idx="328">18705</cx:pt>
          <cx:pt idx="329">18736</cx:pt>
          <cx:pt idx="330">19512</cx:pt>
          <cx:pt idx="331">18782</cx:pt>
          <cx:pt idx="332">19537</cx:pt>
          <cx:pt idx="333">18765</cx:pt>
          <cx:pt idx="334">19120</cx:pt>
          <cx:pt idx="335">19143</cx:pt>
          <cx:pt idx="336">19307</cx:pt>
          <cx:pt idx="337">19433</cx:pt>
          <cx:pt idx="338">18991</cx:pt>
          <cx:pt idx="339">19544</cx:pt>
          <cx:pt idx="340">19655</cx:pt>
          <cx:pt idx="341">18918</cx:pt>
          <cx:pt idx="342">19138</cx:pt>
          <cx:pt idx="343">20247</cx:pt>
          <cx:pt idx="344">21081</cx:pt>
          <cx:pt idx="345">21611</cx:pt>
          <cx:pt idx="346">21553</cx:pt>
          <cx:pt idx="347">20304</cx:pt>
          <cx:pt idx="348">18655</cx:pt>
          <cx:pt idx="349">19462</cx:pt>
          <cx:pt idx="350">18668</cx:pt>
          <cx:pt idx="351">19690</cx:pt>
          <cx:pt idx="352">19640</cx:pt>
          <cx:pt idx="353">20150</cx:pt>
          <cx:pt idx="354">20218</cx:pt>
          <cx:pt idx="355">20683</cx:pt>
          <cx:pt idx="356">20949</cx:pt>
          <cx:pt idx="357">20700</cx:pt>
          <cx:pt idx="358">20862</cx:pt>
          <cx:pt idx="359">20006</cx:pt>
          <cx:pt idx="360">19720</cx:pt>
          <cx:pt idx="361">20268</cx:pt>
          <cx:pt idx="362">19501</cx:pt>
          <cx:pt idx="363">19597</cx:pt>
          <cx:pt idx="364">20258</cx:pt>
          <cx:pt idx="365">21314</cx:pt>
          <cx:pt idx="366">21338</cx:pt>
          <cx:pt idx="367">21292</cx:pt>
          <cx:pt idx="368">20585</cx:pt>
          <cx:pt idx="369">19814</cx:pt>
          <cx:pt idx="370">19315</cx:pt>
          <cx:pt idx="371">19277</cx:pt>
          <cx:pt idx="372">19876</cx:pt>
          <cx:pt idx="373">20633</cx:pt>
          <cx:pt idx="374">21570</cx:pt>
          <cx:pt idx="375">21667</cx:pt>
          <cx:pt idx="376">21752</cx:pt>
          <cx:pt idx="377">21300</cx:pt>
          <cx:pt idx="378">20717</cx:pt>
          <cx:pt idx="379">20205</cx:pt>
          <cx:pt idx="380">19964</cx:pt>
          <cx:pt idx="381">19305</cx:pt>
          <cx:pt idx="382">19462</cx:pt>
          <cx:pt idx="383">19791</cx:pt>
          <cx:pt idx="384">20239</cx:pt>
          <cx:pt idx="385">20499</cx:pt>
          <cx:pt idx="386">20433</cx:pt>
          <cx:pt idx="387">20767</cx:pt>
          <cx:pt idx="388">19604</cx:pt>
          <cx:pt idx="389">19275</cx:pt>
          <cx:pt idx="390">18857</cx:pt>
          <cx:pt idx="391">19595</cx:pt>
          <cx:pt idx="392">19040</cx:pt>
          <cx:pt idx="393">18906</cx:pt>
          <cx:pt idx="394">19651</cx:pt>
          <cx:pt idx="395">20615</cx:pt>
          <cx:pt idx="396">21556</cx:pt>
          <cx:pt idx="397">21548</cx:pt>
          <cx:pt idx="398">20359</cx:pt>
          <cx:pt idx="399">18915</cx:pt>
          <cx:pt idx="400">19058</cx:pt>
          <cx:pt idx="401">19679</cx:pt>
          <cx:pt idx="402">18943</cx:pt>
          <cx:pt idx="403">19639</cx:pt>
          <cx:pt idx="404">18782</cx:pt>
          <cx:pt idx="405">19364</cx:pt>
          <cx:pt idx="406">19872</cx:pt>
          <cx:pt idx="407">20661</cx:pt>
          <cx:pt idx="408">20944</cx:pt>
          <cx:pt idx="409">19429</cx:pt>
          <cx:pt idx="410">20355</cx:pt>
          <cx:pt idx="411">19836</cx:pt>
          <cx:pt idx="412">19659</cx:pt>
          <cx:pt idx="413">19771</cx:pt>
          <cx:pt idx="414">19877</cx:pt>
          <cx:pt idx="415">20186</cx:pt>
          <cx:pt idx="416">20135</cx:pt>
          <cx:pt idx="417">20314</cx:pt>
          <cx:pt idx="418">20099</cx:pt>
          <cx:pt idx="419">19726</cx:pt>
          <cx:pt idx="420">19418</cx:pt>
          <cx:pt idx="421">18949</cx:pt>
          <cx:pt idx="422">18807</cx:pt>
          <cx:pt idx="423">19289</cx:pt>
          <cx:pt idx="424">19524</cx:pt>
          <cx:pt idx="425">19232</cx:pt>
          <cx:pt idx="426">19451</cx:pt>
          <cx:pt idx="427">19438</cx:pt>
          <cx:pt idx="428">18843</cx:pt>
          <cx:pt idx="429">18795</cx:pt>
          <cx:pt idx="430">19383</cx:pt>
          <cx:pt idx="431">18741</cx:pt>
          <cx:pt idx="432">18893</cx:pt>
          <cx:pt idx="433">19591</cx:pt>
          <cx:pt idx="434">20130</cx:pt>
          <cx:pt idx="435">20178</cx:pt>
          <cx:pt idx="436">20068</cx:pt>
          <cx:pt idx="437">20066</cx:pt>
          <cx:pt idx="438">19605</cx:pt>
          <cx:pt idx="439">20057</cx:pt>
          <cx:pt idx="440">19894</cx:pt>
          <cx:pt idx="441">19699</cx:pt>
          <cx:pt idx="442">19764</cx:pt>
          <cx:pt idx="443">20036</cx:pt>
          <cx:pt idx="444">19959</cx:pt>
          <cx:pt idx="445">20006</cx:pt>
          <cx:pt idx="446">20001</cx:pt>
          <cx:pt idx="447">19940</cx:pt>
          <cx:pt idx="448">19922</cx:pt>
          <cx:pt idx="449">20634</cx:pt>
          <cx:pt idx="450">20885</cx:pt>
          <cx:pt idx="451">19894</cx:pt>
          <cx:pt idx="452">19765</cx:pt>
          <cx:pt idx="453">18966</cx:pt>
          <cx:pt idx="454">18852</cx:pt>
          <cx:pt idx="455">19028</cx:pt>
          <cx:pt idx="456">18942</cx:pt>
          <cx:pt idx="457">18672</cx:pt>
          <cx:pt idx="458">18637</cx:pt>
          <cx:pt idx="459">19231</cx:pt>
          <cx:pt idx="460">19807</cx:pt>
          <cx:pt idx="461">20751</cx:pt>
          <cx:pt idx="462">21867</cx:pt>
          <cx:pt idx="463">21679</cx:pt>
          <cx:pt idx="464">21664</cx:pt>
          <cx:pt idx="465">21560</cx:pt>
          <cx:pt idx="466">21783</cx:pt>
          <cx:pt idx="467">20293</cx:pt>
          <cx:pt idx="468">19114</cx:pt>
          <cx:pt idx="469">19639</cx:pt>
          <cx:pt idx="470">19925</cx:pt>
          <cx:pt idx="471">18787</cx:pt>
          <cx:pt idx="472">18882</cx:pt>
          <cx:pt idx="473">18863</cx:pt>
          <cx:pt idx="474">19339</cx:pt>
          <cx:pt idx="475">20577</cx:pt>
          <cx:pt idx="476">21355</cx:pt>
          <cx:pt idx="477">20310</cx:pt>
          <cx:pt idx="478">18841</cx:pt>
          <cx:pt idx="479">19868</cx:pt>
          <cx:pt idx="480">18805</cx:pt>
          <cx:pt idx="481">18990</cx:pt>
          <cx:pt idx="482">18856</cx:pt>
          <cx:pt idx="483">19309</cx:pt>
          <cx:pt idx="484">20536</cx:pt>
          <cx:pt idx="485">21648</cx:pt>
          <cx:pt idx="486">21814</cx:pt>
          <cx:pt idx="487">21914</cx:pt>
          <cx:pt idx="488">20453</cx:pt>
          <cx:pt idx="489">19746</cx:pt>
          <cx:pt idx="490">19403</cx:pt>
          <cx:pt idx="491">18919</cx:pt>
          <cx:pt idx="492">20071</cx:pt>
          <cx:pt idx="493">20906</cx:pt>
          <cx:pt idx="494">21723</cx:pt>
          <cx:pt idx="495">21480</cx:pt>
          <cx:pt idx="496">21857</cx:pt>
          <cx:pt idx="497">21593</cx:pt>
          <cx:pt idx="498">20757</cx:pt>
          <cx:pt idx="499">19172</cx:pt>
          <cx:pt idx="500">19998</cx:pt>
          <cx:pt idx="501">18931</cx:pt>
          <cx:pt idx="502">18657</cx:pt>
          <cx:pt idx="503">18856</cx:pt>
          <cx:pt idx="504">20254</cx:pt>
          <cx:pt idx="505">21602</cx:pt>
          <cx:pt idx="506">21786</cx:pt>
          <cx:pt idx="507">21399</cx:pt>
          <cx:pt idx="508">20783</cx:pt>
          <cx:pt idx="509">19486</cx:pt>
          <cx:pt idx="510">19935</cx:pt>
          <cx:pt idx="511">20403</cx:pt>
          <cx:pt idx="512">20368</cx:pt>
          <cx:pt idx="513">20804</cx:pt>
          <cx:pt idx="514">21057</cx:pt>
          <cx:pt idx="515">20687</cx:pt>
          <cx:pt idx="516">20263</cx:pt>
          <cx:pt idx="517">18580</cx:pt>
          <cx:pt idx="518">18744</cx:pt>
          <cx:pt idx="519">18916</cx:pt>
          <cx:pt idx="520">18579</cx:pt>
          <cx:pt idx="521">18425</cx:pt>
          <cx:pt idx="522">18600</cx:pt>
          <cx:pt idx="523">19372</cx:pt>
          <cx:pt idx="524">20305</cx:pt>
          <cx:pt idx="525">21062</cx:pt>
          <cx:pt idx="526">21032</cx:pt>
          <cx:pt idx="527">20989</cx:pt>
          <cx:pt idx="528">21554</cx:pt>
          <cx:pt idx="529">19626</cx:pt>
          <cx:pt idx="530">19525</cx:pt>
          <cx:pt idx="531">18589</cx:pt>
          <cx:pt idx="532">18856</cx:pt>
          <cx:pt idx="533">18580</cx:pt>
          <cx:pt idx="534">18625</cx:pt>
          <cx:pt idx="535">18718</cx:pt>
          <cx:pt idx="536">18525</cx:pt>
          <cx:pt idx="537">18630</cx:pt>
          <cx:pt idx="538">19028</cx:pt>
          <cx:pt idx="539">18891</cx:pt>
          <cx:pt idx="540">19348</cx:pt>
          <cx:pt idx="541">18911</cx:pt>
          <cx:pt idx="542">18801</cx:pt>
          <cx:pt idx="543">18858</cx:pt>
          <cx:pt idx="544">19095</cx:pt>
          <cx:pt idx="545">19997</cx:pt>
          <cx:pt idx="546">20504</cx:pt>
          <cx:pt idx="547">19562</cx:pt>
          <cx:pt idx="548">18891</cx:pt>
          <cx:pt idx="549">18904</cx:pt>
          <cx:pt idx="550">19487</cx:pt>
          <cx:pt idx="551">19631</cx:pt>
          <cx:pt idx="552">18842</cx:pt>
          <cx:pt idx="553">19272</cx:pt>
          <cx:pt idx="554">20122</cx:pt>
          <cx:pt idx="555">20447</cx:pt>
          <cx:pt idx="556">20570</cx:pt>
          <cx:pt idx="557">20624</cx:pt>
          <cx:pt idx="558">20332</cx:pt>
          <cx:pt idx="559">20136</cx:pt>
          <cx:pt idx="560">19342</cx:pt>
          <cx:pt idx="561">20233</cx:pt>
          <cx:pt idx="562">19726</cx:pt>
          <cx:pt idx="563">20275</cx:pt>
          <cx:pt idx="564">20854</cx:pt>
          <cx:pt idx="565">20801</cx:pt>
          <cx:pt idx="566">20809</cx:pt>
          <cx:pt idx="567">20960</cx:pt>
          <cx:pt idx="568">20271</cx:pt>
          <cx:pt idx="569">19418</cx:pt>
          <cx:pt idx="570">20323</cx:pt>
          <cx:pt idx="571">19287</cx:pt>
          <cx:pt idx="572">19626</cx:pt>
          <cx:pt idx="573">19513</cx:pt>
          <cx:pt idx="574">19613</cx:pt>
          <cx:pt idx="575">20478</cx:pt>
          <cx:pt idx="576">21228</cx:pt>
          <cx:pt idx="577">21450</cx:pt>
          <cx:pt idx="578">20887</cx:pt>
          <cx:pt idx="579">20054</cx:pt>
          <cx:pt idx="580">19939</cx:pt>
          <cx:pt idx="581">20796</cx:pt>
          <cx:pt idx="582">19941</cx:pt>
          <cx:pt idx="583">20260</cx:pt>
          <cx:pt idx="584">20333</cx:pt>
          <cx:pt idx="585">21420</cx:pt>
          <cx:pt idx="586">21721</cx:pt>
          <cx:pt idx="587">21720</cx:pt>
          <cx:pt idx="588">21549</cx:pt>
          <cx:pt idx="589">19517</cx:pt>
          <cx:pt idx="590">19653</cx:pt>
          <cx:pt idx="591">20387</cx:pt>
          <cx:pt idx="592">19580</cx:pt>
          <cx:pt idx="593">19656</cx:pt>
          <cx:pt idx="594">20019</cx:pt>
          <cx:pt idx="595">19961</cx:pt>
          <cx:pt idx="596">20072</cx:pt>
          <cx:pt idx="597">20022</cx:pt>
          <cx:pt idx="598">19921</cx:pt>
          <cx:pt idx="599">20626</cx:pt>
          <cx:pt idx="600">20340</cx:pt>
          <cx:pt idx="601">19522</cx:pt>
          <cx:pt idx="602">19835</cx:pt>
          <cx:pt idx="603">20140</cx:pt>
          <cx:pt idx="604">20536</cx:pt>
          <cx:pt idx="605">20360</cx:pt>
          <cx:pt idx="606">20755</cx:pt>
          <cx:pt idx="607">20143</cx:pt>
          <cx:pt idx="608">19745</cx:pt>
          <cx:pt idx="609">18919</cx:pt>
          <cx:pt idx="610">19013</cx:pt>
          <cx:pt idx="611">19664</cx:pt>
          <cx:pt idx="612">18867</cx:pt>
          <cx:pt idx="613">18920</cx:pt>
          <cx:pt idx="614">18939</cx:pt>
          <cx:pt idx="615">19383</cx:pt>
          <cx:pt idx="616">20986</cx:pt>
          <cx:pt idx="617">20473</cx:pt>
          <cx:pt idx="618">19209</cx:pt>
          <cx:pt idx="619">18786</cx:pt>
          <cx:pt idx="620">20034</cx:pt>
          <cx:pt idx="621">19369</cx:pt>
          <cx:pt idx="622">18809</cx:pt>
          <cx:pt idx="623">18968</cx:pt>
          <cx:pt idx="624">20062</cx:pt>
          <cx:pt idx="625">20717</cx:pt>
          <cx:pt idx="626">21078</cx:pt>
          <cx:pt idx="627">20858</cx:pt>
          <cx:pt idx="628">20123</cx:pt>
          <cx:pt idx="629">20392</cx:pt>
          <cx:pt idx="630">19391</cx:pt>
          <cx:pt idx="631">20170</cx:pt>
          <cx:pt idx="632">20050</cx:pt>
          <cx:pt idx="633">20335</cx:pt>
          <cx:pt idx="634">20055</cx:pt>
          <cx:pt idx="635">20386</cx:pt>
          <cx:pt idx="636">20458</cx:pt>
          <cx:pt idx="637">21070</cx:pt>
          <cx:pt idx="638">20673</cx:pt>
          <cx:pt idx="639">19843</cx:pt>
          <cx:pt idx="640">19576</cx:pt>
          <cx:pt idx="641">20569</cx:pt>
          <cx:pt idx="642">19982</cx:pt>
          <cx:pt idx="643">20410</cx:pt>
          <cx:pt idx="644">20536</cx:pt>
          <cx:pt idx="645">21284</cx:pt>
          <cx:pt idx="646">21715</cx:pt>
          <cx:pt idx="647">21273</cx:pt>
          <cx:pt idx="648">21424</cx:pt>
          <cx:pt idx="649">20069</cx:pt>
          <cx:pt idx="650">20249</cx:pt>
          <cx:pt idx="651">21322</cx:pt>
          <cx:pt idx="652">20261</cx:pt>
          <cx:pt idx="653">20350</cx:pt>
          <cx:pt idx="654">21129</cx:pt>
          <cx:pt idx="655">21330</cx:pt>
          <cx:pt idx="656">21096</cx:pt>
          <cx:pt idx="657">20841</cx:pt>
          <cx:pt idx="658">20950</cx:pt>
          <cx:pt idx="659">20081</cx:pt>
          <cx:pt idx="660">20755</cx:pt>
          <cx:pt idx="661">19924</cx:pt>
          <cx:pt idx="662">20047</cx:pt>
          <cx:pt idx="663">20017</cx:pt>
          <cx:pt idx="664">20202</cx:pt>
          <cx:pt idx="665">20226</cx:pt>
          <cx:pt idx="666">20048</cx:pt>
          <cx:pt idx="667">20213</cx:pt>
          <cx:pt idx="668">20115</cx:pt>
          <cx:pt idx="669">19514</cx:pt>
          <cx:pt idx="670">20335</cx:pt>
          <cx:pt idx="671">20064</cx:pt>
          <cx:pt idx="672">20708</cx:pt>
          <cx:pt idx="673">20290</cx:pt>
          <cx:pt idx="674">20265</cx:pt>
          <cx:pt idx="675">20515</cx:pt>
          <cx:pt idx="676">20624</cx:pt>
          <cx:pt idx="677">19681</cx:pt>
          <cx:pt idx="678">19339</cx:pt>
          <cx:pt idx="679">19640</cx:pt>
          <cx:pt idx="680">18802</cx:pt>
          <cx:pt idx="681">18992</cx:pt>
          <cx:pt idx="682">18637</cx:pt>
          <cx:pt idx="683">18861</cx:pt>
          <cx:pt idx="684">19175</cx:pt>
          <cx:pt idx="685">19786</cx:pt>
          <cx:pt idx="686">20117</cx:pt>
          <cx:pt idx="687">18971</cx:pt>
          <cx:pt idx="688">18926</cx:pt>
          <cx:pt idx="689">19199</cx:pt>
          <cx:pt idx="690">19001</cx:pt>
          <cx:pt idx="691">19187</cx:pt>
          <cx:pt idx="692">20131</cx:pt>
          <cx:pt idx="693">20833</cx:pt>
          <cx:pt idx="694">20822</cx:pt>
          <cx:pt idx="695">20816</cx:pt>
          <cx:pt idx="696">20895</cx:pt>
          <cx:pt idx="697">19195</cx:pt>
          <cx:pt idx="698">19069</cx:pt>
          <cx:pt idx="699">19854</cx:pt>
          <cx:pt idx="700">19586</cx:pt>
          <cx:pt idx="701">20822</cx:pt>
          <cx:pt idx="702">21500</cx:pt>
          <cx:pt idx="703">21708</cx:pt>
          <cx:pt idx="704">21662</cx:pt>
          <cx:pt idx="705">21997</cx:pt>
          <cx:pt idx="706">20532</cx:pt>
          <cx:pt idx="707">19195</cx:pt>
          <cx:pt idx="708">18791</cx:pt>
          <cx:pt idx="709">20154</cx:pt>
          <cx:pt idx="710">18860</cx:pt>
          <cx:pt idx="711">18899</cx:pt>
          <cx:pt idx="712">18969</cx:pt>
          <cx:pt idx="713">19840</cx:pt>
          <cx:pt idx="714">20930</cx:pt>
          <cx:pt idx="715">21672</cx:pt>
          <cx:pt idx="716">21208</cx:pt>
          <cx:pt idx="717">20922</cx:pt>
          <cx:pt idx="718">19681</cx:pt>
          <cx:pt idx="719">20396</cx:pt>
          <cx:pt idx="720">19885</cx:pt>
          <cx:pt idx="721">20127</cx:pt>
          <cx:pt idx="722">20146</cx:pt>
          <cx:pt idx="723">20152</cx:pt>
          <cx:pt idx="724">20135</cx:pt>
          <cx:pt idx="725">20218</cx:pt>
          <cx:pt idx="726">19908</cx:pt>
          <cx:pt idx="727">19315</cx:pt>
          <cx:pt idx="728">19946</cx:pt>
          <cx:pt idx="729">19666</cx:pt>
          <cx:pt idx="730">20841</cx:pt>
          <cx:pt idx="731">21821</cx:pt>
          <cx:pt idx="732">21373</cx:pt>
          <cx:pt idx="733">21847</cx:pt>
          <cx:pt idx="734">21252</cx:pt>
          <cx:pt idx="735">21825</cx:pt>
          <cx:pt idx="736">20447</cx:pt>
          <cx:pt idx="737">19223</cx:pt>
          <cx:pt idx="738">20057</cx:pt>
          <cx:pt idx="739">19693</cx:pt>
          <cx:pt idx="740">19967</cx:pt>
          <cx:pt idx="741">20716</cx:pt>
          <cx:pt idx="742">20557</cx:pt>
          <cx:pt idx="743">20564</cx:pt>
          <cx:pt idx="744">19560</cx:pt>
          <cx:pt idx="745">18902</cx:pt>
          <cx:pt idx="746">19083</cx:pt>
          <cx:pt idx="747">19262</cx:pt>
          <cx:pt idx="748">18788</cx:pt>
          <cx:pt idx="749">18644</cx:pt>
          <cx:pt idx="750">18822</cx:pt>
          <cx:pt idx="751">19274</cx:pt>
          <cx:pt idx="752">20633</cx:pt>
          <cx:pt idx="753">21534</cx:pt>
          <cx:pt idx="754">21834</cx:pt>
          <cx:pt idx="755">19998</cx:pt>
          <cx:pt idx="756">18745</cx:pt>
          <cx:pt idx="757">19352</cx:pt>
          <cx:pt idx="758">18797</cx:pt>
          <cx:pt idx="759">18927</cx:pt>
          <cx:pt idx="760">18996</cx:pt>
          <cx:pt idx="761">19550</cx:pt>
          <cx:pt idx="762">20349</cx:pt>
          <cx:pt idx="763">21165</cx:pt>
          <cx:pt idx="764">21020</cx:pt>
          <cx:pt idx="765">21415</cx:pt>
          <cx:pt idx="766">21458</cx:pt>
          <cx:pt idx="767">19236</cx:pt>
          <cx:pt idx="768">19236</cx:pt>
          <cx:pt idx="769">20055</cx:pt>
          <cx:pt idx="770">19396</cx:pt>
          <cx:pt idx="771">20611</cx:pt>
          <cx:pt idx="772">21504</cx:pt>
          <cx:pt idx="773">21755</cx:pt>
          <cx:pt idx="774">21460</cx:pt>
          <cx:pt idx="775">21383</cx:pt>
          <cx:pt idx="776">21587</cx:pt>
          <cx:pt idx="777">18948</cx:pt>
          <cx:pt idx="778">19385</cx:pt>
          <cx:pt idx="779">18909</cx:pt>
          <cx:pt idx="780">19097</cx:pt>
          <cx:pt idx="781">19547</cx:pt>
          <cx:pt idx="782">20446</cx:pt>
          <cx:pt idx="783">21204</cx:pt>
          <cx:pt idx="784">20935</cx:pt>
          <cx:pt idx="785">21003</cx:pt>
          <cx:pt idx="786">20433</cx:pt>
          <cx:pt idx="787">19447</cx:pt>
          <cx:pt idx="788">20038</cx:pt>
          <cx:pt idx="789">19074</cx:pt>
          <cx:pt idx="790">19693</cx:pt>
          <cx:pt idx="791">21038</cx:pt>
          <cx:pt idx="792">21671</cx:pt>
          <cx:pt idx="793">21911</cx:pt>
          <cx:pt idx="794">21973</cx:pt>
          <cx:pt idx="795">21087</cx:pt>
          <cx:pt idx="796">20175</cx:pt>
          <cx:pt idx="797">20178</cx:pt>
          <cx:pt idx="798">19314</cx:pt>
          <cx:pt idx="799">20039</cx:pt>
          <cx:pt idx="800">20901</cx:pt>
          <cx:pt idx="801">21709</cx:pt>
          <cx:pt idx="802">21525</cx:pt>
          <cx:pt idx="803">21368</cx:pt>
          <cx:pt idx="804">19716</cx:pt>
          <cx:pt idx="805">19785</cx:pt>
          <cx:pt idx="806">19620</cx:pt>
          <cx:pt idx="807">19936</cx:pt>
          <cx:pt idx="808">18760</cx:pt>
          <cx:pt idx="809">19659</cx:pt>
          <cx:pt idx="810">20182</cx:pt>
          <cx:pt idx="811">21366</cx:pt>
          <cx:pt idx="812">21497</cx:pt>
          <cx:pt idx="813">20678</cx:pt>
          <cx:pt idx="814">18855</cx:pt>
          <cx:pt idx="815">19293</cx:pt>
          <cx:pt idx="816">19530</cx:pt>
          <cx:pt idx="817">18948</cx:pt>
          <cx:pt idx="818">19762</cx:pt>
          <cx:pt idx="819">18985</cx:pt>
          <cx:pt idx="820">19122</cx:pt>
          <cx:pt idx="821">19220</cx:pt>
          <cx:pt idx="822">19273</cx:pt>
          <cx:pt idx="823">19090</cx:pt>
          <cx:pt idx="824">19173</cx:pt>
          <cx:pt idx="825">20147</cx:pt>
          <cx:pt idx="826">19942</cx:pt>
          <cx:pt idx="827">19309</cx:pt>
          <cx:pt idx="828">20064</cx:pt>
          <cx:pt idx="829">21343</cx:pt>
          <cx:pt idx="830">22412</cx:pt>
          <cx:pt idx="831">21546</cx:pt>
          <cx:pt idx="832">21624</cx:pt>
          <cx:pt idx="833">20163</cx:pt>
          <cx:pt idx="834">19981</cx:pt>
          <cx:pt idx="835">19271</cx:pt>
          <cx:pt idx="836">20215</cx:pt>
          <cx:pt idx="837">19426</cx:pt>
          <cx:pt idx="838">19597</cx:pt>
          <cx:pt idx="839">20152</cx:pt>
          <cx:pt idx="840">21212</cx:pt>
          <cx:pt idx="841">21671</cx:pt>
          <cx:pt idx="842">21810</cx:pt>
          <cx:pt idx="843">21081</cx:pt>
          <cx:pt idx="844">19155</cx:pt>
          <cx:pt idx="845">19120</cx:pt>
          <cx:pt idx="846">19810</cx:pt>
          <cx:pt idx="847">19284</cx:pt>
          <cx:pt idx="848">20778</cx:pt>
          <cx:pt idx="849">21819</cx:pt>
          <cx:pt idx="850">21733</cx:pt>
          <cx:pt idx="851">21735</cx:pt>
          <cx:pt idx="852">20217</cx:pt>
          <cx:pt idx="853">19871</cx:pt>
          <cx:pt idx="854">18847</cx:pt>
          <cx:pt idx="855">19418</cx:pt>
          <cx:pt idx="856">18857</cx:pt>
          <cx:pt idx="857">19475</cx:pt>
          <cx:pt idx="858">21267</cx:pt>
          <cx:pt idx="859">21517</cx:pt>
          <cx:pt idx="860">21538</cx:pt>
          <cx:pt idx="861">20537</cx:pt>
          <cx:pt idx="862">19852</cx:pt>
          <cx:pt idx="863">18895</cx:pt>
          <cx:pt idx="864">19709</cx:pt>
          <cx:pt idx="865">19734</cx:pt>
          <cx:pt idx="866">20665</cx:pt>
          <cx:pt idx="867">21549</cx:pt>
          <cx:pt idx="868">21644</cx:pt>
          <cx:pt idx="869">21636</cx:pt>
          <cx:pt idx="870">20265</cx:pt>
          <cx:pt idx="871">19286</cx:pt>
          <cx:pt idx="872">19151</cx:pt>
          <cx:pt idx="873">20309</cx:pt>
          <cx:pt idx="874">19947</cx:pt>
          <cx:pt idx="875">21112</cx:pt>
          <cx:pt idx="876">21723</cx:pt>
          <cx:pt idx="877">21756</cx:pt>
          <cx:pt idx="878">22035</cx:pt>
          <cx:pt idx="879">20311</cx:pt>
          <cx:pt idx="880">18955</cx:pt>
          <cx:pt idx="881">19787</cx:pt>
          <cx:pt idx="882">18757</cx:pt>
          <cx:pt idx="883">18870</cx:pt>
          <cx:pt idx="884">18729</cx:pt>
          <cx:pt idx="885">19281</cx:pt>
          <cx:pt idx="886">20770</cx:pt>
          <cx:pt idx="887">20406</cx:pt>
          <cx:pt idx="888">18658</cx:pt>
          <cx:pt idx="889">18662</cx:pt>
          <cx:pt idx="890">19379</cx:pt>
          <cx:pt idx="891">18943</cx:pt>
          <cx:pt idx="892">19490</cx:pt>
          <cx:pt idx="893">19131</cx:pt>
          <cx:pt idx="894">20214</cx:pt>
          <cx:pt idx="895">21811</cx:pt>
          <cx:pt idx="896">21972</cx:pt>
          <cx:pt idx="897">21413</cx:pt>
          <cx:pt idx="898">19410</cx:pt>
          <cx:pt idx="899">19949</cx:pt>
          <cx:pt idx="900">18975</cx:pt>
          <cx:pt idx="901">19287</cx:pt>
          <cx:pt idx="902">19816</cx:pt>
          <cx:pt idx="903">21168</cx:pt>
          <cx:pt idx="904">21885</cx:pt>
          <cx:pt idx="905">21806</cx:pt>
          <cx:pt idx="906">21617</cx:pt>
          <cx:pt idx="907">21768</cx:pt>
          <cx:pt idx="908">21052</cx:pt>
          <cx:pt idx="909">19172</cx:pt>
          <cx:pt idx="910">19500</cx:pt>
          <cx:pt idx="911">19302</cx:pt>
          <cx:pt idx="912">20418</cx:pt>
          <cx:pt idx="913">21375</cx:pt>
          <cx:pt idx="914">21736</cx:pt>
          <cx:pt idx="915">21979</cx:pt>
          <cx:pt idx="916">20516</cx:pt>
          <cx:pt idx="917">18696</cx:pt>
          <cx:pt idx="918">19476</cx:pt>
          <cx:pt idx="919">19083</cx:pt>
          <cx:pt idx="920">19763</cx:pt>
          <cx:pt idx="921">21409</cx:pt>
          <cx:pt idx="922">21742</cx:pt>
          <cx:pt idx="923">21770</cx:pt>
          <cx:pt idx="924">22039</cx:pt>
          <cx:pt idx="925">22209</cx:pt>
          <cx:pt idx="926">21699</cx:pt>
          <cx:pt idx="927">21349</cx:pt>
          <cx:pt idx="928">19154</cx:pt>
          <cx:pt idx="929">19848</cx:pt>
          <cx:pt idx="930">19104</cx:pt>
          <cx:pt idx="931">19172</cx:pt>
          <cx:pt idx="932">20242</cx:pt>
          <cx:pt idx="933">20892</cx:pt>
          <cx:pt idx="934">20742</cx:pt>
          <cx:pt idx="935">20892</cx:pt>
          <cx:pt idx="936">20958</cx:pt>
          <cx:pt idx="937">21265</cx:pt>
          <cx:pt idx="938">19500</cx:pt>
          <cx:pt idx="939">19679</cx:pt>
          <cx:pt idx="940">18830</cx:pt>
          <cx:pt idx="941">18754</cx:pt>
          <cx:pt idx="942">19279</cx:pt>
          <cx:pt idx="943">19007</cx:pt>
          <cx:pt idx="944">18764</cx:pt>
          <cx:pt idx="945">18683</cx:pt>
          <cx:pt idx="946">18817</cx:pt>
          <cx:pt idx="947">20092</cx:pt>
          <cx:pt idx="948">19826</cx:pt>
          <cx:pt idx="949">18857</cx:pt>
          <cx:pt idx="950">19033</cx:pt>
          <cx:pt idx="951">20313</cx:pt>
          <cx:pt idx="952">21393</cx:pt>
          <cx:pt idx="953">20995</cx:pt>
          <cx:pt idx="954">19191</cx:pt>
          <cx:pt idx="955">19146</cx:pt>
          <cx:pt idx="956">18873</cx:pt>
          <cx:pt idx="957">19521</cx:pt>
          <cx:pt idx="958">19147</cx:pt>
          <cx:pt idx="959">19846</cx:pt>
          <cx:pt idx="960">19565</cx:pt>
          <cx:pt idx="961">19170</cx:pt>
          <cx:pt idx="962">19114</cx:pt>
          <cx:pt idx="963">19170</cx:pt>
          <cx:pt idx="964">19314</cx:pt>
          <cx:pt idx="965">20441</cx:pt>
          <cx:pt idx="966">21606</cx:pt>
          <cx:pt idx="967">20534</cx:pt>
          <cx:pt idx="968">19265</cx:pt>
          <cx:pt idx="969">19666</cx:pt>
          <cx:pt idx="970">19950</cx:pt>
          <cx:pt idx="971">20899</cx:pt>
          <cx:pt idx="972">20871</cx:pt>
          <cx:pt idx="973">20715</cx:pt>
          <cx:pt idx="974">20716</cx:pt>
          <cx:pt idx="975">20507</cx:pt>
          <cx:pt idx="976">19926</cx:pt>
          <cx:pt idx="977">20191</cx:pt>
          <cx:pt idx="978">19943</cx:pt>
          <cx:pt idx="979">19140</cx:pt>
          <cx:pt idx="980">19278</cx:pt>
          <cx:pt idx="981">20153</cx:pt>
          <cx:pt idx="982">21274</cx:pt>
          <cx:pt idx="983">21925</cx:pt>
          <cx:pt idx="984">21720</cx:pt>
          <cx:pt idx="985">22023</cx:pt>
          <cx:pt idx="986">20467</cx:pt>
          <cx:pt idx="987">19195</cx:pt>
          <cx:pt idx="988">19830</cx:pt>
          <cx:pt idx="989">19210</cx:pt>
          <cx:pt idx="990">19305</cx:pt>
          <cx:pt idx="991">19654</cx:pt>
          <cx:pt idx="992">20723</cx:pt>
          <cx:pt idx="993">21491</cx:pt>
          <cx:pt idx="994">21235</cx:pt>
          <cx:pt idx="995">21370</cx:pt>
          <cx:pt idx="996">20578</cx:pt>
          <cx:pt idx="997">20653</cx:pt>
          <cx:pt idx="998">19440</cx:pt>
          <cx:pt idx="999">20065</cx:pt>
        </cx:lvl>
      </cx:numDim>
    </cx:data>
    <cx:data id="1">
      <cx:numDim type="val">
        <cx:f>Sheet1!$AH$17:$AH$1016</cx:f>
        <cx:lvl ptCount="1000" formatCode="General">
          <cx:pt idx="0">54584</cx:pt>
          <cx:pt idx="1">55140</cx:pt>
          <cx:pt idx="2">52095</cx:pt>
          <cx:pt idx="3">52805</cx:pt>
          <cx:pt idx="4">54179</cx:pt>
          <cx:pt idx="5">53950</cx:pt>
          <cx:pt idx="6">54037</cx:pt>
          <cx:pt idx="7">51508</cx:pt>
          <cx:pt idx="8">54504</cx:pt>
          <cx:pt idx="9">54537</cx:pt>
          <cx:pt idx="10">53633</cx:pt>
          <cx:pt idx="11">56922</cx:pt>
          <cx:pt idx="12">54379</cx:pt>
          <cx:pt idx="13">57454</cx:pt>
          <cx:pt idx="14">55890</cx:pt>
          <cx:pt idx="15">58587</cx:pt>
          <cx:pt idx="16">51838</cx:pt>
          <cx:pt idx="17">57678</cx:pt>
          <cx:pt idx="18">56397</cx:pt>
          <cx:pt idx="19">58215</cx:pt>
          <cx:pt idx="20">54095</cx:pt>
          <cx:pt idx="21">57991</cx:pt>
          <cx:pt idx="22">54353</cx:pt>
          <cx:pt idx="23">57036</cx:pt>
          <cx:pt idx="24">50986</cx:pt>
          <cx:pt idx="25">53224</cx:pt>
          <cx:pt idx="26">51582</cx:pt>
          <cx:pt idx="27">56895</cx:pt>
          <cx:pt idx="28">53839</cx:pt>
          <cx:pt idx="29">51902</cx:pt>
          <cx:pt idx="30">57629</cx:pt>
          <cx:pt idx="31">53326</cx:pt>
          <cx:pt idx="32">58998</cx:pt>
          <cx:pt idx="33">55432</cx:pt>
          <cx:pt idx="34">52138</cx:pt>
          <cx:pt idx="35">53758</cx:pt>
          <cx:pt idx="36">56067</cx:pt>
          <cx:pt idx="37">54347</cx:pt>
          <cx:pt idx="38">57071</cx:pt>
          <cx:pt idx="39">53473</cx:pt>
          <cx:pt idx="40">51723</cx:pt>
          <cx:pt idx="41">54278</cx:pt>
          <cx:pt idx="42">54727</cx:pt>
          <cx:pt idx="43">53015</cx:pt>
          <cx:pt idx="44">57303</cx:pt>
          <cx:pt idx="45">56609</cx:pt>
          <cx:pt idx="46">51575</cx:pt>
          <cx:pt idx="47">57084</cx:pt>
          <cx:pt idx="48">50447</cx:pt>
          <cx:pt idx="49">56222</cx:pt>
          <cx:pt idx="50">52940</cx:pt>
          <cx:pt idx="51">56487</cx:pt>
          <cx:pt idx="52">53028</cx:pt>
          <cx:pt idx="53">58948</cx:pt>
          <cx:pt idx="54">53133</cx:pt>
          <cx:pt idx="55">57498</cx:pt>
          <cx:pt idx="56">55254</cx:pt>
          <cx:pt idx="57">57178</cx:pt>
          <cx:pt idx="58">58122</cx:pt>
          <cx:pt idx="59">59169</cx:pt>
          <cx:pt idx="60">59468</cx:pt>
          <cx:pt idx="61">52413</cx:pt>
          <cx:pt idx="62">55676</cx:pt>
          <cx:pt idx="63">57804</cx:pt>
          <cx:pt idx="64">59588</cx:pt>
          <cx:pt idx="65">59829</cx:pt>
          <cx:pt idx="66">53057</cx:pt>
          <cx:pt idx="67">55995</cx:pt>
          <cx:pt idx="68">59822</cx:pt>
          <cx:pt idx="69">53265</cx:pt>
          <cx:pt idx="70">54572</cx:pt>
          <cx:pt idx="71">56585</cx:pt>
          <cx:pt idx="72">60663</cx:pt>
          <cx:pt idx="73">53141</cx:pt>
          <cx:pt idx="74">59094</cx:pt>
          <cx:pt idx="75">54010</cx:pt>
          <cx:pt idx="76">59362</cx:pt>
          <cx:pt idx="77">58816</cx:pt>
          <cx:pt idx="78">57303</cx:pt>
          <cx:pt idx="79">52941</cx:pt>
          <cx:pt idx="80">60016</cx:pt>
          <cx:pt idx="81">57598</cx:pt>
          <cx:pt idx="82">58262</cx:pt>
          <cx:pt idx="83">55873</cx:pt>
          <cx:pt idx="84">52829</cx:pt>
          <cx:pt idx="85">54712</cx:pt>
          <cx:pt idx="86">55427</cx:pt>
          <cx:pt idx="87">52368</cx:pt>
          <cx:pt idx="88">52303</cx:pt>
          <cx:pt idx="89">58647</cx:pt>
          <cx:pt idx="90">51092</cx:pt>
          <cx:pt idx="91">52399</cx:pt>
          <cx:pt idx="92">54114</cx:pt>
          <cx:pt idx="93">55590</cx:pt>
          <cx:pt idx="94">54030</cx:pt>
          <cx:pt idx="95">53329</cx:pt>
          <cx:pt idx="96">53826</cx:pt>
          <cx:pt idx="97">54855</cx:pt>
          <cx:pt idx="98">52935</cx:pt>
          <cx:pt idx="99">58915</cx:pt>
          <cx:pt idx="100">56039</cx:pt>
          <cx:pt idx="101">54577</cx:pt>
          <cx:pt idx="102">58567</cx:pt>
          <cx:pt idx="103">56291</cx:pt>
          <cx:pt idx="104">54670</cx:pt>
          <cx:pt idx="105">58271</cx:pt>
          <cx:pt idx="106">56851</cx:pt>
          <cx:pt idx="107">57281</cx:pt>
          <cx:pt idx="108">59287</cx:pt>
          <cx:pt idx="109">52827</cx:pt>
          <cx:pt idx="110">53636</cx:pt>
          <cx:pt idx="111">58318</cx:pt>
          <cx:pt idx="112">54414</cx:pt>
          <cx:pt idx="113">58526</cx:pt>
          <cx:pt idx="114">56860</cx:pt>
          <cx:pt idx="115">58144</cx:pt>
          <cx:pt idx="116">53424</cx:pt>
          <cx:pt idx="117">58713</cx:pt>
          <cx:pt idx="118">52409</cx:pt>
          <cx:pt idx="119">62511</cx:pt>
          <cx:pt idx="120">59223</cx:pt>
          <cx:pt idx="121">52077</cx:pt>
          <cx:pt idx="122">56411</cx:pt>
          <cx:pt idx="123">66960</cx:pt>
          <cx:pt idx="124">53484</cx:pt>
          <cx:pt idx="125">57455</cx:pt>
          <cx:pt idx="126">58430</cx:pt>
          <cx:pt idx="127">58177</cx:pt>
          <cx:pt idx="128">58206</cx:pt>
          <cx:pt idx="129">53789</cx:pt>
          <cx:pt idx="130">56678</cx:pt>
          <cx:pt idx="131">60664</cx:pt>
          <cx:pt idx="132">55234</cx:pt>
          <cx:pt idx="133">54072</cx:pt>
          <cx:pt idx="134">58831</cx:pt>
          <cx:pt idx="135">54759</cx:pt>
          <cx:pt idx="136">57065</cx:pt>
          <cx:pt idx="137">60284</cx:pt>
          <cx:pt idx="138">58780</cx:pt>
          <cx:pt idx="139">54553</cx:pt>
          <cx:pt idx="140">59355</cx:pt>
          <cx:pt idx="141">51962</cx:pt>
          <cx:pt idx="142">55102</cx:pt>
          <cx:pt idx="143">56769</cx:pt>
          <cx:pt idx="144">59892</cx:pt>
          <cx:pt idx="145">57137</cx:pt>
          <cx:pt idx="146">58117</cx:pt>
          <cx:pt idx="147">60743</cx:pt>
          <cx:pt idx="148">55988</cx:pt>
          <cx:pt idx="149">58528</cx:pt>
          <cx:pt idx="150">54637</cx:pt>
          <cx:pt idx="151">58522</cx:pt>
          <cx:pt idx="152">51598</cx:pt>
          <cx:pt idx="153">58482</cx:pt>
          <cx:pt idx="154">59226</cx:pt>
          <cx:pt idx="155">57333</cx:pt>
          <cx:pt idx="156">52189</cx:pt>
          <cx:pt idx="157">55893</cx:pt>
          <cx:pt idx="158">52119</cx:pt>
          <cx:pt idx="159">51584</cx:pt>
          <cx:pt idx="160">53471</cx:pt>
          <cx:pt idx="161">55575</cx:pt>
          <cx:pt idx="162">52897</cx:pt>
          <cx:pt idx="163">52394</cx:pt>
          <cx:pt idx="164">57986</cx:pt>
          <cx:pt idx="165">56355</cx:pt>
          <cx:pt idx="166">58452</cx:pt>
          <cx:pt idx="167">55434</cx:pt>
          <cx:pt idx="168">56952</cx:pt>
          <cx:pt idx="169">56087</cx:pt>
          <cx:pt idx="170">55136</cx:pt>
          <cx:pt idx="171">53476</cx:pt>
          <cx:pt idx="172">56340</cx:pt>
          <cx:pt idx="173">58823</cx:pt>
          <cx:pt idx="174">52119</cx:pt>
          <cx:pt idx="175">55834</cx:pt>
          <cx:pt idx="176">53359</cx:pt>
          <cx:pt idx="177">59405</cx:pt>
          <cx:pt idx="178">54123</cx:pt>
          <cx:pt idx="179">58167</cx:pt>
          <cx:pt idx="180">55173</cx:pt>
          <cx:pt idx="181">57197</cx:pt>
          <cx:pt idx="182">52527</cx:pt>
          <cx:pt idx="183">55887</cx:pt>
          <cx:pt idx="184">53277</cx:pt>
          <cx:pt idx="185">51275</cx:pt>
          <cx:pt idx="186">51430</cx:pt>
          <cx:pt idx="187">57641</cx:pt>
          <cx:pt idx="188">55030</cx:pt>
          <cx:pt idx="189">52256</cx:pt>
          <cx:pt idx="190">50189</cx:pt>
          <cx:pt idx="191">53645</cx:pt>
          <cx:pt idx="192">56592</cx:pt>
          <cx:pt idx="193">52897</cx:pt>
          <cx:pt idx="194">56610</cx:pt>
          <cx:pt idx="195">51284</cx:pt>
          <cx:pt idx="196">58831</cx:pt>
          <cx:pt idx="197">55130</cx:pt>
          <cx:pt idx="198">59604</cx:pt>
          <cx:pt idx="199">51087</cx:pt>
          <cx:pt idx="200">59640</cx:pt>
          <cx:pt idx="201">58380</cx:pt>
          <cx:pt idx="202">54254</cx:pt>
          <cx:pt idx="203">59267</cx:pt>
          <cx:pt idx="204">53638</cx:pt>
          <cx:pt idx="205">52818</cx:pt>
          <cx:pt idx="206">59553</cx:pt>
          <cx:pt idx="207">57362</cx:pt>
          <cx:pt idx="208">55929</cx:pt>
          <cx:pt idx="209">54984</cx:pt>
          <cx:pt idx="210">57818</cx:pt>
          <cx:pt idx="211">57390</cx:pt>
          <cx:pt idx="212">52519</cx:pt>
          <cx:pt idx="213">57404</cx:pt>
          <cx:pt idx="214">51799</cx:pt>
          <cx:pt idx="215">51080</cx:pt>
          <cx:pt idx="216">52669</cx:pt>
          <cx:pt idx="217">52341</cx:pt>
          <cx:pt idx="218">57639</cx:pt>
          <cx:pt idx="219">57332</cx:pt>
          <cx:pt idx="220">56780</cx:pt>
          <cx:pt idx="221">50575</cx:pt>
          <cx:pt idx="222">58408</cx:pt>
          <cx:pt idx="223">51898</cx:pt>
          <cx:pt idx="224">56751</cx:pt>
          <cx:pt idx="225">54151</cx:pt>
          <cx:pt idx="226">57479</cx:pt>
          <cx:pt idx="227">52594</cx:pt>
          <cx:pt idx="228">60021</cx:pt>
          <cx:pt idx="229">50075</cx:pt>
          <cx:pt idx="230">57612</cx:pt>
          <cx:pt idx="231">57250</cx:pt>
          <cx:pt idx="232">52222</cx:pt>
          <cx:pt idx="233">50791</cx:pt>
          <cx:pt idx="234">58680</cx:pt>
          <cx:pt idx="235">52937</cx:pt>
          <cx:pt idx="236">52154</cx:pt>
          <cx:pt idx="237">54532</cx:pt>
          <cx:pt idx="238">51478</cx:pt>
          <cx:pt idx="239">53500</cx:pt>
          <cx:pt idx="240">51198</cx:pt>
          <cx:pt idx="241">54502</cx:pt>
          <cx:pt idx="242">51824</cx:pt>
          <cx:pt idx="243">55852</cx:pt>
          <cx:pt idx="244">53335</cx:pt>
          <cx:pt idx="245">52924</cx:pt>
          <cx:pt idx="246">52710</cx:pt>
          <cx:pt idx="247">48481</cx:pt>
          <cx:pt idx="248">50678</cx:pt>
          <cx:pt idx="249">54761</cx:pt>
          <cx:pt idx="250">56094</cx:pt>
          <cx:pt idx="251">54934</cx:pt>
          <cx:pt idx="252">51150</cx:pt>
          <cx:pt idx="253">52116</cx:pt>
          <cx:pt idx="254">58803</cx:pt>
          <cx:pt idx="255">53237</cx:pt>
          <cx:pt idx="256">55080</cx:pt>
          <cx:pt idx="257">55921</cx:pt>
          <cx:pt idx="258">51116</cx:pt>
          <cx:pt idx="259">50944</cx:pt>
          <cx:pt idx="260">58500</cx:pt>
          <cx:pt idx="261">53104</cx:pt>
          <cx:pt idx="262">53678</cx:pt>
          <cx:pt idx="263">53236</cx:pt>
          <cx:pt idx="264">51846</cx:pt>
          <cx:pt idx="265">51778</cx:pt>
          <cx:pt idx="266">54250</cx:pt>
          <cx:pt idx="267">51579</cx:pt>
          <cx:pt idx="268">50123</cx:pt>
          <cx:pt idx="269">51776</cx:pt>
          <cx:pt idx="270">57852</cx:pt>
          <cx:pt idx="271">50058</cx:pt>
          <cx:pt idx="272">57441</cx:pt>
          <cx:pt idx="273">57973</cx:pt>
          <cx:pt idx="274">55577</cx:pt>
          <cx:pt idx="275">51223</cx:pt>
          <cx:pt idx="276">56910</cx:pt>
          <cx:pt idx="277">54319</cx:pt>
          <cx:pt idx="278">56113</cx:pt>
          <cx:pt idx="279">54227</cx:pt>
          <cx:pt idx="280">52706</cx:pt>
          <cx:pt idx="281">52514</cx:pt>
          <cx:pt idx="282">57037</cx:pt>
          <cx:pt idx="283">53427</cx:pt>
          <cx:pt idx="284">52019</cx:pt>
          <cx:pt idx="285">52143</cx:pt>
          <cx:pt idx="286">65462</cx:pt>
          <cx:pt idx="287">56152</cx:pt>
          <cx:pt idx="288">56022</cx:pt>
          <cx:pt idx="289">52344</cx:pt>
          <cx:pt idx="290">58850</cx:pt>
          <cx:pt idx="291">51623</cx:pt>
          <cx:pt idx="292">57053</cx:pt>
          <cx:pt idx="293">57242</cx:pt>
          <cx:pt idx="294">56664</cx:pt>
          <cx:pt idx="295">51106</cx:pt>
          <cx:pt idx="296">58080</cx:pt>
          <cx:pt idx="297">58536</cx:pt>
          <cx:pt idx="298">55017</cx:pt>
          <cx:pt idx="299">56958</cx:pt>
          <cx:pt idx="300">53733</cx:pt>
          <cx:pt idx="301">55170</cx:pt>
          <cx:pt idx="302">59820</cx:pt>
          <cx:pt idx="303">55444</cx:pt>
          <cx:pt idx="304">54810</cx:pt>
          <cx:pt idx="305">57827</cx:pt>
          <cx:pt idx="306">51844</cx:pt>
          <cx:pt idx="307">57274</cx:pt>
          <cx:pt idx="308">55177</cx:pt>
          <cx:pt idx="309">58333</cx:pt>
          <cx:pt idx="310">55504</cx:pt>
          <cx:pt idx="311">56788</cx:pt>
          <cx:pt idx="312">54694</cx:pt>
          <cx:pt idx="313">56161</cx:pt>
          <cx:pt idx="314">53442</cx:pt>
          <cx:pt idx="315">57787</cx:pt>
          <cx:pt idx="316">54549</cx:pt>
          <cx:pt idx="317">60006</cx:pt>
          <cx:pt idx="318">52964</cx:pt>
          <cx:pt idx="319">54882</cx:pt>
          <cx:pt idx="320">55211</cx:pt>
          <cx:pt idx="321">55117</cx:pt>
          <cx:pt idx="322">53862</cx:pt>
          <cx:pt idx="323">55684</cx:pt>
          <cx:pt idx="324">54476</cx:pt>
          <cx:pt idx="325">56127</cx:pt>
          <cx:pt idx="326">58839</cx:pt>
          <cx:pt idx="327">58483</cx:pt>
          <cx:pt idx="328">55346</cx:pt>
          <cx:pt idx="329">57027</cx:pt>
          <cx:pt idx="330">56263</cx:pt>
          <cx:pt idx="331">57464</cx:pt>
          <cx:pt idx="332">51791</cx:pt>
          <cx:pt idx="333">52610</cx:pt>
          <cx:pt idx="334">53726</cx:pt>
          <cx:pt idx="335">54574</cx:pt>
          <cx:pt idx="336">54797</cx:pt>
          <cx:pt idx="337">52706</cx:pt>
          <cx:pt idx="338">59466</cx:pt>
          <cx:pt idx="339">52572</cx:pt>
          <cx:pt idx="340">53838</cx:pt>
          <cx:pt idx="341">57601</cx:pt>
          <cx:pt idx="342">50443</cx:pt>
          <cx:pt idx="343">51209</cx:pt>
          <cx:pt idx="344">52851</cx:pt>
          <cx:pt idx="345">55894</cx:pt>
          <cx:pt idx="346">50887</cx:pt>
          <cx:pt idx="347">52223</cx:pt>
          <cx:pt idx="348">54233</cx:pt>
          <cx:pt idx="349">52729</cx:pt>
          <cx:pt idx="350">52112</cx:pt>
          <cx:pt idx="351">57312</cx:pt>
          <cx:pt idx="352">53246</cx:pt>
          <cx:pt idx="353">51283</cx:pt>
          <cx:pt idx="354">55855</cx:pt>
          <cx:pt idx="355">55822</cx:pt>
          <cx:pt idx="356">49155</cx:pt>
          <cx:pt idx="357">56054</cx:pt>
          <cx:pt idx="358">53312</cx:pt>
          <cx:pt idx="359">51231</cx:pt>
          <cx:pt idx="360">53949</cx:pt>
          <cx:pt idx="361">58176</cx:pt>
          <cx:pt idx="362">52394</cx:pt>
          <cx:pt idx="363">60714</cx:pt>
          <cx:pt idx="364">57364</cx:pt>
          <cx:pt idx="365">55474</cx:pt>
          <cx:pt idx="366">53609</cx:pt>
          <cx:pt idx="367">59612</cx:pt>
          <cx:pt idx="368">54962</cx:pt>
          <cx:pt idx="369">57438</cx:pt>
          <cx:pt idx="370">55558</cx:pt>
          <cx:pt idx="371">56460</cx:pt>
          <cx:pt idx="372">53887</cx:pt>
          <cx:pt idx="373">52838</cx:pt>
          <cx:pt idx="374">52405</cx:pt>
          <cx:pt idx="375">52374</cx:pt>
          <cx:pt idx="376">52408</cx:pt>
          <cx:pt idx="377">56788</cx:pt>
          <cx:pt idx="378">52093</cx:pt>
          <cx:pt idx="379">50961</cx:pt>
          <cx:pt idx="380">53615</cx:pt>
          <cx:pt idx="381">50891</cx:pt>
          <cx:pt idx="382">49058</cx:pt>
          <cx:pt idx="383">56784</cx:pt>
          <cx:pt idx="384">56902</cx:pt>
          <cx:pt idx="385">57823</cx:pt>
          <cx:pt idx="386">55174</cx:pt>
          <cx:pt idx="387">57298</cx:pt>
          <cx:pt idx="388">52677</cx:pt>
          <cx:pt idx="389">57924</cx:pt>
          <cx:pt idx="390">54787</cx:pt>
          <cx:pt idx="391">54669</cx:pt>
          <cx:pt idx="392">52565</cx:pt>
          <cx:pt idx="393">59009</cx:pt>
          <cx:pt idx="394">51304</cx:pt>
          <cx:pt idx="395">58520</cx:pt>
          <cx:pt idx="396">55359</cx:pt>
          <cx:pt idx="397">51896</cx:pt>
          <cx:pt idx="398">55514</cx:pt>
          <cx:pt idx="399">54248</cx:pt>
          <cx:pt idx="400">58138</cx:pt>
          <cx:pt idx="401">53789</cx:pt>
          <cx:pt idx="402">55897</cx:pt>
          <cx:pt idx="403">57631</cx:pt>
          <cx:pt idx="404">56143</cx:pt>
          <cx:pt idx="405">57170</cx:pt>
          <cx:pt idx="406">55983</cx:pt>
          <cx:pt idx="407">52825</cx:pt>
          <cx:pt idx="408">56077</cx:pt>
          <cx:pt idx="409">73369</cx:pt>
          <cx:pt idx="410">55700</cx:pt>
          <cx:pt idx="411">56253</cx:pt>
          <cx:pt idx="412">55951</cx:pt>
          <cx:pt idx="413">52831</cx:pt>
          <cx:pt idx="414">57033</cx:pt>
          <cx:pt idx="415">53073</cx:pt>
          <cx:pt idx="416">57105</cx:pt>
          <cx:pt idx="417">53889</cx:pt>
          <cx:pt idx="418">53923</cx:pt>
          <cx:pt idx="419">54304</cx:pt>
          <cx:pt idx="420">57237</cx:pt>
          <cx:pt idx="421">58854</cx:pt>
          <cx:pt idx="422">57749</cx:pt>
          <cx:pt idx="423">53597</cx:pt>
          <cx:pt idx="424">58826</cx:pt>
          <cx:pt idx="425">51212</cx:pt>
          <cx:pt idx="426">58267</cx:pt>
          <cx:pt idx="427">53212</cx:pt>
          <cx:pt idx="428">53334</cx:pt>
          <cx:pt idx="429">56262</cx:pt>
          <cx:pt idx="430">57444</cx:pt>
          <cx:pt idx="431">54908</cx:pt>
          <cx:pt idx="432">51627</cx:pt>
          <cx:pt idx="433">58084</cx:pt>
          <cx:pt idx="434">55288</cx:pt>
          <cx:pt idx="435">54509</cx:pt>
          <cx:pt idx="436">54800</cx:pt>
          <cx:pt idx="437">50449</cx:pt>
          <cx:pt idx="438">52715</cx:pt>
          <cx:pt idx="439">55794</cx:pt>
          <cx:pt idx="440">54933</cx:pt>
          <cx:pt idx="441">51007</cx:pt>
          <cx:pt idx="442">52227</cx:pt>
          <cx:pt idx="443">56964</cx:pt>
          <cx:pt idx="444">51383</cx:pt>
          <cx:pt idx="445">52596</cx:pt>
          <cx:pt idx="446">58177</cx:pt>
          <cx:pt idx="447">55428</cx:pt>
          <cx:pt idx="448">51500</cx:pt>
          <cx:pt idx="449">57110</cx:pt>
          <cx:pt idx="450">57229</cx:pt>
          <cx:pt idx="451">53849</cx:pt>
          <cx:pt idx="452">56516</cx:pt>
          <cx:pt idx="453">55266</cx:pt>
          <cx:pt idx="454">56384</cx:pt>
          <cx:pt idx="455">57027</cx:pt>
          <cx:pt idx="456">58366</cx:pt>
          <cx:pt idx="457">53362</cx:pt>
          <cx:pt idx="458">51059</cx:pt>
          <cx:pt idx="459">55710</cx:pt>
          <cx:pt idx="460">51798</cx:pt>
          <cx:pt idx="461">50494</cx:pt>
          <cx:pt idx="462">57764</cx:pt>
          <cx:pt idx="463">52870</cx:pt>
          <cx:pt idx="464">56158</cx:pt>
          <cx:pt idx="465">58613</cx:pt>
          <cx:pt idx="466">50732</cx:pt>
          <cx:pt idx="467">50803</cx:pt>
          <cx:pt idx="468">51356</cx:pt>
          <cx:pt idx="469">55295</cx:pt>
          <cx:pt idx="470">52707</cx:pt>
          <cx:pt idx="471">52299</cx:pt>
          <cx:pt idx="472">58098</cx:pt>
          <cx:pt idx="473">52706</cx:pt>
          <cx:pt idx="474">51647</cx:pt>
          <cx:pt idx="475">56509</cx:pt>
          <cx:pt idx="476">52248</cx:pt>
          <cx:pt idx="477">51874</cx:pt>
          <cx:pt idx="478">51870</cx:pt>
          <cx:pt idx="479">56067</cx:pt>
          <cx:pt idx="480">53931</cx:pt>
          <cx:pt idx="481">50961</cx:pt>
          <cx:pt idx="482">55720</cx:pt>
          <cx:pt idx="483">53920</cx:pt>
          <cx:pt idx="484">53027</cx:pt>
          <cx:pt idx="485">53696</cx:pt>
          <cx:pt idx="486">56779</cx:pt>
          <cx:pt idx="487">51397</cx:pt>
          <cx:pt idx="488">51663</cx:pt>
          <cx:pt idx="489">54858</cx:pt>
          <cx:pt idx="490">54333</cx:pt>
          <cx:pt idx="491">54417</cx:pt>
          <cx:pt idx="492">56340</cx:pt>
          <cx:pt idx="493">54297</cx:pt>
          <cx:pt idx="494">52686</cx:pt>
          <cx:pt idx="495">51528</cx:pt>
          <cx:pt idx="496">54831</cx:pt>
          <cx:pt idx="497">54800</cx:pt>
          <cx:pt idx="498">52570</cx:pt>
          <cx:pt idx="499">56398</cx:pt>
          <cx:pt idx="500">51589</cx:pt>
          <cx:pt idx="501">47747</cx:pt>
          <cx:pt idx="502">52134</cx:pt>
          <cx:pt idx="503">53560</cx:pt>
          <cx:pt idx="504">52365</cx:pt>
          <cx:pt idx="505">51594</cx:pt>
          <cx:pt idx="506">55381</cx:pt>
          <cx:pt idx="507">50864</cx:pt>
          <cx:pt idx="508">55807</cx:pt>
          <cx:pt idx="509">52685</cx:pt>
          <cx:pt idx="510">51863</cx:pt>
          <cx:pt idx="511">51617</cx:pt>
          <cx:pt idx="512">52999</cx:pt>
          <cx:pt idx="513">55922</cx:pt>
          <cx:pt idx="514">50936</cx:pt>
          <cx:pt idx="515">57251</cx:pt>
          <cx:pt idx="516">55620</cx:pt>
          <cx:pt idx="517">56460</cx:pt>
          <cx:pt idx="518">54853</cx:pt>
          <cx:pt idx="519">57452</cx:pt>
          <cx:pt idx="520">51716</cx:pt>
          <cx:pt idx="521">55112</cx:pt>
          <cx:pt idx="522">51386</cx:pt>
          <cx:pt idx="523">52499</cx:pt>
          <cx:pt idx="524">52987</cx:pt>
          <cx:pt idx="525">56537</cx:pt>
          <cx:pt idx="526">56675</cx:pt>
          <cx:pt idx="527">57205</cx:pt>
          <cx:pt idx="528">55977</cx:pt>
          <cx:pt idx="529">59002</cx:pt>
          <cx:pt idx="530">51064</cx:pt>
          <cx:pt idx="531">57910</cx:pt>
          <cx:pt idx="532">52710</cx:pt>
          <cx:pt idx="533">55303</cx:pt>
          <cx:pt idx="534">55043</cx:pt>
          <cx:pt idx="535">55756</cx:pt>
          <cx:pt idx="536">54298</cx:pt>
          <cx:pt idx="537">56708</cx:pt>
          <cx:pt idx="538">54353</cx:pt>
          <cx:pt idx="539">55010</cx:pt>
          <cx:pt idx="540">57100</cx:pt>
          <cx:pt idx="541">53366</cx:pt>
          <cx:pt idx="542">52215</cx:pt>
          <cx:pt idx="543">60266</cx:pt>
          <cx:pt idx="544">57071</cx:pt>
          <cx:pt idx="545">53770</cx:pt>
          <cx:pt idx="546">56727</cx:pt>
          <cx:pt idx="547">54196</cx:pt>
          <cx:pt idx="548">53012</cx:pt>
          <cx:pt idx="549">57725</cx:pt>
          <cx:pt idx="550">52401</cx:pt>
          <cx:pt idx="551">53648</cx:pt>
          <cx:pt idx="552">56143</cx:pt>
          <cx:pt idx="553">58312</cx:pt>
          <cx:pt idx="554">52476</cx:pt>
          <cx:pt idx="555">55315</cx:pt>
          <cx:pt idx="556">58662</cx:pt>
          <cx:pt idx="557">54755</cx:pt>
          <cx:pt idx="558">55502</cx:pt>
          <cx:pt idx="559">57018</cx:pt>
          <cx:pt idx="560">56255</cx:pt>
          <cx:pt idx="561">57278</cx:pt>
          <cx:pt idx="562">53418</cx:pt>
          <cx:pt idx="563">54520</cx:pt>
          <cx:pt idx="564">52279</cx:pt>
          <cx:pt idx="565">52422</cx:pt>
          <cx:pt idx="566">54999</cx:pt>
          <cx:pt idx="567">55422</cx:pt>
          <cx:pt idx="568">55417</cx:pt>
          <cx:pt idx="569">54144</cx:pt>
          <cx:pt idx="570">56675</cx:pt>
          <cx:pt idx="571">55010</cx:pt>
          <cx:pt idx="572">55731</cx:pt>
          <cx:pt idx="573">55028</cx:pt>
          <cx:pt idx="574">54919</cx:pt>
          <cx:pt idx="575">56846</cx:pt>
          <cx:pt idx="576">52998</cx:pt>
          <cx:pt idx="577">57503</cx:pt>
          <cx:pt idx="578">50612</cx:pt>
          <cx:pt idx="579">52101</cx:pt>
          <cx:pt idx="580">54429</cx:pt>
          <cx:pt idx="581">56712</cx:pt>
          <cx:pt idx="582">51553</cx:pt>
          <cx:pt idx="583">55716</cx:pt>
          <cx:pt idx="584">54957</cx:pt>
          <cx:pt idx="585">52938</cx:pt>
          <cx:pt idx="586">51406</cx:pt>
          <cx:pt idx="587">57042</cx:pt>
          <cx:pt idx="588">51921</cx:pt>
          <cx:pt idx="589">56845</cx:pt>
          <cx:pt idx="590">51630</cx:pt>
          <cx:pt idx="591">57789</cx:pt>
          <cx:pt idx="592">56150</cx:pt>
          <cx:pt idx="593">58945</cx:pt>
          <cx:pt idx="594">53836</cx:pt>
          <cx:pt idx="595">51754</cx:pt>
          <cx:pt idx="596">57857</cx:pt>
          <cx:pt idx="597">51027</cx:pt>
          <cx:pt idx="598">53131</cx:pt>
          <cx:pt idx="599">56603</cx:pt>
          <cx:pt idx="600">57813</cx:pt>
          <cx:pt idx="601">52915</cx:pt>
          <cx:pt idx="602">57812</cx:pt>
          <cx:pt idx="603">54084</cx:pt>
          <cx:pt idx="604">56029</cx:pt>
          <cx:pt idx="605">57234</cx:pt>
          <cx:pt idx="606">54896</cx:pt>
          <cx:pt idx="607">54111</cx:pt>
          <cx:pt idx="608">57782</cx:pt>
          <cx:pt idx="609">51964</cx:pt>
          <cx:pt idx="610">51314</cx:pt>
          <cx:pt idx="611">53432</cx:pt>
          <cx:pt idx="612">57476</cx:pt>
          <cx:pt idx="613">56495</cx:pt>
          <cx:pt idx="614">58004</cx:pt>
          <cx:pt idx="615">55419</cx:pt>
          <cx:pt idx="616">56725</cx:pt>
          <cx:pt idx="617">54392</cx:pt>
          <cx:pt idx="618">56673</cx:pt>
          <cx:pt idx="619">57392</cx:pt>
          <cx:pt idx="620">57604</cx:pt>
          <cx:pt idx="621">54578</cx:pt>
          <cx:pt idx="622">57091</cx:pt>
          <cx:pt idx="623">50466</cx:pt>
          <cx:pt idx="624">51555</cx:pt>
          <cx:pt idx="625">50204</cx:pt>
          <cx:pt idx="626">56275</cx:pt>
          <cx:pt idx="627">54672</cx:pt>
          <cx:pt idx="628">56568</cx:pt>
          <cx:pt idx="629">57077</cx:pt>
          <cx:pt idx="630">59251</cx:pt>
          <cx:pt idx="631">53084</cx:pt>
          <cx:pt idx="632">55503</cx:pt>
          <cx:pt idx="633">55470</cx:pt>
          <cx:pt idx="634">56482</cx:pt>
          <cx:pt idx="635">53490</cx:pt>
          <cx:pt idx="636">58539</cx:pt>
          <cx:pt idx="637">56206</cx:pt>
          <cx:pt idx="638">56512</cx:pt>
          <cx:pt idx="639">52401</cx:pt>
          <cx:pt idx="640">56026</cx:pt>
          <cx:pt idx="641">51185</cx:pt>
          <cx:pt idx="642">56433</cx:pt>
          <cx:pt idx="643">51465</cx:pt>
          <cx:pt idx="644">55175</cx:pt>
          <cx:pt idx="645">52862</cx:pt>
          <cx:pt idx="646">56086</cx:pt>
          <cx:pt idx="647">52834</cx:pt>
          <cx:pt idx="648">54899</cx:pt>
          <cx:pt idx="649">54366</cx:pt>
          <cx:pt idx="650">50360</cx:pt>
          <cx:pt idx="651">53682</cx:pt>
          <cx:pt idx="652">55498</cx:pt>
          <cx:pt idx="653">53232</cx:pt>
          <cx:pt idx="654">52428</cx:pt>
          <cx:pt idx="655">57742</cx:pt>
          <cx:pt idx="656">58925</cx:pt>
          <cx:pt idx="657">53359</cx:pt>
          <cx:pt idx="658">59050</cx:pt>
          <cx:pt idx="659">53492</cx:pt>
          <cx:pt idx="660">57820</cx:pt>
          <cx:pt idx="661">53868</cx:pt>
          <cx:pt idx="662">54853</cx:pt>
          <cx:pt idx="663">53341</cx:pt>
          <cx:pt idx="664">58322</cx:pt>
          <cx:pt idx="665">53625</cx:pt>
          <cx:pt idx="666">57399</cx:pt>
          <cx:pt idx="667">53628</cx:pt>
          <cx:pt idx="668">57255</cx:pt>
          <cx:pt idx="669">51925</cx:pt>
          <cx:pt idx="670">56957</cx:pt>
          <cx:pt idx="671">50466</cx:pt>
          <cx:pt idx="672">54631</cx:pt>
          <cx:pt idx="673">57295</cx:pt>
          <cx:pt idx="674">57498</cx:pt>
          <cx:pt idx="675">52968</cx:pt>
          <cx:pt idx="676">57309</cx:pt>
          <cx:pt idx="677">54290</cx:pt>
          <cx:pt idx="678">52673</cx:pt>
          <cx:pt idx="679">52881</cx:pt>
          <cx:pt idx="680">55933</cx:pt>
          <cx:pt idx="681">50968</cx:pt>
          <cx:pt idx="682">50733</cx:pt>
          <cx:pt idx="683">58607</cx:pt>
          <cx:pt idx="684">50780</cx:pt>
          <cx:pt idx="685">57478</cx:pt>
          <cx:pt idx="686">57985</cx:pt>
          <cx:pt idx="687">56583</cx:pt>
          <cx:pt idx="688">57757</cx:pt>
          <cx:pt idx="689">57504</cx:pt>
          <cx:pt idx="690">51008</cx:pt>
          <cx:pt idx="691">55482</cx:pt>
          <cx:pt idx="692">53156</cx:pt>
          <cx:pt idx="693">57793</cx:pt>
          <cx:pt idx="694">57988</cx:pt>
          <cx:pt idx="695">56587</cx:pt>
          <cx:pt idx="696">52639</cx:pt>
          <cx:pt idx="697">56134</cx:pt>
          <cx:pt idx="698">58020</cx:pt>
          <cx:pt idx="699">57406</cx:pt>
          <cx:pt idx="700">53032</cx:pt>
          <cx:pt idx="701">57769</cx:pt>
          <cx:pt idx="702">51866</cx:pt>
          <cx:pt idx="703">57567</cx:pt>
          <cx:pt idx="704">53068</cx:pt>
          <cx:pt idx="705">55780</cx:pt>
          <cx:pt idx="706">53112</cx:pt>
          <cx:pt idx="707">56673</cx:pt>
          <cx:pt idx="708">54918</cx:pt>
          <cx:pt idx="709">55642</cx:pt>
          <cx:pt idx="710">55718</cx:pt>
          <cx:pt idx="711">51663</cx:pt>
          <cx:pt idx="712">51931</cx:pt>
          <cx:pt idx="713">56011</cx:pt>
          <cx:pt idx="714">51668</cx:pt>
          <cx:pt idx="715">56346</cx:pt>
          <cx:pt idx="716">54272</cx:pt>
          <cx:pt idx="717">56897</cx:pt>
          <cx:pt idx="718">55089</cx:pt>
          <cx:pt idx="719">53150</cx:pt>
          <cx:pt idx="720">58771</cx:pt>
          <cx:pt idx="721">51646</cx:pt>
          <cx:pt idx="722">56275</cx:pt>
          <cx:pt idx="723">56474</cx:pt>
          <cx:pt idx="724">55471</cx:pt>
          <cx:pt idx="725">51865</cx:pt>
          <cx:pt idx="726">58891</cx:pt>
          <cx:pt idx="727">52247</cx:pt>
          <cx:pt idx="728">53450</cx:pt>
          <cx:pt idx="729">52574</cx:pt>
          <cx:pt idx="730">58041</cx:pt>
          <cx:pt idx="731">57896</cx:pt>
          <cx:pt idx="732">53892</cx:pt>
          <cx:pt idx="733">54756</cx:pt>
          <cx:pt idx="734">53009</cx:pt>
          <cx:pt idx="735">53199</cx:pt>
          <cx:pt idx="736">56656</cx:pt>
          <cx:pt idx="737">58078</cx:pt>
          <cx:pt idx="738">51020</cx:pt>
          <cx:pt idx="739">56824</cx:pt>
          <cx:pt idx="740">51732</cx:pt>
          <cx:pt idx="741">53812</cx:pt>
          <cx:pt idx="742">55539</cx:pt>
          <cx:pt idx="743">53048</cx:pt>
          <cx:pt idx="744">52301</cx:pt>
          <cx:pt idx="745">59348</cx:pt>
          <cx:pt idx="746">52207</cx:pt>
          <cx:pt idx="747">56172</cx:pt>
          <cx:pt idx="748">56700</cx:pt>
          <cx:pt idx="749">55256</cx:pt>
          <cx:pt idx="750">53760</cx:pt>
          <cx:pt idx="751">52898</cx:pt>
          <cx:pt idx="752">55732</cx:pt>
          <cx:pt idx="753">58424</cx:pt>
          <cx:pt idx="754">50994</cx:pt>
          <cx:pt idx="755">55142</cx:pt>
          <cx:pt idx="756">52688</cx:pt>
          <cx:pt idx="757">49970</cx:pt>
          <cx:pt idx="758">52399</cx:pt>
          <cx:pt idx="759">56603</cx:pt>
          <cx:pt idx="760">52227</cx:pt>
          <cx:pt idx="761">51388</cx:pt>
          <cx:pt idx="762">58396</cx:pt>
          <cx:pt idx="763">52230</cx:pt>
          <cx:pt idx="764">53133</cx:pt>
          <cx:pt idx="765">54130</cx:pt>
          <cx:pt idx="766">52828</cx:pt>
          <cx:pt idx="767">52054</cx:pt>
          <cx:pt idx="768">53561</cx:pt>
          <cx:pt idx="769">55673</cx:pt>
          <cx:pt idx="770">53482</cx:pt>
          <cx:pt idx="771">56553</cx:pt>
          <cx:pt idx="772">56077</cx:pt>
          <cx:pt idx="773">52463</cx:pt>
          <cx:pt idx="774">51336</cx:pt>
          <cx:pt idx="775">55033</cx:pt>
          <cx:pt idx="776">50789</cx:pt>
          <cx:pt idx="777">52481</cx:pt>
          <cx:pt idx="778">50005</cx:pt>
          <cx:pt idx="779">59946</cx:pt>
          <cx:pt idx="780">49498</cx:pt>
          <cx:pt idx="781">53601</cx:pt>
          <cx:pt idx="782">50547</cx:pt>
          <cx:pt idx="783">51129</cx:pt>
          <cx:pt idx="784">58012</cx:pt>
          <cx:pt idx="785">53961</cx:pt>
          <cx:pt idx="786">53188</cx:pt>
          <cx:pt idx="787">52803</cx:pt>
          <cx:pt idx="788">55987</cx:pt>
          <cx:pt idx="789">51347</cx:pt>
          <cx:pt idx="790">49741</cx:pt>
          <cx:pt idx="791">55949</cx:pt>
          <cx:pt idx="792">49193</cx:pt>
          <cx:pt idx="793">57712</cx:pt>
          <cx:pt idx="794">57244</cx:pt>
          <cx:pt idx="795">56711</cx:pt>
          <cx:pt idx="796">50589</cx:pt>
          <cx:pt idx="797">56252</cx:pt>
          <cx:pt idx="798">57565</cx:pt>
          <cx:pt idx="799">54622</cx:pt>
          <cx:pt idx="800">54923</cx:pt>
          <cx:pt idx="801">50500</cx:pt>
          <cx:pt idx="802">54605</cx:pt>
          <cx:pt idx="803">56276</cx:pt>
          <cx:pt idx="804">54985</cx:pt>
          <cx:pt idx="805">51493</cx:pt>
          <cx:pt idx="806">56884</cx:pt>
          <cx:pt idx="807">52218</cx:pt>
          <cx:pt idx="808">56883</cx:pt>
          <cx:pt idx="809">54943</cx:pt>
          <cx:pt idx="810">57007</cx:pt>
          <cx:pt idx="811">57982</cx:pt>
          <cx:pt idx="812">57703</cx:pt>
          <cx:pt idx="813">52205</cx:pt>
          <cx:pt idx="814">55334</cx:pt>
          <cx:pt idx="815">58116</cx:pt>
          <cx:pt idx="816">55809</cx:pt>
          <cx:pt idx="817">52463</cx:pt>
          <cx:pt idx="818">57568</cx:pt>
          <cx:pt idx="819">52146</cx:pt>
          <cx:pt idx="820">50874</cx:pt>
          <cx:pt idx="821">56486</cx:pt>
          <cx:pt idx="822">52848</cx:pt>
          <cx:pt idx="823">53829</cx:pt>
          <cx:pt idx="824">53197</cx:pt>
          <cx:pt idx="825">55329</cx:pt>
          <cx:pt idx="826">50089</cx:pt>
          <cx:pt idx="827">55626</cx:pt>
          <cx:pt idx="828">57586</cx:pt>
          <cx:pt idx="829">51810</cx:pt>
          <cx:pt idx="830">55092</cx:pt>
          <cx:pt idx="831">57677</cx:pt>
          <cx:pt idx="832">57913</cx:pt>
          <cx:pt idx="833">53640</cx:pt>
          <cx:pt idx="834">59688</cx:pt>
          <cx:pt idx="835">54909</cx:pt>
          <cx:pt idx="836">55803</cx:pt>
          <cx:pt idx="837">57042</cx:pt>
          <cx:pt idx="838">56633</cx:pt>
          <cx:pt idx="839">52244</cx:pt>
          <cx:pt idx="840">56811</cx:pt>
          <cx:pt idx="841">54151</cx:pt>
          <cx:pt idx="842">54055</cx:pt>
          <cx:pt idx="843">59040</cx:pt>
          <cx:pt idx="844">54178</cx:pt>
          <cx:pt idx="845">51350</cx:pt>
          <cx:pt idx="846">52098</cx:pt>
          <cx:pt idx="847">52928</cx:pt>
          <cx:pt idx="848">52197</cx:pt>
          <cx:pt idx="849">53108</cx:pt>
          <cx:pt idx="850">52655</cx:pt>
          <cx:pt idx="851">52541</cx:pt>
          <cx:pt idx="852">49759</cx:pt>
          <cx:pt idx="853">56016</cx:pt>
          <cx:pt idx="854">53807</cx:pt>
          <cx:pt idx="855">53207</cx:pt>
          <cx:pt idx="856">55876</cx:pt>
          <cx:pt idx="857">59063</cx:pt>
          <cx:pt idx="858">55499</cx:pt>
          <cx:pt idx="859">55960</cx:pt>
          <cx:pt idx="860">57348</cx:pt>
          <cx:pt idx="861">50867</cx:pt>
          <cx:pt idx="862">52844</cx:pt>
          <cx:pt idx="863">59404</cx:pt>
          <cx:pt idx="864">55193</cx:pt>
          <cx:pt idx="865">55451</cx:pt>
          <cx:pt idx="866">53093</cx:pt>
          <cx:pt idx="867">50716</cx:pt>
          <cx:pt idx="868">58235</cx:pt>
          <cx:pt idx="869">51143</cx:pt>
          <cx:pt idx="870">48638</cx:pt>
          <cx:pt idx="871">52027</cx:pt>
          <cx:pt idx="872">56915</cx:pt>
          <cx:pt idx="873">52186</cx:pt>
          <cx:pt idx="874">54466</cx:pt>
          <cx:pt idx="875">56434</cx:pt>
          <cx:pt idx="876">55361</cx:pt>
          <cx:pt idx="877">52360</cx:pt>
          <cx:pt idx="878">57672</cx:pt>
          <cx:pt idx="879">53642</cx:pt>
          <cx:pt idx="880">55489</cx:pt>
          <cx:pt idx="881">57644</cx:pt>
          <cx:pt idx="882">53070</cx:pt>
          <cx:pt idx="883">56087</cx:pt>
          <cx:pt idx="884">56066</cx:pt>
          <cx:pt idx="885">54147</cx:pt>
          <cx:pt idx="886">55757</cx:pt>
          <cx:pt idx="887">54280</cx:pt>
          <cx:pt idx="888">50122</cx:pt>
          <cx:pt idx="889">51674</cx:pt>
          <cx:pt idx="890">56856</cx:pt>
          <cx:pt idx="891">57866</cx:pt>
          <cx:pt idx="892">57100</cx:pt>
          <cx:pt idx="893">54023</cx:pt>
          <cx:pt idx="894">57806</cx:pt>
          <cx:pt idx="895">55277</cx:pt>
          <cx:pt idx="896">57567</cx:pt>
          <cx:pt idx="897">55842</cx:pt>
          <cx:pt idx="898">53750</cx:pt>
          <cx:pt idx="899">53238</cx:pt>
          <cx:pt idx="900">57888</cx:pt>
          <cx:pt idx="901">55764</cx:pt>
          <cx:pt idx="902">51292</cx:pt>
          <cx:pt idx="903">56979</cx:pt>
          <cx:pt idx="904">53493</cx:pt>
          <cx:pt idx="905">57611</cx:pt>
          <cx:pt idx="906">56256</cx:pt>
          <cx:pt idx="907">56776</cx:pt>
          <cx:pt idx="908">52246</cx:pt>
          <cx:pt idx="909">59365</cx:pt>
          <cx:pt idx="910">50521</cx:pt>
          <cx:pt idx="911">52498</cx:pt>
          <cx:pt idx="912">56241</cx:pt>
          <cx:pt idx="913">51737</cx:pt>
          <cx:pt idx="914">50598</cx:pt>
          <cx:pt idx="915">54072</cx:pt>
          <cx:pt idx="916">53985</cx:pt>
          <cx:pt idx="917">52457</cx:pt>
          <cx:pt idx="918">49979</cx:pt>
          <cx:pt idx="919">59433</cx:pt>
          <cx:pt idx="920">48393</cx:pt>
          <cx:pt idx="921">53861</cx:pt>
          <cx:pt idx="922">71617</cx:pt>
          <cx:pt idx="923">56960</cx:pt>
          <cx:pt idx="924">51119</cx:pt>
          <cx:pt idx="925">56626</cx:pt>
          <cx:pt idx="926">56036</cx:pt>
          <cx:pt idx="927">53777</cx:pt>
          <cx:pt idx="928">56573</cx:pt>
          <cx:pt idx="929">52448</cx:pt>
          <cx:pt idx="930">52713</cx:pt>
          <cx:pt idx="931">55040</cx:pt>
          <cx:pt idx="932">53301</cx:pt>
          <cx:pt idx="933">51063</cx:pt>
          <cx:pt idx="934">56231</cx:pt>
          <cx:pt idx="935">54932</cx:pt>
          <cx:pt idx="936">53963</cx:pt>
          <cx:pt idx="937">57148</cx:pt>
          <cx:pt idx="938">49921</cx:pt>
          <cx:pt idx="939">50612</cx:pt>
          <cx:pt idx="940">57094</cx:pt>
          <cx:pt idx="941">53709</cx:pt>
          <cx:pt idx="942">56955</cx:pt>
          <cx:pt idx="943">59709</cx:pt>
          <cx:pt idx="944">52020</cx:pt>
          <cx:pt idx="945">56346</cx:pt>
          <cx:pt idx="946">56199</cx:pt>
          <cx:pt idx="947">56077</cx:pt>
          <cx:pt idx="948">49083</cx:pt>
          <cx:pt idx="949">56273</cx:pt>
          <cx:pt idx="950">53913</cx:pt>
          <cx:pt idx="951">51849</cx:pt>
          <cx:pt idx="952">58082</cx:pt>
          <cx:pt idx="953">51374</cx:pt>
          <cx:pt idx="954">56612</cx:pt>
          <cx:pt idx="955">56450</cx:pt>
          <cx:pt idx="956">59106</cx:pt>
          <cx:pt idx="957">52075</cx:pt>
          <cx:pt idx="958">57800</cx:pt>
          <cx:pt idx="959">54566</cx:pt>
          <cx:pt idx="960">48943</cx:pt>
          <cx:pt idx="961">49946</cx:pt>
          <cx:pt idx="962">58650</cx:pt>
          <cx:pt idx="963">54111</cx:pt>
          <cx:pt idx="964">48479</cx:pt>
          <cx:pt idx="965">56893</cx:pt>
          <cx:pt idx="966">57580</cx:pt>
          <cx:pt idx="967">54666</cx:pt>
          <cx:pt idx="968">55440</cx:pt>
          <cx:pt idx="969">57997</cx:pt>
          <cx:pt idx="970">49467</cx:pt>
          <cx:pt idx="971">55227</cx:pt>
          <cx:pt idx="972">58187</cx:pt>
          <cx:pt idx="973">56091</cx:pt>
          <cx:pt idx="974">50319</cx:pt>
          <cx:pt idx="975">58871</cx:pt>
          <cx:pt idx="976">51390</cx:pt>
          <cx:pt idx="977">52626</cx:pt>
          <cx:pt idx="978">51279</cx:pt>
          <cx:pt idx="979">56416</cx:pt>
          <cx:pt idx="980">57791</cx:pt>
          <cx:pt idx="981">54358</cx:pt>
          <cx:pt idx="982">48325</cx:pt>
          <cx:pt idx="983">56745</cx:pt>
          <cx:pt idx="984">56682</cx:pt>
          <cx:pt idx="985">56889</cx:pt>
          <cx:pt idx="986">57969</cx:pt>
          <cx:pt idx="987">57866</cx:pt>
          <cx:pt idx="988">50800</cx:pt>
          <cx:pt idx="989">58463</cx:pt>
          <cx:pt idx="990">52055</cx:pt>
          <cx:pt idx="991">52841</cx:pt>
          <cx:pt idx="992">52007</cx:pt>
          <cx:pt idx="993">56687</cx:pt>
          <cx:pt idx="994">51106</cx:pt>
          <cx:pt idx="995">58628</cx:pt>
          <cx:pt idx="996">48373</cx:pt>
          <cx:pt idx="997">53553</cx:pt>
          <cx:pt idx="998">53310</cx:pt>
          <cx:pt idx="999">53648</cx:pt>
        </cx:lvl>
      </cx:numDim>
    </cx:data>
    <cx:data id="2">
      <cx:numDim type="val">
        <cx:f>Sheet1!$AI$17:$AI$1016</cx:f>
        <cx:lvl ptCount="1000" formatCode="General">
          <cx:pt idx="0">41872</cx:pt>
          <cx:pt idx="1">42613</cx:pt>
          <cx:pt idx="2">42814</cx:pt>
          <cx:pt idx="3">42272</cx:pt>
          <cx:pt idx="4">42023</cx:pt>
          <cx:pt idx="5">41815</cx:pt>
          <cx:pt idx="6">40918</cx:pt>
          <cx:pt idx="7">41437</cx:pt>
          <cx:pt idx="8">44185</cx:pt>
          <cx:pt idx="9">42588</cx:pt>
          <cx:pt idx="10">41123</cx:pt>
          <cx:pt idx="11">41073</cx:pt>
          <cx:pt idx="12">43197</cx:pt>
          <cx:pt idx="13">40912</cx:pt>
          <cx:pt idx="14">43680</cx:pt>
          <cx:pt idx="15">40759</cx:pt>
          <cx:pt idx="16">43028</cx:pt>
          <cx:pt idx="17">40881</cx:pt>
          <cx:pt idx="18">45923</cx:pt>
          <cx:pt idx="19">40556</cx:pt>
          <cx:pt idx="20">40273</cx:pt>
          <cx:pt idx="21">43703</cx:pt>
          <cx:pt idx="22">38264</cx:pt>
          <cx:pt idx="23">40341</cx:pt>
          <cx:pt idx="24">41135</cx:pt>
          <cx:pt idx="25">42039</cx:pt>
          <cx:pt idx="26">42571</cx:pt>
          <cx:pt idx="27">38420</cx:pt>
          <cx:pt idx="28">39732</cx:pt>
          <cx:pt idx="29">39107</cx:pt>
          <cx:pt idx="30">40371</cx:pt>
          <cx:pt idx="31">40598</cx:pt>
          <cx:pt idx="32">41288</cx:pt>
          <cx:pt idx="33">40241</cx:pt>
          <cx:pt idx="34">40697</cx:pt>
          <cx:pt idx="35">41239</cx:pt>
          <cx:pt idx="36">40267</cx:pt>
          <cx:pt idx="37">39262</cx:pt>
          <cx:pt idx="38">39019</cx:pt>
          <cx:pt idx="39">40290</cx:pt>
          <cx:pt idx="40">40138</cx:pt>
          <cx:pt idx="41">39465</cx:pt>
          <cx:pt idx="42">47168</cx:pt>
          <cx:pt idx="43">39582</cx:pt>
          <cx:pt idx="44">39556</cx:pt>
          <cx:pt idx="45">40619</cx:pt>
          <cx:pt idx="46">39928</cx:pt>
          <cx:pt idx="47">45679</cx:pt>
          <cx:pt idx="48">39514</cx:pt>
          <cx:pt idx="49">40375</cx:pt>
          <cx:pt idx="50">39832</cx:pt>
          <cx:pt idx="51">40114</cx:pt>
          <cx:pt idx="52">38386</cx:pt>
          <cx:pt idx="53">39343</cx:pt>
          <cx:pt idx="54">38423</cx:pt>
          <cx:pt idx="55">36479</cx:pt>
          <cx:pt idx="56">39502</cx:pt>
          <cx:pt idx="57">38096</cx:pt>
          <cx:pt idx="58">38448</cx:pt>
          <cx:pt idx="59">43455</cx:pt>
          <cx:pt idx="60">39097</cx:pt>
          <cx:pt idx="61">39329</cx:pt>
          <cx:pt idx="62">39691</cx:pt>
          <cx:pt idx="63">37390</cx:pt>
          <cx:pt idx="64">39699</cx:pt>
          <cx:pt idx="65">38734</cx:pt>
          <cx:pt idx="66">38423</cx:pt>
          <cx:pt idx="67">40172</cx:pt>
          <cx:pt idx="68">38161</cx:pt>
          <cx:pt idx="69">40072</cx:pt>
          <cx:pt idx="70">39164</cx:pt>
          <cx:pt idx="71">41276</cx:pt>
          <cx:pt idx="72">38630</cx:pt>
          <cx:pt idx="73">38782</cx:pt>
          <cx:pt idx="74">40489</cx:pt>
          <cx:pt idx="75">38169</cx:pt>
          <cx:pt idx="76">37879</cx:pt>
          <cx:pt idx="77">39717</cx:pt>
          <cx:pt idx="78">40584</cx:pt>
          <cx:pt idx="79">39981</cx:pt>
          <cx:pt idx="80">37103</cx:pt>
          <cx:pt idx="81">38291</cx:pt>
          <cx:pt idx="82">38703</cx:pt>
          <cx:pt idx="83">40139</cx:pt>
          <cx:pt idx="84">38521</cx:pt>
          <cx:pt idx="85">41948</cx:pt>
          <cx:pt idx="86">38275</cx:pt>
          <cx:pt idx="87">41049</cx:pt>
          <cx:pt idx="88">40307</cx:pt>
          <cx:pt idx="89">36369</cx:pt>
          <cx:pt idx="90">38912</cx:pt>
          <cx:pt idx="91">39739</cx:pt>
          <cx:pt idx="92">40491</cx:pt>
          <cx:pt idx="93">41260</cx:pt>
          <cx:pt idx="94">39221</cx:pt>
          <cx:pt idx="95">39805</cx:pt>
          <cx:pt idx="96">39404</cx:pt>
          <cx:pt idx="97">39007</cx:pt>
          <cx:pt idx="98">39138</cx:pt>
          <cx:pt idx="99">42453</cx:pt>
          <cx:pt idx="100">44726</cx:pt>
          <cx:pt idx="101">39196</cx:pt>
          <cx:pt idx="102">39407</cx:pt>
          <cx:pt idx="103">40047</cx:pt>
          <cx:pt idx="104">39406</cx:pt>
          <cx:pt idx="105">39341</cx:pt>
          <cx:pt idx="106">40523</cx:pt>
          <cx:pt idx="107">38207</cx:pt>
          <cx:pt idx="108">42550</cx:pt>
          <cx:pt idx="109">40419</cx:pt>
          <cx:pt idx="110">41175</cx:pt>
          <cx:pt idx="111">39502</cx:pt>
          <cx:pt idx="112">40793</cx:pt>
          <cx:pt idx="113">40047</cx:pt>
          <cx:pt idx="114">40051</cx:pt>
          <cx:pt idx="115">41750</cx:pt>
          <cx:pt idx="116">40215</cx:pt>
          <cx:pt idx="117">41696</cx:pt>
          <cx:pt idx="118">40419</cx:pt>
          <cx:pt idx="119">40485</cx:pt>
          <cx:pt idx="120">41259</cx:pt>
          <cx:pt idx="121">41130</cx:pt>
          <cx:pt idx="122">41449</cx:pt>
          <cx:pt idx="123">40792</cx:pt>
          <cx:pt idx="124">41721</cx:pt>
          <cx:pt idx="125">40724</cx:pt>
          <cx:pt idx="126">40324</cx:pt>
          <cx:pt idx="127">39930</cx:pt>
          <cx:pt idx="128">39773</cx:pt>
          <cx:pt idx="129">39561</cx:pt>
          <cx:pt idx="130">40199</cx:pt>
          <cx:pt idx="131">40992</cx:pt>
          <cx:pt idx="132">46451</cx:pt>
          <cx:pt idx="133">40732</cx:pt>
          <cx:pt idx="134">40968</cx:pt>
          <cx:pt idx="135">40206</cx:pt>
          <cx:pt idx="136">39856</cx:pt>
          <cx:pt idx="137">40072</cx:pt>
          <cx:pt idx="138">38340</cx:pt>
          <cx:pt idx="139">36822</cx:pt>
          <cx:pt idx="140">40818</cx:pt>
          <cx:pt idx="141">38350</cx:pt>
          <cx:pt idx="142">40815</cx:pt>
          <cx:pt idx="143">41943</cx:pt>
          <cx:pt idx="144">39670</cx:pt>
          <cx:pt idx="145">40679</cx:pt>
          <cx:pt idx="146">39719</cx:pt>
          <cx:pt idx="147">40507</cx:pt>
          <cx:pt idx="148">39087</cx:pt>
          <cx:pt idx="149">39738</cx:pt>
          <cx:pt idx="150">42219</cx:pt>
          <cx:pt idx="151">40057</cx:pt>
          <cx:pt idx="152">41997</cx:pt>
          <cx:pt idx="153">38423</cx:pt>
          <cx:pt idx="154">42074</cx:pt>
          <cx:pt idx="155">41077</cx:pt>
          <cx:pt idx="156">41787</cx:pt>
          <cx:pt idx="157">39451</cx:pt>
          <cx:pt idx="158">39504</cx:pt>
          <cx:pt idx="159">41142</cx:pt>
          <cx:pt idx="160">40851</cx:pt>
          <cx:pt idx="161">41369</cx:pt>
          <cx:pt idx="162">40154</cx:pt>
          <cx:pt idx="163">43328</cx:pt>
          <cx:pt idx="164">36212</cx:pt>
          <cx:pt idx="165">40505</cx:pt>
          <cx:pt idx="166">40821</cx:pt>
          <cx:pt idx="167">40273</cx:pt>
          <cx:pt idx="168">38875</cx:pt>
          <cx:pt idx="169">39862</cx:pt>
          <cx:pt idx="170">40600</cx:pt>
          <cx:pt idx="171">38143</cx:pt>
          <cx:pt idx="172">40169</cx:pt>
          <cx:pt idx="173">40597</cx:pt>
          <cx:pt idx="174">40635</cx:pt>
          <cx:pt idx="175">39382</cx:pt>
          <cx:pt idx="176">41407</cx:pt>
          <cx:pt idx="177">41365</cx:pt>
          <cx:pt idx="178">40896</cx:pt>
          <cx:pt idx="179">41499</cx:pt>
          <cx:pt idx="180">40339</cx:pt>
          <cx:pt idx="181">41409</cx:pt>
          <cx:pt idx="182">39818</cx:pt>
          <cx:pt idx="183">40054</cx:pt>
          <cx:pt idx="184">39367</cx:pt>
          <cx:pt idx="185">40772</cx:pt>
          <cx:pt idx="186">40654</cx:pt>
          <cx:pt idx="187">42114</cx:pt>
          <cx:pt idx="188">40836</cx:pt>
          <cx:pt idx="189">40793</cx:pt>
          <cx:pt idx="190">39701</cx:pt>
          <cx:pt idx="191">40727</cx:pt>
          <cx:pt idx="192">41335</cx:pt>
          <cx:pt idx="193">42153</cx:pt>
          <cx:pt idx="194">40318</cx:pt>
          <cx:pt idx="195">40971</cx:pt>
          <cx:pt idx="196">39121</cx:pt>
          <cx:pt idx="197">41008</cx:pt>
          <cx:pt idx="198">39756</cx:pt>
          <cx:pt idx="199">41064</cx:pt>
          <cx:pt idx="200">39069</cx:pt>
          <cx:pt idx="201">40521</cx:pt>
          <cx:pt idx="202">40372</cx:pt>
          <cx:pt idx="203">40726</cx:pt>
          <cx:pt idx="204">41540</cx:pt>
          <cx:pt idx="205">39582</cx:pt>
          <cx:pt idx="206">40783</cx:pt>
          <cx:pt idx="207">41186</cx:pt>
          <cx:pt idx="208">39368</cx:pt>
          <cx:pt idx="209">39895</cx:pt>
          <cx:pt idx="210">40778</cx:pt>
          <cx:pt idx="211">40294</cx:pt>
          <cx:pt idx="212">39729</cx:pt>
          <cx:pt idx="213">40735</cx:pt>
          <cx:pt idx="214">41687</cx:pt>
          <cx:pt idx="215">39334</cx:pt>
          <cx:pt idx="216">44084</cx:pt>
          <cx:pt idx="217">40452</cx:pt>
          <cx:pt idx="218">41786</cx:pt>
          <cx:pt idx="219">39548</cx:pt>
          <cx:pt idx="220">41586</cx:pt>
          <cx:pt idx="221">39596</cx:pt>
          <cx:pt idx="222">43332</cx:pt>
          <cx:pt idx="223">40103</cx:pt>
          <cx:pt idx="224">40032</cx:pt>
          <cx:pt idx="225">39311</cx:pt>
          <cx:pt idx="226">39907</cx:pt>
          <cx:pt idx="227">36723</cx:pt>
          <cx:pt idx="228">40687</cx:pt>
          <cx:pt idx="229">39553</cx:pt>
          <cx:pt idx="230">41750</cx:pt>
          <cx:pt idx="231">39999</cx:pt>
          <cx:pt idx="232">42040</cx:pt>
          <cx:pt idx="233">40535</cx:pt>
          <cx:pt idx="234">40898</cx:pt>
          <cx:pt idx="235">41126</cx:pt>
          <cx:pt idx="236">42202</cx:pt>
          <cx:pt idx="237">40042</cx:pt>
          <cx:pt idx="238">42307</cx:pt>
          <cx:pt idx="239">39603</cx:pt>
          <cx:pt idx="240">41132</cx:pt>
          <cx:pt idx="241">39666</cx:pt>
          <cx:pt idx="242">41403</cx:pt>
          <cx:pt idx="243">40928</cx:pt>
          <cx:pt idx="244">42950</cx:pt>
          <cx:pt idx="245">40122</cx:pt>
          <cx:pt idx="246">40719</cx:pt>
          <cx:pt idx="247">40506</cx:pt>
          <cx:pt idx="248">39732</cx:pt>
          <cx:pt idx="249">40808</cx:pt>
          <cx:pt idx="250">40084</cx:pt>
          <cx:pt idx="251">40022</cx:pt>
          <cx:pt idx="252">40878</cx:pt>
          <cx:pt idx="253">39853</cx:pt>
          <cx:pt idx="254">40518</cx:pt>
          <cx:pt idx="255">40918</cx:pt>
          <cx:pt idx="256">42224</cx:pt>
          <cx:pt idx="257">36918</cx:pt>
          <cx:pt idx="258">39934</cx:pt>
          <cx:pt idx="259">39422</cx:pt>
          <cx:pt idx="260">39936</cx:pt>
          <cx:pt idx="261">41599</cx:pt>
          <cx:pt idx="262">40528</cx:pt>
          <cx:pt idx="263">41416</cx:pt>
          <cx:pt idx="264">40748</cx:pt>
          <cx:pt idx="265">40843</cx:pt>
          <cx:pt idx="266">42252</cx:pt>
          <cx:pt idx="267">40418</cx:pt>
          <cx:pt idx="268">40729</cx:pt>
          <cx:pt idx="269">39478</cx:pt>
          <cx:pt idx="270">41261</cx:pt>
          <cx:pt idx="271">39401</cx:pt>
          <cx:pt idx="272">40064</cx:pt>
          <cx:pt idx="273">41391</cx:pt>
          <cx:pt idx="274">40777</cx:pt>
          <cx:pt idx="275">40804</cx:pt>
          <cx:pt idx="276">40741</cx:pt>
          <cx:pt idx="277">39833</cx:pt>
          <cx:pt idx="278">41370</cx:pt>
          <cx:pt idx="279">44076</cx:pt>
          <cx:pt idx="280">38025</cx:pt>
          <cx:pt idx="281">40943</cx:pt>
          <cx:pt idx="282">38012</cx:pt>
          <cx:pt idx="283">40339</cx:pt>
          <cx:pt idx="284">41842</cx:pt>
          <cx:pt idx="285">40090</cx:pt>
          <cx:pt idx="286">40954</cx:pt>
          <cx:pt idx="287">39429</cx:pt>
          <cx:pt idx="288">41611</cx:pt>
          <cx:pt idx="289">39827</cx:pt>
          <cx:pt idx="290">43868</cx:pt>
          <cx:pt idx="291">40055</cx:pt>
          <cx:pt idx="292">41397</cx:pt>
          <cx:pt idx="293">39142</cx:pt>
          <cx:pt idx="294">43780</cx:pt>
          <cx:pt idx="295">41074</cx:pt>
          <cx:pt idx="296">42842</cx:pt>
          <cx:pt idx="297">39512</cx:pt>
          <cx:pt idx="298">41096</cx:pt>
          <cx:pt idx="299">39870</cx:pt>
          <cx:pt idx="300">36952</cx:pt>
          <cx:pt idx="301">41754</cx:pt>
          <cx:pt idx="302">39792</cx:pt>
          <cx:pt idx="303">40703</cx:pt>
          <cx:pt idx="304">40742</cx:pt>
          <cx:pt idx="305">38491</cx:pt>
          <cx:pt idx="306">39827</cx:pt>
          <cx:pt idx="307">40584</cx:pt>
          <cx:pt idx="308">42102</cx:pt>
          <cx:pt idx="309">39804</cx:pt>
          <cx:pt idx="310">45725</cx:pt>
          <cx:pt idx="311">36742</cx:pt>
          <cx:pt idx="312">40289</cx:pt>
          <cx:pt idx="313">39314</cx:pt>
          <cx:pt idx="314">41034</cx:pt>
          <cx:pt idx="315">41270</cx:pt>
          <cx:pt idx="316">40124</cx:pt>
          <cx:pt idx="317">40017</cx:pt>
          <cx:pt idx="318">45836</cx:pt>
          <cx:pt idx="319">39996</cx:pt>
          <cx:pt idx="320">39231</cx:pt>
          <cx:pt idx="321">39115</cx:pt>
          <cx:pt idx="322">41684</cx:pt>
          <cx:pt idx="323">41756</cx:pt>
          <cx:pt idx="324">41547</cx:pt>
          <cx:pt idx="325">37098</cx:pt>
          <cx:pt idx="326">42614</cx:pt>
          <cx:pt idx="327">40511</cx:pt>
          <cx:pt idx="328">41245</cx:pt>
          <cx:pt idx="329">39625</cx:pt>
          <cx:pt idx="330">41070</cx:pt>
          <cx:pt idx="331">41093</cx:pt>
          <cx:pt idx="332">42583</cx:pt>
          <cx:pt idx="333">40849</cx:pt>
          <cx:pt idx="334">41572</cx:pt>
          <cx:pt idx="335">39779</cx:pt>
          <cx:pt idx="336">42006</cx:pt>
          <cx:pt idx="337">40814</cx:pt>
          <cx:pt idx="338">37878</cx:pt>
          <cx:pt idx="339">39538</cx:pt>
          <cx:pt idx="340">38827</cx:pt>
          <cx:pt idx="341">38613</cx:pt>
          <cx:pt idx="342">37939</cx:pt>
          <cx:pt idx="343">38800</cx:pt>
          <cx:pt idx="344">47787</cx:pt>
          <cx:pt idx="345">40314</cx:pt>
          <cx:pt idx="346">40599</cx:pt>
          <cx:pt idx="347">40820</cx:pt>
          <cx:pt idx="348">41161</cx:pt>
          <cx:pt idx="349">39136</cx:pt>
          <cx:pt idx="350">41876</cx:pt>
          <cx:pt idx="351">39273</cx:pt>
          <cx:pt idx="352">41520</cx:pt>
          <cx:pt idx="353">39765</cx:pt>
          <cx:pt idx="354">41087</cx:pt>
          <cx:pt idx="355">40004</cx:pt>
          <cx:pt idx="356">41397</cx:pt>
          <cx:pt idx="357">40074</cx:pt>
          <cx:pt idx="358">42328</cx:pt>
          <cx:pt idx="359">40653</cx:pt>
          <cx:pt idx="360">42738</cx:pt>
          <cx:pt idx="361">40361</cx:pt>
          <cx:pt idx="362">40873</cx:pt>
          <cx:pt idx="363">40279</cx:pt>
          <cx:pt idx="364">42686</cx:pt>
          <cx:pt idx="365">39761</cx:pt>
          <cx:pt idx="366">41835</cx:pt>
          <cx:pt idx="367">40063</cx:pt>
          <cx:pt idx="368">41989</cx:pt>
          <cx:pt idx="369">40211</cx:pt>
          <cx:pt idx="370">40530</cx:pt>
          <cx:pt idx="371">38692</cx:pt>
          <cx:pt idx="372">40969</cx:pt>
          <cx:pt idx="373">40847</cx:pt>
          <cx:pt idx="374">39722</cx:pt>
          <cx:pt idx="375">39773</cx:pt>
          <cx:pt idx="376">40469</cx:pt>
          <cx:pt idx="377">41452</cx:pt>
          <cx:pt idx="378">38913</cx:pt>
          <cx:pt idx="379">41387</cx:pt>
          <cx:pt idx="380">39747</cx:pt>
          <cx:pt idx="381">38549</cx:pt>
          <cx:pt idx="382">39942</cx:pt>
          <cx:pt idx="383">40525</cx:pt>
          <cx:pt idx="384">39691</cx:pt>
          <cx:pt idx="385">41306</cx:pt>
          <cx:pt idx="386">39819</cx:pt>
          <cx:pt idx="387">41786</cx:pt>
          <cx:pt idx="388">40484</cx:pt>
          <cx:pt idx="389">41203</cx:pt>
          <cx:pt idx="390">40893</cx:pt>
          <cx:pt idx="391">40077</cx:pt>
          <cx:pt idx="392">41311</cx:pt>
          <cx:pt idx="393">40755</cx:pt>
          <cx:pt idx="394">40693</cx:pt>
          <cx:pt idx="395">39671</cx:pt>
          <cx:pt idx="396">41524</cx:pt>
          <cx:pt idx="397">39304</cx:pt>
          <cx:pt idx="398">41732</cx:pt>
          <cx:pt idx="399">39257</cx:pt>
          <cx:pt idx="400">40511</cx:pt>
          <cx:pt idx="401">40394</cx:pt>
          <cx:pt idx="402">42089</cx:pt>
          <cx:pt idx="403">39992</cx:pt>
          <cx:pt idx="404">41017</cx:pt>
          <cx:pt idx="405">39109</cx:pt>
          <cx:pt idx="406">42012</cx:pt>
          <cx:pt idx="407">40806</cx:pt>
          <cx:pt idx="408">41641</cx:pt>
          <cx:pt idx="409">37186</cx:pt>
          <cx:pt idx="410">38839</cx:pt>
          <cx:pt idx="411">40701</cx:pt>
          <cx:pt idx="412">37849</cx:pt>
          <cx:pt idx="413">39902</cx:pt>
          <cx:pt idx="414">39205</cx:pt>
          <cx:pt idx="415">39011</cx:pt>
          <cx:pt idx="416">41081</cx:pt>
          <cx:pt idx="417">39851</cx:pt>
          <cx:pt idx="418">41048</cx:pt>
          <cx:pt idx="419">40359</cx:pt>
          <cx:pt idx="420">40352</cx:pt>
          <cx:pt idx="421">41548</cx:pt>
          <cx:pt idx="422">38983</cx:pt>
          <cx:pt idx="423">41898</cx:pt>
          <cx:pt idx="424">40455</cx:pt>
          <cx:pt idx="425">39941</cx:pt>
          <cx:pt idx="426">41558</cx:pt>
          <cx:pt idx="427">39779</cx:pt>
          <cx:pt idx="428">38801</cx:pt>
          <cx:pt idx="429">39314</cx:pt>
          <cx:pt idx="430">40132</cx:pt>
          <cx:pt idx="431">44374</cx:pt>
          <cx:pt idx="432">40434</cx:pt>
          <cx:pt idx="433">41409</cx:pt>
          <cx:pt idx="434">40233</cx:pt>
          <cx:pt idx="435">41866</cx:pt>
          <cx:pt idx="436">39773</cx:pt>
          <cx:pt idx="437">38652</cx:pt>
          <cx:pt idx="438">38944</cx:pt>
          <cx:pt idx="439">40634</cx:pt>
          <cx:pt idx="440">41358</cx:pt>
          <cx:pt idx="441">40544</cx:pt>
          <cx:pt idx="442">40641</cx:pt>
          <cx:pt idx="443">39013</cx:pt>
          <cx:pt idx="444">40588</cx:pt>
          <cx:pt idx="445">39137</cx:pt>
          <cx:pt idx="446">41933</cx:pt>
          <cx:pt idx="447">40748</cx:pt>
          <cx:pt idx="448">41155</cx:pt>
          <cx:pt idx="449">39067</cx:pt>
          <cx:pt idx="450">40546</cx:pt>
          <cx:pt idx="451">39456</cx:pt>
          <cx:pt idx="452">39361</cx:pt>
          <cx:pt idx="453">41159</cx:pt>
          <cx:pt idx="454">40630</cx:pt>
          <cx:pt idx="455">38935</cx:pt>
          <cx:pt idx="456">39590</cx:pt>
          <cx:pt idx="457">40264</cx:pt>
          <cx:pt idx="458">39561</cx:pt>
          <cx:pt idx="459">40312</cx:pt>
          <cx:pt idx="460">39901</cx:pt>
          <cx:pt idx="461">41440</cx:pt>
          <cx:pt idx="462">39743</cx:pt>
          <cx:pt idx="463">39382</cx:pt>
          <cx:pt idx="464">42389</cx:pt>
          <cx:pt idx="465">39598</cx:pt>
          <cx:pt idx="466">42986</cx:pt>
          <cx:pt idx="467">40694</cx:pt>
          <cx:pt idx="468">41128</cx:pt>
          <cx:pt idx="469">38551</cx:pt>
          <cx:pt idx="470">40838</cx:pt>
          <cx:pt idx="471">39828</cx:pt>
          <cx:pt idx="472">40840</cx:pt>
          <cx:pt idx="473">39061</cx:pt>
          <cx:pt idx="474">41694</cx:pt>
          <cx:pt idx="475">38074</cx:pt>
          <cx:pt idx="476">41474</cx:pt>
          <cx:pt idx="477">39731</cx:pt>
          <cx:pt idx="478">40997</cx:pt>
          <cx:pt idx="479">37293</cx:pt>
          <cx:pt idx="480">40591</cx:pt>
          <cx:pt idx="481">38292</cx:pt>
          <cx:pt idx="482">41457</cx:pt>
          <cx:pt idx="483">40398</cx:pt>
          <cx:pt idx="484">40648</cx:pt>
          <cx:pt idx="485">40359</cx:pt>
          <cx:pt idx="486">41522</cx:pt>
          <cx:pt idx="487">40808</cx:pt>
          <cx:pt idx="488">42331</cx:pt>
          <cx:pt idx="489">40118</cx:pt>
          <cx:pt idx="490">41384</cx:pt>
          <cx:pt idx="491">40255</cx:pt>
          <cx:pt idx="492">41788</cx:pt>
          <cx:pt idx="493">39831</cx:pt>
          <cx:pt idx="494">39097</cx:pt>
          <cx:pt idx="495">40048</cx:pt>
          <cx:pt idx="496">41468</cx:pt>
          <cx:pt idx="497">39649</cx:pt>
          <cx:pt idx="498">39855</cx:pt>
          <cx:pt idx="499">39889</cx:pt>
          <cx:pt idx="500">41222</cx:pt>
          <cx:pt idx="501">38914</cx:pt>
          <cx:pt idx="502">42251</cx:pt>
          <cx:pt idx="503">40015</cx:pt>
          <cx:pt idx="504">38334</cx:pt>
          <cx:pt idx="505">40339</cx:pt>
          <cx:pt idx="506">41799</cx:pt>
          <cx:pt idx="507">39350</cx:pt>
          <cx:pt idx="508">42147</cx:pt>
          <cx:pt idx="509">40573</cx:pt>
          <cx:pt idx="510">39203</cx:pt>
          <cx:pt idx="511">38675</cx:pt>
          <cx:pt idx="512">42107</cx:pt>
          <cx:pt idx="513">38190</cx:pt>
          <cx:pt idx="514">38796</cx:pt>
          <cx:pt idx="515">40288</cx:pt>
          <cx:pt idx="516">40436</cx:pt>
          <cx:pt idx="517">38446</cx:pt>
          <cx:pt idx="518">40406</cx:pt>
          <cx:pt idx="519">38293</cx:pt>
          <cx:pt idx="520">40426</cx:pt>
          <cx:pt idx="521">40376</cx:pt>
          <cx:pt idx="522">39869</cx:pt>
          <cx:pt idx="523">41295</cx:pt>
          <cx:pt idx="524">40012</cx:pt>
          <cx:pt idx="525">40341</cx:pt>
          <cx:pt idx="526">39535</cx:pt>
          <cx:pt idx="527">40354</cx:pt>
          <cx:pt idx="528">37311</cx:pt>
          <cx:pt idx="529">39741</cx:pt>
          <cx:pt idx="530">40441</cx:pt>
          <cx:pt idx="531">39726</cx:pt>
          <cx:pt idx="532">37497</cx:pt>
          <cx:pt idx="533">40517</cx:pt>
          <cx:pt idx="534">41006</cx:pt>
          <cx:pt idx="535">42295</cx:pt>
          <cx:pt idx="536">39870</cx:pt>
          <cx:pt idx="537">41845</cx:pt>
          <cx:pt idx="538">39889</cx:pt>
          <cx:pt idx="539">41881</cx:pt>
          <cx:pt idx="540">40615</cx:pt>
          <cx:pt idx="541">39442</cx:pt>
          <cx:pt idx="542">39133</cx:pt>
          <cx:pt idx="543">41235</cx:pt>
          <cx:pt idx="544">40398</cx:pt>
          <cx:pt idx="545">39539</cx:pt>
          <cx:pt idx="546">38853</cx:pt>
          <cx:pt idx="547">40187</cx:pt>
          <cx:pt idx="548">41084</cx:pt>
          <cx:pt idx="549">38941</cx:pt>
          <cx:pt idx="550">38801</cx:pt>
          <cx:pt idx="551">41445</cx:pt>
          <cx:pt idx="552">40193</cx:pt>
          <cx:pt idx="553">38655</cx:pt>
          <cx:pt idx="554">41087</cx:pt>
          <cx:pt idx="555">38743</cx:pt>
          <cx:pt idx="556">40559</cx:pt>
          <cx:pt idx="557">41442</cx:pt>
          <cx:pt idx="558">40991</cx:pt>
          <cx:pt idx="559">41711</cx:pt>
          <cx:pt idx="560">38350</cx:pt>
          <cx:pt idx="561">40699</cx:pt>
          <cx:pt idx="562">39108</cx:pt>
          <cx:pt idx="563">48238</cx:pt>
          <cx:pt idx="564">40992</cx:pt>
          <cx:pt idx="565">40474</cx:pt>
          <cx:pt idx="566">40552</cx:pt>
          <cx:pt idx="567">41150</cx:pt>
          <cx:pt idx="568">38497</cx:pt>
          <cx:pt idx="569">41326</cx:pt>
          <cx:pt idx="570">41142</cx:pt>
          <cx:pt idx="571">38408</cx:pt>
          <cx:pt idx="572">39925</cx:pt>
          <cx:pt idx="573">39450</cx:pt>
          <cx:pt idx="574">39876</cx:pt>
          <cx:pt idx="575">42373</cx:pt>
          <cx:pt idx="576">39137</cx:pt>
          <cx:pt idx="577">40349</cx:pt>
          <cx:pt idx="578">40777</cx:pt>
          <cx:pt idx="579">40590</cx:pt>
          <cx:pt idx="580">38897</cx:pt>
          <cx:pt idx="581">40046</cx:pt>
          <cx:pt idx="582">39877</cx:pt>
          <cx:pt idx="583">41747</cx:pt>
          <cx:pt idx="584">39717</cx:pt>
          <cx:pt idx="585">40501</cx:pt>
          <cx:pt idx="586">40031</cx:pt>
          <cx:pt idx="587">39149</cx:pt>
          <cx:pt idx="588">37927</cx:pt>
          <cx:pt idx="589">39486</cx:pt>
          <cx:pt idx="590">40516</cx:pt>
          <cx:pt idx="591">43031</cx:pt>
          <cx:pt idx="592">40683</cx:pt>
          <cx:pt idx="593">41411</cx:pt>
          <cx:pt idx="594">39552</cx:pt>
          <cx:pt idx="595">40189</cx:pt>
          <cx:pt idx="596">39141</cx:pt>
          <cx:pt idx="597">41212</cx:pt>
          <cx:pt idx="598">38378</cx:pt>
          <cx:pt idx="599">39582</cx:pt>
          <cx:pt idx="600">39124</cx:pt>
          <cx:pt idx="601">39940</cx:pt>
          <cx:pt idx="602">38534</cx:pt>
          <cx:pt idx="603">37436</cx:pt>
          <cx:pt idx="604">40734</cx:pt>
          <cx:pt idx="605">41662</cx:pt>
          <cx:pt idx="606">40772</cx:pt>
          <cx:pt idx="607">41571</cx:pt>
          <cx:pt idx="608">40582</cx:pt>
          <cx:pt idx="609">41037</cx:pt>
          <cx:pt idx="610">40228</cx:pt>
          <cx:pt idx="611">40140</cx:pt>
          <cx:pt idx="612">40785</cx:pt>
          <cx:pt idx="613">41699</cx:pt>
          <cx:pt idx="614">39987</cx:pt>
          <cx:pt idx="615">41457</cx:pt>
          <cx:pt idx="616">41668</cx:pt>
          <cx:pt idx="617">41126</cx:pt>
          <cx:pt idx="618">39220</cx:pt>
          <cx:pt idx="619">41710</cx:pt>
          <cx:pt idx="620">42741</cx:pt>
          <cx:pt idx="621">38983</cx:pt>
          <cx:pt idx="622">40276</cx:pt>
          <cx:pt idx="623">41635</cx:pt>
          <cx:pt idx="624">40864</cx:pt>
          <cx:pt idx="625">41594</cx:pt>
          <cx:pt idx="626">36471</cx:pt>
          <cx:pt idx="627">41598</cx:pt>
          <cx:pt idx="628">40795</cx:pt>
          <cx:pt idx="629">41126</cx:pt>
          <cx:pt idx="630">40521</cx:pt>
          <cx:pt idx="631">41942</cx:pt>
          <cx:pt idx="632">40856</cx:pt>
          <cx:pt idx="633">39637</cx:pt>
          <cx:pt idx="634">39977</cx:pt>
          <cx:pt idx="635">38935</cx:pt>
          <cx:pt idx="636">38666</cx:pt>
          <cx:pt idx="637">40569</cx:pt>
          <cx:pt idx="638">42927</cx:pt>
          <cx:pt idx="639">38578</cx:pt>
          <cx:pt idx="640">40347</cx:pt>
          <cx:pt idx="641">41630</cx:pt>
          <cx:pt idx="642">41408</cx:pt>
          <cx:pt idx="643">42067</cx:pt>
          <cx:pt idx="644">39952</cx:pt>
          <cx:pt idx="645">41610</cx:pt>
          <cx:pt idx="646">41456</cx:pt>
          <cx:pt idx="647">40991</cx:pt>
          <cx:pt idx="648">40296</cx:pt>
          <cx:pt idx="649">39812</cx:pt>
          <cx:pt idx="650">39474</cx:pt>
          <cx:pt idx="651">39482</cx:pt>
          <cx:pt idx="652">38798</cx:pt>
          <cx:pt idx="653">40392</cx:pt>
          <cx:pt idx="654">39850</cx:pt>
          <cx:pt idx="655">39898</cx:pt>
          <cx:pt idx="656">41385</cx:pt>
          <cx:pt idx="657">39944</cx:pt>
          <cx:pt idx="658">41515</cx:pt>
          <cx:pt idx="659">40626</cx:pt>
          <cx:pt idx="660">41293</cx:pt>
          <cx:pt idx="661">40933</cx:pt>
          <cx:pt idx="662">42239</cx:pt>
          <cx:pt idx="663">40389</cx:pt>
          <cx:pt idx="664">40501</cx:pt>
          <cx:pt idx="665">41763</cx:pt>
          <cx:pt idx="666">40250</cx:pt>
          <cx:pt idx="667">40121</cx:pt>
          <cx:pt idx="668">40221</cx:pt>
          <cx:pt idx="669">40685</cx:pt>
          <cx:pt idx="670">40762</cx:pt>
          <cx:pt idx="671">39882</cx:pt>
          <cx:pt idx="672">39728</cx:pt>
          <cx:pt idx="673">39022</cx:pt>
          <cx:pt idx="674">41177</cx:pt>
          <cx:pt idx="675">39289</cx:pt>
          <cx:pt idx="676">39260</cx:pt>
          <cx:pt idx="677">40046</cx:pt>
          <cx:pt idx="678">41590</cx:pt>
          <cx:pt idx="679">39685</cx:pt>
          <cx:pt idx="680">39597</cx:pt>
          <cx:pt idx="681">40365</cx:pt>
          <cx:pt idx="682">41541</cx:pt>
          <cx:pt idx="683">41969</cx:pt>
          <cx:pt idx="684">40974</cx:pt>
          <cx:pt idx="685">41107</cx:pt>
          <cx:pt idx="686">39649</cx:pt>
          <cx:pt idx="687">38970</cx:pt>
          <cx:pt idx="688">40557</cx:pt>
          <cx:pt idx="689">42583</cx:pt>
          <cx:pt idx="690">40108</cx:pt>
          <cx:pt idx="691">40934</cx:pt>
          <cx:pt idx="692">40056</cx:pt>
          <cx:pt idx="693">41312</cx:pt>
          <cx:pt idx="694">38160</cx:pt>
          <cx:pt idx="695">41872</cx:pt>
          <cx:pt idx="696">40642</cx:pt>
          <cx:pt idx="697">42784</cx:pt>
          <cx:pt idx="698">40474</cx:pt>
          <cx:pt idx="699">37808</cx:pt>
          <cx:pt idx="700">39483</cx:pt>
          <cx:pt idx="701">41431</cx:pt>
          <cx:pt idx="702">40845</cx:pt>
          <cx:pt idx="703">41997</cx:pt>
          <cx:pt idx="704">39502</cx:pt>
          <cx:pt idx="705">42178</cx:pt>
          <cx:pt idx="706">41827</cx:pt>
          <cx:pt idx="707">40488</cx:pt>
          <cx:pt idx="708">40053</cx:pt>
          <cx:pt idx="709">40645</cx:pt>
          <cx:pt idx="710">39717</cx:pt>
          <cx:pt idx="711">41221</cx:pt>
          <cx:pt idx="712">41236</cx:pt>
          <cx:pt idx="713">41667</cx:pt>
          <cx:pt idx="714">43373</cx:pt>
          <cx:pt idx="715">39917</cx:pt>
          <cx:pt idx="716">38547</cx:pt>
          <cx:pt idx="717">40107</cx:pt>
          <cx:pt idx="718">39727</cx:pt>
          <cx:pt idx="719">38600</cx:pt>
          <cx:pt idx="720">41940</cx:pt>
          <cx:pt idx="721">40854</cx:pt>
          <cx:pt idx="722">41324</cx:pt>
          <cx:pt idx="723">39977</cx:pt>
          <cx:pt idx="724">40730</cx:pt>
          <cx:pt idx="725">38702</cx:pt>
          <cx:pt idx="726">38262</cx:pt>
          <cx:pt idx="727">45031</cx:pt>
          <cx:pt idx="728">39914</cx:pt>
          <cx:pt idx="729">40795</cx:pt>
          <cx:pt idx="730">38958</cx:pt>
          <cx:pt idx="731">41536</cx:pt>
          <cx:pt idx="732">41997</cx:pt>
          <cx:pt idx="733">38942</cx:pt>
          <cx:pt idx="734">40419</cx:pt>
          <cx:pt idx="735">40623</cx:pt>
          <cx:pt idx="736">41047</cx:pt>
          <cx:pt idx="737">39677</cx:pt>
          <cx:pt idx="738">40501</cx:pt>
          <cx:pt idx="739">41445</cx:pt>
          <cx:pt idx="740">36820</cx:pt>
          <cx:pt idx="741">43580</cx:pt>
          <cx:pt idx="742">40992</cx:pt>
          <cx:pt idx="743">39232</cx:pt>
          <cx:pt idx="744">39447</cx:pt>
          <cx:pt idx="745">41341</cx:pt>
          <cx:pt idx="746">39726</cx:pt>
          <cx:pt idx="747">41982</cx:pt>
          <cx:pt idx="748">41062</cx:pt>
          <cx:pt idx="749">40491</cx:pt>
          <cx:pt idx="750">39608</cx:pt>
          <cx:pt idx="751">41820</cx:pt>
          <cx:pt idx="752">40801</cx:pt>
          <cx:pt idx="753">41095</cx:pt>
          <cx:pt idx="754">40048</cx:pt>
          <cx:pt idx="755">41353</cx:pt>
          <cx:pt idx="756">39831</cx:pt>
          <cx:pt idx="757">41705</cx:pt>
          <cx:pt idx="758">39922</cx:pt>
          <cx:pt idx="759">40542</cx:pt>
          <cx:pt idx="760">40935</cx:pt>
          <cx:pt idx="761">39808</cx:pt>
          <cx:pt idx="762">39531</cx:pt>
          <cx:pt idx="763">40463</cx:pt>
          <cx:pt idx="764">40245</cx:pt>
          <cx:pt idx="765">41799</cx:pt>
          <cx:pt idx="766">37321</cx:pt>
          <cx:pt idx="767">40245</cx:pt>
          <cx:pt idx="768">41361</cx:pt>
          <cx:pt idx="769">40289</cx:pt>
          <cx:pt idx="770">39661</cx:pt>
          <cx:pt idx="771">41470</cx:pt>
          <cx:pt idx="772">37803</cx:pt>
          <cx:pt idx="773">39237</cx:pt>
          <cx:pt idx="774">37300</cx:pt>
          <cx:pt idx="775">39865</cx:pt>
          <cx:pt idx="776">40266</cx:pt>
          <cx:pt idx="777">43060</cx:pt>
          <cx:pt idx="778">41059</cx:pt>
          <cx:pt idx="779">41364</cx:pt>
          <cx:pt idx="780">39202</cx:pt>
          <cx:pt idx="781">40520</cx:pt>
          <cx:pt idx="782">39474</cx:pt>
          <cx:pt idx="783">40587</cx:pt>
          <cx:pt idx="784">41265</cx:pt>
          <cx:pt idx="785">40790</cx:pt>
          <cx:pt idx="786">39540</cx:pt>
          <cx:pt idx="787">40153</cx:pt>
          <cx:pt idx="788">41066</cx:pt>
          <cx:pt idx="789">39840</cx:pt>
          <cx:pt idx="790">39944</cx:pt>
          <cx:pt idx="791">40003</cx:pt>
          <cx:pt idx="792">39983</cx:pt>
          <cx:pt idx="793">41033</cx:pt>
          <cx:pt idx="794">38235</cx:pt>
          <cx:pt idx="795">40429</cx:pt>
          <cx:pt idx="796">40286</cx:pt>
          <cx:pt idx="797">38101</cx:pt>
          <cx:pt idx="798">40386</cx:pt>
          <cx:pt idx="799">40653</cx:pt>
          <cx:pt idx="800">50741</cx:pt>
          <cx:pt idx="801">41919</cx:pt>
          <cx:pt idx="802">38574</cx:pt>
          <cx:pt idx="803">40476</cx:pt>
          <cx:pt idx="804">40945</cx:pt>
          <cx:pt idx="805">41544</cx:pt>
          <cx:pt idx="806">40200</cx:pt>
          <cx:pt idx="807">41330</cx:pt>
          <cx:pt idx="808">40030</cx:pt>
          <cx:pt idx="809">41318</cx:pt>
          <cx:pt idx="810">40022</cx:pt>
          <cx:pt idx="811">38758</cx:pt>
          <cx:pt idx="812">39513</cx:pt>
          <cx:pt idx="813">42252</cx:pt>
          <cx:pt idx="814">40834</cx:pt>
          <cx:pt idx="815">43146</cx:pt>
          <cx:pt idx="816">38804</cx:pt>
          <cx:pt idx="817">41710</cx:pt>
          <cx:pt idx="818">40842</cx:pt>
          <cx:pt idx="819">41253</cx:pt>
          <cx:pt idx="820">39446</cx:pt>
          <cx:pt idx="821">41844</cx:pt>
          <cx:pt idx="822">44212</cx:pt>
          <cx:pt idx="823">38764</cx:pt>
          <cx:pt idx="824">40102</cx:pt>
          <cx:pt idx="825">38542</cx:pt>
          <cx:pt idx="826">41406</cx:pt>
          <cx:pt idx="827">39886</cx:pt>
          <cx:pt idx="828">39593</cx:pt>
          <cx:pt idx="829">38808</cx:pt>
          <cx:pt idx="830">42058</cx:pt>
          <cx:pt idx="831">37466</cx:pt>
          <cx:pt idx="832">39706</cx:pt>
          <cx:pt idx="833">36433</cx:pt>
          <cx:pt idx="834">38013</cx:pt>
          <cx:pt idx="835">39735</cx:pt>
          <cx:pt idx="836">40112</cx:pt>
          <cx:pt idx="837">38428</cx:pt>
          <cx:pt idx="838">38449</cx:pt>
          <cx:pt idx="839">40826</cx:pt>
          <cx:pt idx="840">40317</cx:pt>
          <cx:pt idx="841">39649</cx:pt>
          <cx:pt idx="842">42086</cx:pt>
          <cx:pt idx="843">40696</cx:pt>
          <cx:pt idx="844">38737</cx:pt>
          <cx:pt idx="845">41608</cx:pt>
          <cx:pt idx="846">40480</cx:pt>
          <cx:pt idx="847">39550</cx:pt>
          <cx:pt idx="848">40188</cx:pt>
          <cx:pt idx="849">41002</cx:pt>
          <cx:pt idx="850">41460</cx:pt>
          <cx:pt idx="851">42189</cx:pt>
          <cx:pt idx="852">41850</cx:pt>
          <cx:pt idx="853">40980</cx:pt>
          <cx:pt idx="854">39030</cx:pt>
          <cx:pt idx="855">40854</cx:pt>
          <cx:pt idx="856">39485</cx:pt>
          <cx:pt idx="857">40103</cx:pt>
          <cx:pt idx="858">40372</cx:pt>
          <cx:pt idx="859">41184</cx:pt>
          <cx:pt idx="860">39877</cx:pt>
          <cx:pt idx="861">40411</cx:pt>
          <cx:pt idx="862">42489</cx:pt>
          <cx:pt idx="863">38777</cx:pt>
          <cx:pt idx="864">43472</cx:pt>
          <cx:pt idx="865">39423</cx:pt>
          <cx:pt idx="866">40933</cx:pt>
          <cx:pt idx="867">40419</cx:pt>
          <cx:pt idx="868">42822</cx:pt>
          <cx:pt idx="869">38485</cx:pt>
          <cx:pt idx="870">41634</cx:pt>
          <cx:pt idx="871">40257</cx:pt>
          <cx:pt idx="872">43412</cx:pt>
          <cx:pt idx="873">39905</cx:pt>
          <cx:pt idx="874">40355</cx:pt>
          <cx:pt idx="875">41029</cx:pt>
          <cx:pt idx="876">41294</cx:pt>
          <cx:pt idx="877">39175</cx:pt>
          <cx:pt idx="878">41251</cx:pt>
          <cx:pt idx="879">40376</cx:pt>
          <cx:pt idx="880">38067</cx:pt>
          <cx:pt idx="881">39617</cx:pt>
          <cx:pt idx="882">39858</cx:pt>
          <cx:pt idx="883">39207</cx:pt>
          <cx:pt idx="884">38475</cx:pt>
          <cx:pt idx="885">39671</cx:pt>
          <cx:pt idx="886">37984</cx:pt>
          <cx:pt idx="887">40793</cx:pt>
          <cx:pt idx="888">41845</cx:pt>
          <cx:pt idx="889">39372</cx:pt>
          <cx:pt idx="890">42359</cx:pt>
          <cx:pt idx="891">40574</cx:pt>
          <cx:pt idx="892">40515</cx:pt>
          <cx:pt idx="893">40404</cx:pt>
          <cx:pt idx="894">40267</cx:pt>
          <cx:pt idx="895">37006</cx:pt>
          <cx:pt idx="896">39216</cx:pt>
          <cx:pt idx="897">42495</cx:pt>
          <cx:pt idx="898">40814</cx:pt>
          <cx:pt idx="899">41091</cx:pt>
          <cx:pt idx="900">38618</cx:pt>
          <cx:pt idx="901">39186</cx:pt>
          <cx:pt idx="902">38752</cx:pt>
          <cx:pt idx="903">40969</cx:pt>
          <cx:pt idx="904">38506</cx:pt>
          <cx:pt idx="905">39795</cx:pt>
          <cx:pt idx="906">39057</cx:pt>
          <cx:pt idx="907">39967</cx:pt>
          <cx:pt idx="908">40588</cx:pt>
          <cx:pt idx="909">40174</cx:pt>
          <cx:pt idx="910">38686</cx:pt>
          <cx:pt idx="911">41858</cx:pt>
          <cx:pt idx="912">43576</cx:pt>
          <cx:pt idx="913">43232</cx:pt>
          <cx:pt idx="914">39655</cx:pt>
          <cx:pt idx="915">42044</cx:pt>
          <cx:pt idx="916">41260</cx:pt>
          <cx:pt idx="917">38253</cx:pt>
          <cx:pt idx="918">40976</cx:pt>
          <cx:pt idx="919">41348</cx:pt>
          <cx:pt idx="920">39435</cx:pt>
          <cx:pt idx="921">38854</cx:pt>
          <cx:pt idx="922">41148</cx:pt>
          <cx:pt idx="923">42225</cx:pt>
          <cx:pt idx="924">40115</cx:pt>
          <cx:pt idx="925">41336</cx:pt>
          <cx:pt idx="926">39996</cx:pt>
          <cx:pt idx="927">42131</cx:pt>
          <cx:pt idx="928">40039</cx:pt>
          <cx:pt idx="929">40151</cx:pt>
          <cx:pt idx="930">39667</cx:pt>
          <cx:pt idx="931">42593</cx:pt>
          <cx:pt idx="932">41447</cx:pt>
          <cx:pt idx="933">42303</cx:pt>
          <cx:pt idx="934">39615</cx:pt>
          <cx:pt idx="935">40792</cx:pt>
          <cx:pt idx="936">40944</cx:pt>
          <cx:pt idx="937">40835</cx:pt>
          <cx:pt idx="938">39506</cx:pt>
          <cx:pt idx="939">40747</cx:pt>
          <cx:pt idx="940">41762</cx:pt>
          <cx:pt idx="941">39252</cx:pt>
          <cx:pt idx="942">41353</cx:pt>
          <cx:pt idx="943">39876</cx:pt>
          <cx:pt idx="944">41611</cx:pt>
          <cx:pt idx="945">40369</cx:pt>
          <cx:pt idx="946">38390</cx:pt>
          <cx:pt idx="947">41090</cx:pt>
          <cx:pt idx="948">42830</cx:pt>
          <cx:pt idx="949">40260</cx:pt>
          <cx:pt idx="950">40783</cx:pt>
          <cx:pt idx="951">40182</cx:pt>
          <cx:pt idx="952">40784</cx:pt>
          <cx:pt idx="953">40675</cx:pt>
          <cx:pt idx="954">42062</cx:pt>
          <cx:pt idx="955">39533</cx:pt>
          <cx:pt idx="956">36638</cx:pt>
          <cx:pt idx="957">45305</cx:pt>
          <cx:pt idx="958">40271</cx:pt>
          <cx:pt idx="959">37405</cx:pt>
          <cx:pt idx="960">39329</cx:pt>
          <cx:pt idx="961">41443</cx:pt>
          <cx:pt idx="962">39016</cx:pt>
          <cx:pt idx="963">40399</cx:pt>
          <cx:pt idx="964">40560</cx:pt>
          <cx:pt idx="965">41162</cx:pt>
          <cx:pt idx="966">37818</cx:pt>
          <cx:pt idx="967">39996</cx:pt>
          <cx:pt idx="968">39240</cx:pt>
          <cx:pt idx="969">41407</cx:pt>
          <cx:pt idx="970">39023</cx:pt>
          <cx:pt idx="971">39416</cx:pt>
          <cx:pt idx="972">39311</cx:pt>
          <cx:pt idx="973">40830</cx:pt>
          <cx:pt idx="974">42395</cx:pt>
          <cx:pt idx="975">40245</cx:pt>
          <cx:pt idx="976">37891</cx:pt>
          <cx:pt idx="977">38621</cx:pt>
          <cx:pt idx="978">36640</cx:pt>
          <cx:pt idx="979">39402</cx:pt>
          <cx:pt idx="980">41143</cx:pt>
          <cx:pt idx="981">40889</cx:pt>
          <cx:pt idx="982">40282</cx:pt>
          <cx:pt idx="983">40852</cx:pt>
          <cx:pt idx="984">38880</cx:pt>
          <cx:pt idx="985">40651</cx:pt>
          <cx:pt idx="986">41062</cx:pt>
          <cx:pt idx="987">40817</cx:pt>
          <cx:pt idx="988">40207</cx:pt>
          <cx:pt idx="989">39319</cx:pt>
          <cx:pt idx="990">39514</cx:pt>
          <cx:pt idx="991">42318</cx:pt>
          <cx:pt idx="992">39655</cx:pt>
          <cx:pt idx="993">41096</cx:pt>
          <cx:pt idx="994">40796</cx:pt>
          <cx:pt idx="995">42098</cx:pt>
          <cx:pt idx="996">40614</cx:pt>
          <cx:pt idx="997">42603</cx:pt>
          <cx:pt idx="998">36876</cx:pt>
          <cx:pt idx="999">40518</cx:pt>
        </cx:lvl>
      </cx:numDim>
    </cx:data>
    <cx:data id="3">
      <cx:numDim type="val">
        <cx:f>Sheet1!$AJ$17:$AJ$1016</cx:f>
        <cx:lvl ptCount="1000" formatCode="General">
          <cx:pt idx="0">30993</cx:pt>
          <cx:pt idx="1">33936</cx:pt>
          <cx:pt idx="2">33638</cx:pt>
          <cx:pt idx="3">34825</cx:pt>
          <cx:pt idx="4">33675</cx:pt>
          <cx:pt idx="5">33936</cx:pt>
          <cx:pt idx="6">32531</cx:pt>
          <cx:pt idx="7">31045</cx:pt>
          <cx:pt idx="8">31882</cx:pt>
          <cx:pt idx="9">34273</cx:pt>
          <cx:pt idx="10">32766</cx:pt>
          <cx:pt idx="11">33016</cx:pt>
          <cx:pt idx="12">32512</cx:pt>
          <cx:pt idx="13">32134</cx:pt>
          <cx:pt idx="14">31468</cx:pt>
          <cx:pt idx="15">32406</cx:pt>
          <cx:pt idx="16">32933</cx:pt>
          <cx:pt idx="17">31511</cx:pt>
          <cx:pt idx="18">31992</cx:pt>
          <cx:pt idx="19">31271</cx:pt>
          <cx:pt idx="20">31147</cx:pt>
          <cx:pt idx="21">31176</cx:pt>
          <cx:pt idx="22">35557</cx:pt>
          <cx:pt idx="23">33541</cx:pt>
          <cx:pt idx="24">30263</cx:pt>
          <cx:pt idx="25">32172</cx:pt>
          <cx:pt idx="26">31610</cx:pt>
          <cx:pt idx="27">31085</cx:pt>
          <cx:pt idx="28">37444</cx:pt>
          <cx:pt idx="29">36341</cx:pt>
          <cx:pt idx="30">31555</cx:pt>
          <cx:pt idx="31">32678</cx:pt>
          <cx:pt idx="32">41962</cx:pt>
          <cx:pt idx="33">33489</cx:pt>
          <cx:pt idx="34">30586</cx:pt>
          <cx:pt idx="35">29527</cx:pt>
          <cx:pt idx="36">30243</cx:pt>
          <cx:pt idx="37">30888</cx:pt>
          <cx:pt idx="38">30513</cx:pt>
          <cx:pt idx="39">30713</cx:pt>
          <cx:pt idx="40">30255</cx:pt>
          <cx:pt idx="41">31087</cx:pt>
          <cx:pt idx="42">29683</cx:pt>
          <cx:pt idx="43">29772</cx:pt>
          <cx:pt idx="44">29937</cx:pt>
          <cx:pt idx="45">30085</cx:pt>
          <cx:pt idx="46">30981</cx:pt>
          <cx:pt idx="47">31319</cx:pt>
          <cx:pt idx="48">29417</cx:pt>
          <cx:pt idx="49">30462</cx:pt>
          <cx:pt idx="50">31838</cx:pt>
          <cx:pt idx="51">32113</cx:pt>
          <cx:pt idx="52">29634</cx:pt>
          <cx:pt idx="53">30454</cx:pt>
          <cx:pt idx="54">29310</cx:pt>
          <cx:pt idx="55">30275</cx:pt>
          <cx:pt idx="56">30771</cx:pt>
          <cx:pt idx="57">31356</cx:pt>
          <cx:pt idx="58">32442</cx:pt>
          <cx:pt idx="59">31307</cx:pt>
          <cx:pt idx="60">30695</cx:pt>
          <cx:pt idx="61">30731</cx:pt>
          <cx:pt idx="62">31364</cx:pt>
          <cx:pt idx="63">30804</cx:pt>
          <cx:pt idx="64">32356</cx:pt>
          <cx:pt idx="65">31864</cx:pt>
          <cx:pt idx="66">31052</cx:pt>
          <cx:pt idx="67">34257</cx:pt>
          <cx:pt idx="68">36923</cx:pt>
          <cx:pt idx="69">31460</cx:pt>
          <cx:pt idx="70">30224</cx:pt>
          <cx:pt idx="71">30909</cx:pt>
          <cx:pt idx="72">29658</cx:pt>
          <cx:pt idx="73">30950</cx:pt>
          <cx:pt idx="74">29396</cx:pt>
          <cx:pt idx="75">30754</cx:pt>
          <cx:pt idx="76">30896</cx:pt>
          <cx:pt idx="77">32315</cx:pt>
          <cx:pt idx="78">30202</cx:pt>
          <cx:pt idx="79">31119</cx:pt>
          <cx:pt idx="80">30507</cx:pt>
          <cx:pt idx="81">29340</cx:pt>
          <cx:pt idx="82">29084</cx:pt>
          <cx:pt idx="83">33004</cx:pt>
          <cx:pt idx="84">30428</cx:pt>
          <cx:pt idx="85">30903</cx:pt>
          <cx:pt idx="86">30719</cx:pt>
          <cx:pt idx="87">30194</cx:pt>
          <cx:pt idx="88">30252</cx:pt>
          <cx:pt idx="89">30807</cx:pt>
          <cx:pt idx="90">31177</cx:pt>
          <cx:pt idx="91">30451</cx:pt>
          <cx:pt idx="92">29692</cx:pt>
          <cx:pt idx="93">30518</cx:pt>
          <cx:pt idx="94">30371</cx:pt>
          <cx:pt idx="95">30977</cx:pt>
          <cx:pt idx="96">31511</cx:pt>
          <cx:pt idx="97">31281</cx:pt>
          <cx:pt idx="98">31158</cx:pt>
          <cx:pt idx="99">32507</cx:pt>
          <cx:pt idx="100">31270</cx:pt>
          <cx:pt idx="101">29436</cx:pt>
          <cx:pt idx="102">31534</cx:pt>
          <cx:pt idx="103">34642</cx:pt>
          <cx:pt idx="104">35034</cx:pt>
          <cx:pt idx="105">30663</cx:pt>
          <cx:pt idx="106">30883</cx:pt>
          <cx:pt idx="107">31231</cx:pt>
          <cx:pt idx="108">31889</cx:pt>
          <cx:pt idx="109">31029</cx:pt>
          <cx:pt idx="110">30784</cx:pt>
          <cx:pt idx="111">30332</cx:pt>
          <cx:pt idx="112">31105</cx:pt>
          <cx:pt idx="113">30162</cx:pt>
          <cx:pt idx="114">32082</cx:pt>
          <cx:pt idx="115">30167</cx:pt>
          <cx:pt idx="116">29337</cx:pt>
          <cx:pt idx="117">30691</cx:pt>
          <cx:pt idx="118">30172</cx:pt>
          <cx:pt idx="119">30570</cx:pt>
          <cx:pt idx="120">31703</cx:pt>
          <cx:pt idx="121">30607</cx:pt>
          <cx:pt idx="122">31172</cx:pt>
          <cx:pt idx="123">35863</cx:pt>
          <cx:pt idx="124">33471</cx:pt>
          <cx:pt idx="125">30723</cx:pt>
          <cx:pt idx="126">31712</cx:pt>
          <cx:pt idx="127">31687</cx:pt>
          <cx:pt idx="128">29802</cx:pt>
          <cx:pt idx="129">29435</cx:pt>
          <cx:pt idx="130">30512</cx:pt>
          <cx:pt idx="131">28842</cx:pt>
          <cx:pt idx="132">32276</cx:pt>
          <cx:pt idx="133">35983</cx:pt>
          <cx:pt idx="134">30763</cx:pt>
          <cx:pt idx="135">31414</cx:pt>
          <cx:pt idx="136">32151</cx:pt>
          <cx:pt idx="137">31094</cx:pt>
          <cx:pt idx="138">31619</cx:pt>
          <cx:pt idx="139">30791</cx:pt>
          <cx:pt idx="140">30382</cx:pt>
          <cx:pt idx="141">33210</cx:pt>
          <cx:pt idx="142">30464</cx:pt>
          <cx:pt idx="143">30209</cx:pt>
          <cx:pt idx="144">31019</cx:pt>
          <cx:pt idx="145">30587</cx:pt>
          <cx:pt idx="146">31087</cx:pt>
          <cx:pt idx="147">31485</cx:pt>
          <cx:pt idx="148">42652</cx:pt>
          <cx:pt idx="149">32284</cx:pt>
          <cx:pt idx="150">30978</cx:pt>
          <cx:pt idx="151">30990</cx:pt>
          <cx:pt idx="152">32179</cx:pt>
          <cx:pt idx="153">31169</cx:pt>
          <cx:pt idx="154">30837</cx:pt>
          <cx:pt idx="155">29900</cx:pt>
          <cx:pt idx="156">31747</cx:pt>
          <cx:pt idx="157">31520</cx:pt>
          <cx:pt idx="158">32575</cx:pt>
          <cx:pt idx="159">31362</cx:pt>
          <cx:pt idx="160">32266</cx:pt>
          <cx:pt idx="161">31447</cx:pt>
          <cx:pt idx="162">30581</cx:pt>
          <cx:pt idx="163">29543</cx:pt>
          <cx:pt idx="164">31214</cx:pt>
          <cx:pt idx="165">29822</cx:pt>
          <cx:pt idx="166">32427</cx:pt>
          <cx:pt idx="167">31478</cx:pt>
          <cx:pt idx="168">30324</cx:pt>
          <cx:pt idx="169">30953</cx:pt>
          <cx:pt idx="170">32227</cx:pt>
          <cx:pt idx="171">30664</cx:pt>
          <cx:pt idx="172">30141</cx:pt>
          <cx:pt idx="173">30268</cx:pt>
          <cx:pt idx="174">30031</cx:pt>
          <cx:pt idx="175">31131</cx:pt>
          <cx:pt idx="176">42769</cx:pt>
          <cx:pt idx="177">37774</cx:pt>
          <cx:pt idx="178">30789</cx:pt>
          <cx:pt idx="179">31063</cx:pt>
          <cx:pt idx="180">31148</cx:pt>
          <cx:pt idx="181">30676</cx:pt>
          <cx:pt idx="182">31541</cx:pt>
          <cx:pt idx="183">29978</cx:pt>
          <cx:pt idx="184">32311</cx:pt>
          <cx:pt idx="185">30450</cx:pt>
          <cx:pt idx="186">31655</cx:pt>
          <cx:pt idx="187">29955</cx:pt>
          <cx:pt idx="188">31219</cx:pt>
          <cx:pt idx="189">30908</cx:pt>
          <cx:pt idx="190">30862</cx:pt>
          <cx:pt idx="191">31585</cx:pt>
          <cx:pt idx="192">28825</cx:pt>
          <cx:pt idx="193">31196</cx:pt>
          <cx:pt idx="194">30790</cx:pt>
          <cx:pt idx="195">30704</cx:pt>
          <cx:pt idx="196">29233</cx:pt>
          <cx:pt idx="197">31133</cx:pt>
          <cx:pt idx="198">30438</cx:pt>
          <cx:pt idx="199">30935</cx:pt>
          <cx:pt idx="200">31254</cx:pt>
          <cx:pt idx="201">30638</cx:pt>
          <cx:pt idx="202">31518</cx:pt>
          <cx:pt idx="203">31754</cx:pt>
          <cx:pt idx="204">33360</cx:pt>
          <cx:pt idx="205">30884</cx:pt>
          <cx:pt idx="206">30952</cx:pt>
          <cx:pt idx="207">30150</cx:pt>
          <cx:pt idx="208">31358</cx:pt>
          <cx:pt idx="209">30724</cx:pt>
          <cx:pt idx="210">32396</cx:pt>
          <cx:pt idx="211">31060</cx:pt>
          <cx:pt idx="212">30993</cx:pt>
          <cx:pt idx="213">31260</cx:pt>
          <cx:pt idx="214">30229</cx:pt>
          <cx:pt idx="215">29889</cx:pt>
          <cx:pt idx="216">33403</cx:pt>
          <cx:pt idx="217">36203</cx:pt>
          <cx:pt idx="218">32462</cx:pt>
          <cx:pt idx="219">30044</cx:pt>
          <cx:pt idx="220">31086</cx:pt>
          <cx:pt idx="221">32292</cx:pt>
          <cx:pt idx="222">31277</cx:pt>
          <cx:pt idx="223">32566</cx:pt>
          <cx:pt idx="224">31111</cx:pt>
          <cx:pt idx="225">31987</cx:pt>
          <cx:pt idx="226">31655</cx:pt>
          <cx:pt idx="227">30804</cx:pt>
          <cx:pt idx="228">31235</cx:pt>
          <cx:pt idx="229">30273</cx:pt>
          <cx:pt idx="230">31318</cx:pt>
          <cx:pt idx="231">31405</cx:pt>
          <cx:pt idx="232">29671</cx:pt>
          <cx:pt idx="233">31086</cx:pt>
          <cx:pt idx="234">30749</cx:pt>
          <cx:pt idx="235">31975</cx:pt>
          <cx:pt idx="236">32071</cx:pt>
          <cx:pt idx="237">31028</cx:pt>
          <cx:pt idx="238">30323</cx:pt>
          <cx:pt idx="239">31192</cx:pt>
          <cx:pt idx="240">32048</cx:pt>
          <cx:pt idx="241">31567</cx:pt>
          <cx:pt idx="242">30651</cx:pt>
          <cx:pt idx="243">30464</cx:pt>
          <cx:pt idx="244">28842</cx:pt>
          <cx:pt idx="245">30810</cx:pt>
          <cx:pt idx="246">30404</cx:pt>
          <cx:pt idx="247">31356</cx:pt>
          <cx:pt idx="248">31162</cx:pt>
          <cx:pt idx="249">31049</cx:pt>
          <cx:pt idx="250">29092</cx:pt>
          <cx:pt idx="251">30555</cx:pt>
          <cx:pt idx="252">30965</cx:pt>
          <cx:pt idx="253">30818</cx:pt>
          <cx:pt idx="254">30165</cx:pt>
          <cx:pt idx="255">30686</cx:pt>
          <cx:pt idx="256">30851</cx:pt>
          <cx:pt idx="257">30762</cx:pt>
          <cx:pt idx="258">30219</cx:pt>
          <cx:pt idx="259">31288</cx:pt>
          <cx:pt idx="260">30936</cx:pt>
          <cx:pt idx="261">30207</cx:pt>
          <cx:pt idx="262">31736</cx:pt>
          <cx:pt idx="263">35433</cx:pt>
          <cx:pt idx="264">36716</cx:pt>
          <cx:pt idx="265">32701</cx:pt>
          <cx:pt idx="266">31666</cx:pt>
          <cx:pt idx="267">31917</cx:pt>
          <cx:pt idx="268">30690</cx:pt>
          <cx:pt idx="269">32269</cx:pt>
          <cx:pt idx="270">31005</cx:pt>
          <cx:pt idx="271">31824</cx:pt>
          <cx:pt idx="272">30568</cx:pt>
          <cx:pt idx="273">32179</cx:pt>
          <cx:pt idx="274">31898</cx:pt>
          <cx:pt idx="275">31451</cx:pt>
          <cx:pt idx="276">30254</cx:pt>
          <cx:pt idx="277">30564</cx:pt>
          <cx:pt idx="278">31182</cx:pt>
          <cx:pt idx="279">30171</cx:pt>
          <cx:pt idx="280">29982</cx:pt>
          <cx:pt idx="281">31151</cx:pt>
          <cx:pt idx="282">30359</cx:pt>
          <cx:pt idx="283">29455</cx:pt>
          <cx:pt idx="284">31877</cx:pt>
          <cx:pt idx="285">30934</cx:pt>
          <cx:pt idx="286">29884</cx:pt>
          <cx:pt idx="287">31553</cx:pt>
          <cx:pt idx="288">31661</cx:pt>
          <cx:pt idx="289">29724</cx:pt>
          <cx:pt idx="290">30232</cx:pt>
          <cx:pt idx="291">30506</cx:pt>
          <cx:pt idx="292">30274</cx:pt>
          <cx:pt idx="293">29920</cx:pt>
          <cx:pt idx="294">31714</cx:pt>
          <cx:pt idx="295">29791</cx:pt>
          <cx:pt idx="296">30358</cx:pt>
          <cx:pt idx="297">31201</cx:pt>
          <cx:pt idx="298">30418</cx:pt>
          <cx:pt idx="299">30242</cx:pt>
          <cx:pt idx="300">30158</cx:pt>
          <cx:pt idx="301">31715</cx:pt>
          <cx:pt idx="302">32009</cx:pt>
          <cx:pt idx="303">33524</cx:pt>
          <cx:pt idx="304">35749</cx:pt>
          <cx:pt idx="305">39072</cx:pt>
          <cx:pt idx="306">36180</cx:pt>
          <cx:pt idx="307">35938</cx:pt>
          <cx:pt idx="308">36496</cx:pt>
          <cx:pt idx="309">32411</cx:pt>
          <cx:pt idx="310">31423</cx:pt>
          <cx:pt idx="311">32039</cx:pt>
          <cx:pt idx="312">31840</cx:pt>
          <cx:pt idx="313">31044</cx:pt>
          <cx:pt idx="314">31097</cx:pt>
          <cx:pt idx="315">30920</cx:pt>
          <cx:pt idx="316">30666</cx:pt>
          <cx:pt idx="317">30471</cx:pt>
          <cx:pt idx="318">31350</cx:pt>
          <cx:pt idx="319">31065</cx:pt>
          <cx:pt idx="320">31653</cx:pt>
          <cx:pt idx="321">31472</cx:pt>
          <cx:pt idx="322">31646</cx:pt>
          <cx:pt idx="323">32506</cx:pt>
          <cx:pt idx="324">31274</cx:pt>
          <cx:pt idx="325">31824</cx:pt>
          <cx:pt idx="326">31549</cx:pt>
          <cx:pt idx="327">31358</cx:pt>
          <cx:pt idx="328">31683</cx:pt>
          <cx:pt idx="329">30912</cx:pt>
          <cx:pt idx="330">34037</cx:pt>
          <cx:pt idx="331">35186</cx:pt>
          <cx:pt idx="332">31169</cx:pt>
          <cx:pt idx="333">30987</cx:pt>
          <cx:pt idx="334">31178</cx:pt>
          <cx:pt idx="335">29614</cx:pt>
          <cx:pt idx="336">31809</cx:pt>
          <cx:pt idx="337">29880</cx:pt>
          <cx:pt idx="338">31522</cx:pt>
          <cx:pt idx="339">29165</cx:pt>
          <cx:pt idx="340">30258</cx:pt>
          <cx:pt idx="341">30828</cx:pt>
          <cx:pt idx="342">31081</cx:pt>
          <cx:pt idx="343">35618</cx:pt>
          <cx:pt idx="344">41958</cx:pt>
          <cx:pt idx="345">35744</cx:pt>
          <cx:pt idx="346">34351</cx:pt>
          <cx:pt idx="347">34047</cx:pt>
          <cx:pt idx="348">32609</cx:pt>
          <cx:pt idx="349">31857</cx:pt>
          <cx:pt idx="350">32089</cx:pt>
          <cx:pt idx="351">32397</cx:pt>
          <cx:pt idx="352">32371</cx:pt>
          <cx:pt idx="353">30527</cx:pt>
          <cx:pt idx="354">30109</cx:pt>
          <cx:pt idx="355">30180</cx:pt>
          <cx:pt idx="356">29886</cx:pt>
          <cx:pt idx="357">31028</cx:pt>
          <cx:pt idx="358">31870</cx:pt>
          <cx:pt idx="359">31510</cx:pt>
          <cx:pt idx="360">31553</cx:pt>
          <cx:pt idx="361">30420</cx:pt>
          <cx:pt idx="362">29874</cx:pt>
          <cx:pt idx="363">31455</cx:pt>
          <cx:pt idx="364">30596</cx:pt>
          <cx:pt idx="365">31073</cx:pt>
          <cx:pt idx="366">31560</cx:pt>
          <cx:pt idx="367">31438</cx:pt>
          <cx:pt idx="368">31381</cx:pt>
          <cx:pt idx="369">33191</cx:pt>
          <cx:pt idx="370">34749</cx:pt>
          <cx:pt idx="371">30301</cx:pt>
          <cx:pt idx="372">30939</cx:pt>
          <cx:pt idx="373">29400</cx:pt>
          <cx:pt idx="374">30489</cx:pt>
          <cx:pt idx="375">30933</cx:pt>
          <cx:pt idx="376">30896</cx:pt>
          <cx:pt idx="377">30704</cx:pt>
          <cx:pt idx="378">31491</cx:pt>
          <cx:pt idx="379">31532</cx:pt>
          <cx:pt idx="380">32517</cx:pt>
          <cx:pt idx="381">30603</cx:pt>
          <cx:pt idx="382">30746</cx:pt>
          <cx:pt idx="383">30061</cx:pt>
          <cx:pt idx="384">31158</cx:pt>
          <cx:pt idx="385">29838</cx:pt>
          <cx:pt idx="386">30024</cx:pt>
          <cx:pt idx="387">32012</cx:pt>
          <cx:pt idx="388">32068</cx:pt>
          <cx:pt idx="389">30027</cx:pt>
          <cx:pt idx="390">30846</cx:pt>
          <cx:pt idx="391">32014</cx:pt>
          <cx:pt idx="392">31185</cx:pt>
          <cx:pt idx="393">29121</cx:pt>
          <cx:pt idx="394">31615</cx:pt>
          <cx:pt idx="395">29843</cx:pt>
          <cx:pt idx="396">31751</cx:pt>
          <cx:pt idx="397">29987</cx:pt>
          <cx:pt idx="398">31868</cx:pt>
          <cx:pt idx="399">30460</cx:pt>
          <cx:pt idx="400">30282</cx:pt>
          <cx:pt idx="401">30259</cx:pt>
          <cx:pt idx="402">29982</cx:pt>
          <cx:pt idx="403">30966</cx:pt>
          <cx:pt idx="404">31462</cx:pt>
          <cx:pt idx="405">31140</cx:pt>
          <cx:pt idx="406">31883</cx:pt>
          <cx:pt idx="407">30608</cx:pt>
          <cx:pt idx="408">31672</cx:pt>
          <cx:pt idx="409">30167</cx:pt>
          <cx:pt idx="410">30930</cx:pt>
          <cx:pt idx="411">30313</cx:pt>
          <cx:pt idx="412">31077</cx:pt>
          <cx:pt idx="413">30537</cx:pt>
          <cx:pt idx="414">31123</cx:pt>
          <cx:pt idx="415">29985</cx:pt>
          <cx:pt idx="416">30564</cx:pt>
          <cx:pt idx="417">31109</cx:pt>
          <cx:pt idx="418">31040</cx:pt>
          <cx:pt idx="419">30527</cx:pt>
          <cx:pt idx="420">31294</cx:pt>
          <cx:pt idx="421">30296</cx:pt>
          <cx:pt idx="422">30120</cx:pt>
          <cx:pt idx="423">30940</cx:pt>
          <cx:pt idx="424">31746</cx:pt>
          <cx:pt idx="425">31625</cx:pt>
          <cx:pt idx="426">31000</cx:pt>
          <cx:pt idx="427">31325</cx:pt>
          <cx:pt idx="428">31607</cx:pt>
          <cx:pt idx="429">35814</cx:pt>
          <cx:pt idx="430">37329</cx:pt>
          <cx:pt idx="431">33861</cx:pt>
          <cx:pt idx="432">32310</cx:pt>
          <cx:pt idx="433">31959</cx:pt>
          <cx:pt idx="434">30716</cx:pt>
          <cx:pt idx="435">31413</cx:pt>
          <cx:pt idx="436">31382</cx:pt>
          <cx:pt idx="437">31122</cx:pt>
          <cx:pt idx="438">30577</cx:pt>
          <cx:pt idx="439">29959</cx:pt>
          <cx:pt idx="440">29779</cx:pt>
          <cx:pt idx="441">30051</cx:pt>
          <cx:pt idx="442">30063</cx:pt>
          <cx:pt idx="443">31796</cx:pt>
          <cx:pt idx="444">30344</cx:pt>
          <cx:pt idx="445">31344</cx:pt>
          <cx:pt idx="446">30461</cx:pt>
          <cx:pt idx="447">29910</cx:pt>
          <cx:pt idx="448">30103</cx:pt>
          <cx:pt idx="449">31752</cx:pt>
          <cx:pt idx="450">31752</cx:pt>
          <cx:pt idx="451">31443</cx:pt>
          <cx:pt idx="452">31679</cx:pt>
          <cx:pt idx="453">31578</cx:pt>
          <cx:pt idx="454">30849</cx:pt>
          <cx:pt idx="455">29402</cx:pt>
          <cx:pt idx="456">31703</cx:pt>
          <cx:pt idx="457">30231</cx:pt>
          <cx:pt idx="458">30166</cx:pt>
          <cx:pt idx="459">31701</cx:pt>
          <cx:pt idx="460">31977</cx:pt>
          <cx:pt idx="461">30318</cx:pt>
          <cx:pt idx="462">31492</cx:pt>
          <cx:pt idx="463">31685</cx:pt>
          <cx:pt idx="464">29670</cx:pt>
          <cx:pt idx="465">30650</cx:pt>
          <cx:pt idx="466">29973</cx:pt>
          <cx:pt idx="467">30958</cx:pt>
          <cx:pt idx="468">32719</cx:pt>
          <cx:pt idx="469">31527</cx:pt>
          <cx:pt idx="470">30483</cx:pt>
          <cx:pt idx="471">31240</cx:pt>
          <cx:pt idx="472">30071</cx:pt>
          <cx:pt idx="473">30810</cx:pt>
          <cx:pt idx="474">29730</cx:pt>
          <cx:pt idx="475">31812</cx:pt>
          <cx:pt idx="476">30698</cx:pt>
          <cx:pt idx="477">30660</cx:pt>
          <cx:pt idx="478">29456</cx:pt>
          <cx:pt idx="479">30284</cx:pt>
          <cx:pt idx="480">29434</cx:pt>
          <cx:pt idx="481">31285</cx:pt>
          <cx:pt idx="482">31578</cx:pt>
          <cx:pt idx="483">31659</cx:pt>
          <cx:pt idx="484">32208</cx:pt>
          <cx:pt idx="485">30959</cx:pt>
          <cx:pt idx="486">31095</cx:pt>
          <cx:pt idx="487">31576</cx:pt>
          <cx:pt idx="488">30158</cx:pt>
          <cx:pt idx="489">29610</cx:pt>
          <cx:pt idx="490">29654</cx:pt>
          <cx:pt idx="491">27863</cx:pt>
          <cx:pt idx="492">26873</cx:pt>
          <cx:pt idx="493">30088</cx:pt>
          <cx:pt idx="494">31214</cx:pt>
          <cx:pt idx="495">31017</cx:pt>
          <cx:pt idx="496">30317</cx:pt>
          <cx:pt idx="497">30899</cx:pt>
          <cx:pt idx="498">33197</cx:pt>
          <cx:pt idx="499">30587</cx:pt>
          <cx:pt idx="500">32153</cx:pt>
          <cx:pt idx="501">29476</cx:pt>
          <cx:pt idx="502">31337</cx:pt>
          <cx:pt idx="503">30625</cx:pt>
          <cx:pt idx="504">30635</cx:pt>
          <cx:pt idx="505">29606</cx:pt>
          <cx:pt idx="506">31096</cx:pt>
          <cx:pt idx="507">41457</cx:pt>
          <cx:pt idx="508">35241</cx:pt>
          <cx:pt idx="509">32474</cx:pt>
          <cx:pt idx="510">32927</cx:pt>
          <cx:pt idx="511">31529</cx:pt>
          <cx:pt idx="512">31787</cx:pt>
          <cx:pt idx="513">29670</cx:pt>
          <cx:pt idx="514">30475</cx:pt>
          <cx:pt idx="515">31670</cx:pt>
          <cx:pt idx="516">30100</cx:pt>
          <cx:pt idx="517">31082</cx:pt>
          <cx:pt idx="518">30173</cx:pt>
          <cx:pt idx="519">30909</cx:pt>
          <cx:pt idx="520">30323</cx:pt>
          <cx:pt idx="521">31267</cx:pt>
          <cx:pt idx="522">29140</cx:pt>
          <cx:pt idx="523">30418</cx:pt>
          <cx:pt idx="524">29543</cx:pt>
          <cx:pt idx="525">29784</cx:pt>
          <cx:pt idx="526">30088</cx:pt>
          <cx:pt idx="527">31618</cx:pt>
          <cx:pt idx="528">32966</cx:pt>
          <cx:pt idx="529">31276</cx:pt>
          <cx:pt idx="530">32104</cx:pt>
          <cx:pt idx="531">30908</cx:pt>
          <cx:pt idx="532">29896</cx:pt>
          <cx:pt idx="533">31816</cx:pt>
          <cx:pt idx="534">31039</cx:pt>
          <cx:pt idx="535">30122</cx:pt>
          <cx:pt idx="536">31925</cx:pt>
          <cx:pt idx="537">30434</cx:pt>
          <cx:pt idx="538">35810</cx:pt>
          <cx:pt idx="539">34656</cx:pt>
          <cx:pt idx="540">31588</cx:pt>
          <cx:pt idx="541">32251</cx:pt>
          <cx:pt idx="542">30701</cx:pt>
          <cx:pt idx="543">30175</cx:pt>
          <cx:pt idx="544">31146</cx:pt>
          <cx:pt idx="545">30514</cx:pt>
          <cx:pt idx="546">31453</cx:pt>
          <cx:pt idx="547">31786</cx:pt>
          <cx:pt idx="548">30383</cx:pt>
          <cx:pt idx="549">29836</cx:pt>
          <cx:pt idx="550">32015</cx:pt>
          <cx:pt idx="551">30189</cx:pt>
          <cx:pt idx="552">31011</cx:pt>
          <cx:pt idx="553">31135</cx:pt>
          <cx:pt idx="554">30056</cx:pt>
          <cx:pt idx="555">30975</cx:pt>
          <cx:pt idx="556">31545</cx:pt>
          <cx:pt idx="557">32120</cx:pt>
          <cx:pt idx="558">31924</cx:pt>
          <cx:pt idx="559">30877</cx:pt>
          <cx:pt idx="560">30322</cx:pt>
          <cx:pt idx="561">30662</cx:pt>
          <cx:pt idx="562">31223</cx:pt>
          <cx:pt idx="563">30347</cx:pt>
          <cx:pt idx="564">31364</cx:pt>
          <cx:pt idx="565">29290</cx:pt>
          <cx:pt idx="566">30920</cx:pt>
          <cx:pt idx="567">31967</cx:pt>
          <cx:pt idx="568">29850</cx:pt>
          <cx:pt idx="569">31417</cx:pt>
          <cx:pt idx="570">31495</cx:pt>
          <cx:pt idx="571">29823</cx:pt>
          <cx:pt idx="572">31549</cx:pt>
          <cx:pt idx="573">32398</cx:pt>
          <cx:pt idx="574">30894</cx:pt>
          <cx:pt idx="575">30469</cx:pt>
          <cx:pt idx="576">31779</cx:pt>
          <cx:pt idx="577">31348</cx:pt>
          <cx:pt idx="578">30730</cx:pt>
          <cx:pt idx="579">29360</cx:pt>
          <cx:pt idx="580">31687</cx:pt>
          <cx:pt idx="581">31801</cx:pt>
          <cx:pt idx="582">31518</cx:pt>
          <cx:pt idx="583">34945</cx:pt>
          <cx:pt idx="584">33032</cx:pt>
          <cx:pt idx="585">30663</cx:pt>
          <cx:pt idx="586">31579</cx:pt>
          <cx:pt idx="587">30999</cx:pt>
          <cx:pt idx="588">31126</cx:pt>
          <cx:pt idx="589">30248</cx:pt>
          <cx:pt idx="590">30993</cx:pt>
          <cx:pt idx="591">32389</cx:pt>
          <cx:pt idx="592">31607</cx:pt>
          <cx:pt idx="593">31553</cx:pt>
          <cx:pt idx="594">31938</cx:pt>
          <cx:pt idx="595">38220</cx:pt>
          <cx:pt idx="596">35006</cx:pt>
          <cx:pt idx="597">31462</cx:pt>
          <cx:pt idx="598">32169</cx:pt>
          <cx:pt idx="599">30759</cx:pt>
          <cx:pt idx="600">31668</cx:pt>
          <cx:pt idx="601">29475</cx:pt>
          <cx:pt idx="602">30420</cx:pt>
          <cx:pt idx="603">30922</cx:pt>
          <cx:pt idx="604">31463</cx:pt>
          <cx:pt idx="605">30694</cx:pt>
          <cx:pt idx="606">32057</cx:pt>
          <cx:pt idx="607">31409</cx:pt>
          <cx:pt idx="608">31251</cx:pt>
          <cx:pt idx="609">30372</cx:pt>
          <cx:pt idx="610">31030</cx:pt>
          <cx:pt idx="611">32282</cx:pt>
          <cx:pt idx="612">31903</cx:pt>
          <cx:pt idx="613">29829</cx:pt>
          <cx:pt idx="614">30993</cx:pt>
          <cx:pt idx="615">31337</cx:pt>
          <cx:pt idx="616">30964</cx:pt>
          <cx:pt idx="617">32226</cx:pt>
          <cx:pt idx="618">31040</cx:pt>
          <cx:pt idx="619">29662</cx:pt>
          <cx:pt idx="620">31536</cx:pt>
          <cx:pt idx="621">30004</cx:pt>
          <cx:pt idx="622">30253</cx:pt>
          <cx:pt idx="623">30448</cx:pt>
          <cx:pt idx="624">30883</cx:pt>
          <cx:pt idx="625">29876</cx:pt>
          <cx:pt idx="626">31864</cx:pt>
          <cx:pt idx="627">30613</cx:pt>
          <cx:pt idx="628">31209</cx:pt>
          <cx:pt idx="629">31160</cx:pt>
          <cx:pt idx="630">32209</cx:pt>
          <cx:pt idx="631">32468</cx:pt>
          <cx:pt idx="632">31231</cx:pt>
          <cx:pt idx="633">31620</cx:pt>
          <cx:pt idx="634">32282</cx:pt>
          <cx:pt idx="635">32207</cx:pt>
          <cx:pt idx="636">31910</cx:pt>
          <cx:pt idx="637">30999</cx:pt>
          <cx:pt idx="638">36347</cx:pt>
          <cx:pt idx="639">33225</cx:pt>
          <cx:pt idx="640">32156</cx:pt>
          <cx:pt idx="641">30902</cx:pt>
          <cx:pt idx="642">32497</cx:pt>
          <cx:pt idx="643">30784</cx:pt>
          <cx:pt idx="644">31987</cx:pt>
          <cx:pt idx="645">31573</cx:pt>
          <cx:pt idx="646">31497</cx:pt>
          <cx:pt idx="647">31575</cx:pt>
          <cx:pt idx="648">33537</cx:pt>
          <cx:pt idx="649">37285</cx:pt>
          <cx:pt idx="650">32613</cx:pt>
          <cx:pt idx="651">31796</cx:pt>
          <cx:pt idx="652">32360</cx:pt>
          <cx:pt idx="653">30993</cx:pt>
          <cx:pt idx="654">31563</cx:pt>
          <cx:pt idx="655">32242</cx:pt>
          <cx:pt idx="656">31062</cx:pt>
          <cx:pt idx="657">33320</cx:pt>
          <cx:pt idx="658">33167</cx:pt>
          <cx:pt idx="659">31684</cx:pt>
          <cx:pt idx="660">36246</cx:pt>
          <cx:pt idx="661">36420</cx:pt>
          <cx:pt idx="662">33453</cx:pt>
          <cx:pt idx="663">32770</cx:pt>
          <cx:pt idx="664">31353</cx:pt>
          <cx:pt idx="665">32858</cx:pt>
          <cx:pt idx="666">31142</cx:pt>
          <cx:pt idx="667">33765</cx:pt>
          <cx:pt idx="668">34188</cx:pt>
          <cx:pt idx="669">32010</cx:pt>
          <cx:pt idx="670">31438</cx:pt>
          <cx:pt idx="671">31081</cx:pt>
          <cx:pt idx="672">32032</cx:pt>
          <cx:pt idx="673">31173</cx:pt>
          <cx:pt idx="674">30638</cx:pt>
          <cx:pt idx="675">30731</cx:pt>
          <cx:pt idx="676">31165</cx:pt>
          <cx:pt idx="677">30685</cx:pt>
          <cx:pt idx="678">30155</cx:pt>
          <cx:pt idx="679">29568</cx:pt>
          <cx:pt idx="680">30333</cx:pt>
          <cx:pt idx="681">29955</cx:pt>
          <cx:pt idx="682">30716</cx:pt>
          <cx:pt idx="683">32572</cx:pt>
          <cx:pt idx="684">32611</cx:pt>
          <cx:pt idx="685">29659</cx:pt>
          <cx:pt idx="686">30927</cx:pt>
          <cx:pt idx="687">30202</cx:pt>
          <cx:pt idx="688">31063</cx:pt>
          <cx:pt idx="689">31429</cx:pt>
          <cx:pt idx="690">33828</cx:pt>
          <cx:pt idx="691">31466</cx:pt>
          <cx:pt idx="692">31280</cx:pt>
          <cx:pt idx="693">31199</cx:pt>
          <cx:pt idx="694">30606</cx:pt>
          <cx:pt idx="695">30295</cx:pt>
          <cx:pt idx="696">32042</cx:pt>
          <cx:pt idx="697">33475</cx:pt>
          <cx:pt idx="698">31386</cx:pt>
          <cx:pt idx="699">30859</cx:pt>
          <cx:pt idx="700">31781</cx:pt>
          <cx:pt idx="701">30807</cx:pt>
          <cx:pt idx="702">31304</cx:pt>
          <cx:pt idx="703">30801</cx:pt>
          <cx:pt idx="704">30381</cx:pt>
          <cx:pt idx="705">31718</cx:pt>
          <cx:pt idx="706">31306</cx:pt>
          <cx:pt idx="707">32153</cx:pt>
          <cx:pt idx="708">31838</cx:pt>
          <cx:pt idx="709">31949</cx:pt>
          <cx:pt idx="710">32407</cx:pt>
          <cx:pt idx="711">30489</cx:pt>
          <cx:pt idx="712">31957</cx:pt>
          <cx:pt idx="713">32076</cx:pt>
          <cx:pt idx="714">30159</cx:pt>
          <cx:pt idx="715">30758</cx:pt>
          <cx:pt idx="716">32098</cx:pt>
          <cx:pt idx="717">31015</cx:pt>
          <cx:pt idx="718">30075</cx:pt>
          <cx:pt idx="719">30823</cx:pt>
          <cx:pt idx="720">30024</cx:pt>
          <cx:pt idx="721">31117</cx:pt>
          <cx:pt idx="722">31347</cx:pt>
          <cx:pt idx="723">30389</cx:pt>
          <cx:pt idx="724">29871</cx:pt>
          <cx:pt idx="725">31325</cx:pt>
          <cx:pt idx="726">29315</cx:pt>
          <cx:pt idx="727">31170</cx:pt>
          <cx:pt idx="728">32928</cx:pt>
          <cx:pt idx="729">30442</cx:pt>
          <cx:pt idx="730">31982</cx:pt>
          <cx:pt idx="731">30720</cx:pt>
          <cx:pt idx="732">29385</cx:pt>
          <cx:pt idx="733">31027</cx:pt>
          <cx:pt idx="734">30739</cx:pt>
          <cx:pt idx="735">30811</cx:pt>
          <cx:pt idx="736">32646</cx:pt>
          <cx:pt idx="737">29759</cx:pt>
          <cx:pt idx="738">29504</cx:pt>
          <cx:pt idx="739">30800</cx:pt>
          <cx:pt idx="740">30534</cx:pt>
          <cx:pt idx="741">30628</cx:pt>
          <cx:pt idx="742">32246</cx:pt>
          <cx:pt idx="743">30964</cx:pt>
          <cx:pt idx="744">31022</cx:pt>
          <cx:pt idx="745">31567</cx:pt>
          <cx:pt idx="746">30321</cx:pt>
          <cx:pt idx="747">35685</cx:pt>
          <cx:pt idx="748">33742</cx:pt>
          <cx:pt idx="749">30965</cx:pt>
          <cx:pt idx="750">30545</cx:pt>
          <cx:pt idx="751">30697</cx:pt>
          <cx:pt idx="752">30794</cx:pt>
          <cx:pt idx="753">32458</cx:pt>
          <cx:pt idx="754">31569</cx:pt>
          <cx:pt idx="755">30237</cx:pt>
          <cx:pt idx="756">30752</cx:pt>
          <cx:pt idx="757">31432</cx:pt>
          <cx:pt idx="758">30689</cx:pt>
          <cx:pt idx="759">32487</cx:pt>
          <cx:pt idx="760">29620</cx:pt>
          <cx:pt idx="761">31316</cx:pt>
          <cx:pt idx="762">30198</cx:pt>
          <cx:pt idx="763">30582</cx:pt>
          <cx:pt idx="764">30323</cx:pt>
          <cx:pt idx="765">30522</cx:pt>
          <cx:pt idx="766">30271</cx:pt>
          <cx:pt idx="767">32185</cx:pt>
          <cx:pt idx="768">31004</cx:pt>
          <cx:pt idx="769">31661</cx:pt>
          <cx:pt idx="770">30301</cx:pt>
          <cx:pt idx="771">31291</cx:pt>
          <cx:pt idx="772">30865</cx:pt>
          <cx:pt idx="773">31851</cx:pt>
          <cx:pt idx="774">30541</cx:pt>
          <cx:pt idx="775">32201</cx:pt>
          <cx:pt idx="776">30604</cx:pt>
          <cx:pt idx="777">30779</cx:pt>
          <cx:pt idx="778">32184</cx:pt>
          <cx:pt idx="779">32112</cx:pt>
          <cx:pt idx="780">29800</cx:pt>
          <cx:pt idx="781">30562</cx:pt>
          <cx:pt idx="782">31642</cx:pt>
          <cx:pt idx="783">30560</cx:pt>
          <cx:pt idx="784">30860</cx:pt>
          <cx:pt idx="785">30808</cx:pt>
          <cx:pt idx="786">30701</cx:pt>
          <cx:pt idx="787">31530</cx:pt>
          <cx:pt idx="788">30914</cx:pt>
          <cx:pt idx="789">33339</cx:pt>
          <cx:pt idx="790">30744</cx:pt>
          <cx:pt idx="791">30345</cx:pt>
          <cx:pt idx="792">32492</cx:pt>
          <cx:pt idx="793">31835</cx:pt>
          <cx:pt idx="794">30440</cx:pt>
          <cx:pt idx="795">30917</cx:pt>
          <cx:pt idx="796">31929</cx:pt>
          <cx:pt idx="797">32081</cx:pt>
          <cx:pt idx="798">30847</cx:pt>
          <cx:pt idx="799">30741</cx:pt>
          <cx:pt idx="800">35697</cx:pt>
          <cx:pt idx="801">34837</cx:pt>
          <cx:pt idx="802">32024</cx:pt>
          <cx:pt idx="803">30353</cx:pt>
          <cx:pt idx="804">31735</cx:pt>
          <cx:pt idx="805">30324</cx:pt>
          <cx:pt idx="806">29532</cx:pt>
          <cx:pt idx="807">30797</cx:pt>
          <cx:pt idx="808">41488</cx:pt>
          <cx:pt idx="809">36399</cx:pt>
          <cx:pt idx="810">31682</cx:pt>
          <cx:pt idx="811">31453</cx:pt>
          <cx:pt idx="812">30949</cx:pt>
          <cx:pt idx="813">31054</cx:pt>
          <cx:pt idx="814">30017</cx:pt>
          <cx:pt idx="815">30085</cx:pt>
          <cx:pt idx="816">36584</cx:pt>
          <cx:pt idx="817">33008</cx:pt>
          <cx:pt idx="818">31970</cx:pt>
          <cx:pt idx="819">31160</cx:pt>
          <cx:pt idx="820">30838</cx:pt>
          <cx:pt idx="821">30216</cx:pt>
          <cx:pt idx="822">33556</cx:pt>
          <cx:pt idx="823">30844</cx:pt>
          <cx:pt idx="824">30606</cx:pt>
          <cx:pt idx="825">30215</cx:pt>
          <cx:pt idx="826">30587</cx:pt>
          <cx:pt idx="827">29828</cx:pt>
          <cx:pt idx="828">30937</cx:pt>
          <cx:pt idx="829">41113</cx:pt>
          <cx:pt idx="830">34053</cx:pt>
          <cx:pt idx="831">31615</cx:pt>
          <cx:pt idx="832">32535</cx:pt>
          <cx:pt idx="833">31999</cx:pt>
          <cx:pt idx="834">30299</cx:pt>
          <cx:pt idx="835">31844</cx:pt>
          <cx:pt idx="836">31277</cx:pt>
          <cx:pt idx="837">30426</cx:pt>
          <cx:pt idx="838">31221</cx:pt>
          <cx:pt idx="839">31742</cx:pt>
          <cx:pt idx="840">31343</cx:pt>
          <cx:pt idx="841">31639</cx:pt>
          <cx:pt idx="842">31314</cx:pt>
          <cx:pt idx="843">30822</cx:pt>
          <cx:pt idx="844">29380</cx:pt>
          <cx:pt idx="845">32418</cx:pt>
          <cx:pt idx="846">30137</cx:pt>
          <cx:pt idx="847">29776</cx:pt>
          <cx:pt idx="848">31002</cx:pt>
          <cx:pt idx="849">30580</cx:pt>
          <cx:pt idx="850">31453</cx:pt>
          <cx:pt idx="851">30222</cx:pt>
          <cx:pt idx="852">31352</cx:pt>
          <cx:pt idx="853">30025</cx:pt>
          <cx:pt idx="854">31344</cx:pt>
          <cx:pt idx="855">30622</cx:pt>
          <cx:pt idx="856">31108</cx:pt>
          <cx:pt idx="857">30639</cx:pt>
          <cx:pt idx="858">31491</cx:pt>
          <cx:pt idx="859">30216</cx:pt>
          <cx:pt idx="860">31133</cx:pt>
          <cx:pt idx="861">29542</cx:pt>
          <cx:pt idx="862">30710</cx:pt>
          <cx:pt idx="863">29997</cx:pt>
          <cx:pt idx="864">32516</cx:pt>
          <cx:pt idx="865">31343</cx:pt>
          <cx:pt idx="866">29895</cx:pt>
          <cx:pt idx="867">31084</cx:pt>
          <cx:pt idx="868">29503</cx:pt>
          <cx:pt idx="869">30570</cx:pt>
          <cx:pt idx="870">31349</cx:pt>
          <cx:pt idx="871">32139</cx:pt>
          <cx:pt idx="872">31369</cx:pt>
          <cx:pt idx="873">32126</cx:pt>
          <cx:pt idx="874">31278</cx:pt>
          <cx:pt idx="875">31725</cx:pt>
          <cx:pt idx="876">32065</cx:pt>
          <cx:pt idx="877">33183</cx:pt>
          <cx:pt idx="878">30612</cx:pt>
          <cx:pt idx="879">30420</cx:pt>
          <cx:pt idx="880">31155</cx:pt>
          <cx:pt idx="881">31987</cx:pt>
          <cx:pt idx="882">31278</cx:pt>
          <cx:pt idx="883">30548</cx:pt>
          <cx:pt idx="884">31943</cx:pt>
          <cx:pt idx="885">31958</cx:pt>
          <cx:pt idx="886">30589</cx:pt>
          <cx:pt idx="887">31988</cx:pt>
          <cx:pt idx="888">31369</cx:pt>
          <cx:pt idx="889">31209</cx:pt>
          <cx:pt idx="890">30469</cx:pt>
          <cx:pt idx="891">30701</cx:pt>
          <cx:pt idx="892">30902</cx:pt>
          <cx:pt idx="893">31681</cx:pt>
          <cx:pt idx="894">31856</cx:pt>
          <cx:pt idx="895">30308</cx:pt>
          <cx:pt idx="896">32484</cx:pt>
          <cx:pt idx="897">31733</cx:pt>
          <cx:pt idx="898">31197</cx:pt>
          <cx:pt idx="899">31921</cx:pt>
          <cx:pt idx="900">31430</cx:pt>
          <cx:pt idx="901">30313</cx:pt>
          <cx:pt idx="902">29658</cx:pt>
          <cx:pt idx="903">31428</cx:pt>
          <cx:pt idx="904">31777</cx:pt>
          <cx:pt idx="905">29685</cx:pt>
          <cx:pt idx="906">31162</cx:pt>
          <cx:pt idx="907">29857</cx:pt>
          <cx:pt idx="908">32569</cx:pt>
          <cx:pt idx="909">32846</cx:pt>
          <cx:pt idx="910">31680</cx:pt>
          <cx:pt idx="911">30321</cx:pt>
          <cx:pt idx="912">29721</cx:pt>
          <cx:pt idx="913">29773</cx:pt>
          <cx:pt idx="914">32287</cx:pt>
          <cx:pt idx="915">32278</cx:pt>
          <cx:pt idx="916">30910</cx:pt>
          <cx:pt idx="917">30451</cx:pt>
          <cx:pt idx="918">30015</cx:pt>
          <cx:pt idx="919">29005</cx:pt>
          <cx:pt idx="920">30383</cx:pt>
          <cx:pt idx="921">30423</cx:pt>
          <cx:pt idx="922">31233</cx:pt>
          <cx:pt idx="923">29821</cx:pt>
          <cx:pt idx="924">30846</cx:pt>
          <cx:pt idx="925">30228</cx:pt>
          <cx:pt idx="926">31192</cx:pt>
          <cx:pt idx="927">29901</cx:pt>
          <cx:pt idx="928">32524</cx:pt>
          <cx:pt idx="929">32339</cx:pt>
          <cx:pt idx="930">31576</cx:pt>
          <cx:pt idx="931">30872</cx:pt>
          <cx:pt idx="932">30775</cx:pt>
          <cx:pt idx="933">31398</cx:pt>
          <cx:pt idx="934">29618</cx:pt>
          <cx:pt idx="935">32359</cx:pt>
          <cx:pt idx="936">30690</cx:pt>
          <cx:pt idx="937">30742</cx:pt>
          <cx:pt idx="938">41919</cx:pt>
          <cx:pt idx="939">33059</cx:pt>
          <cx:pt idx="940">31074</cx:pt>
          <cx:pt idx="941">31887</cx:pt>
          <cx:pt idx="942">31892</cx:pt>
          <cx:pt idx="943">31392</cx:pt>
          <cx:pt idx="944">31014</cx:pt>
          <cx:pt idx="945">29296</cx:pt>
          <cx:pt idx="946">30802</cx:pt>
          <cx:pt idx="947">30333</cx:pt>
          <cx:pt idx="948">34467</cx:pt>
          <cx:pt idx="949">33886</cx:pt>
          <cx:pt idx="950">30903</cx:pt>
          <cx:pt idx="951">33035</cx:pt>
          <cx:pt idx="952">32676</cx:pt>
          <cx:pt idx="953">31279</cx:pt>
          <cx:pt idx="954">29705</cx:pt>
          <cx:pt idx="955">30472</cx:pt>
          <cx:pt idx="956">29842</cx:pt>
          <cx:pt idx="957">31365</cx:pt>
          <cx:pt idx="958">32794</cx:pt>
          <cx:pt idx="959">31460</cx:pt>
          <cx:pt idx="960">30719</cx:pt>
          <cx:pt idx="961">33101</cx:pt>
          <cx:pt idx="962">31645</cx:pt>
          <cx:pt idx="963">30387</cx:pt>
          <cx:pt idx="964">30989</cx:pt>
          <cx:pt idx="965">31142</cx:pt>
          <cx:pt idx="966">30908</cx:pt>
          <cx:pt idx="967">32332</cx:pt>
          <cx:pt idx="968">30979</cx:pt>
          <cx:pt idx="969">31245</cx:pt>
          <cx:pt idx="970">30937</cx:pt>
          <cx:pt idx="971">30931</cx:pt>
          <cx:pt idx="972">29807</cx:pt>
          <cx:pt idx="973">31374</cx:pt>
          <cx:pt idx="974">31673</cx:pt>
          <cx:pt idx="975">31172</cx:pt>
          <cx:pt idx="976">30842</cx:pt>
          <cx:pt idx="977">35030</cx:pt>
          <cx:pt idx="978">39856</cx:pt>
          <cx:pt idx="979">33254</cx:pt>
          <cx:pt idx="980">32060</cx:pt>
          <cx:pt idx="981">32031</cx:pt>
          <cx:pt idx="982">31448</cx:pt>
          <cx:pt idx="983">30780</cx:pt>
          <cx:pt idx="984">32588</cx:pt>
          <cx:pt idx="985">31627</cx:pt>
          <cx:pt idx="986">31036</cx:pt>
          <cx:pt idx="987">32178</cx:pt>
          <cx:pt idx="988">30088</cx:pt>
          <cx:pt idx="989">31515</cx:pt>
          <cx:pt idx="990">29530</cx:pt>
          <cx:pt idx="991">30640</cx:pt>
          <cx:pt idx="992">31972</cx:pt>
          <cx:pt idx="993">31411</cx:pt>
          <cx:pt idx="994">30284</cx:pt>
          <cx:pt idx="995">30897</cx:pt>
          <cx:pt idx="996">29735</cx:pt>
          <cx:pt idx="997">31565</cx:pt>
          <cx:pt idx="998">30257</cx:pt>
          <cx:pt idx="999">31679</cx:pt>
        </cx:lvl>
      </cx:numDim>
    </cx:data>
    <cx:data id="4">
      <cx:numDim type="val">
        <cx:f>Sheet1!$AK$17:$AK$1016</cx:f>
        <cx:lvl ptCount="1000" formatCode="General">
          <cx:pt idx="0">30067</cx:pt>
          <cx:pt idx="1">29295</cx:pt>
          <cx:pt idx="2">29576</cx:pt>
          <cx:pt idx="3">26874</cx:pt>
          <cx:pt idx="4">29026</cx:pt>
          <cx:pt idx="5">30652</cx:pt>
          <cx:pt idx="6">31572</cx:pt>
          <cx:pt idx="7">30139</cx:pt>
          <cx:pt idx="8">26621</cx:pt>
          <cx:pt idx="9">29586</cx:pt>
          <cx:pt idx="10">32889</cx:pt>
          <cx:pt idx="11">27090</cx:pt>
          <cx:pt idx="12">26289</cx:pt>
          <cx:pt idx="13">26669</cx:pt>
          <cx:pt idx="14">26719</cx:pt>
          <cx:pt idx="15">25242</cx:pt>
          <cx:pt idx="16">24857</cx:pt>
          <cx:pt idx="17">24396</cx:pt>
          <cx:pt idx="18">25663</cx:pt>
          <cx:pt idx="19">23655</cx:pt>
          <cx:pt idx="20">25619</cx:pt>
          <cx:pt idx="21">27019</cx:pt>
          <cx:pt idx="22">24636</cx:pt>
          <cx:pt idx="23">24525</cx:pt>
          <cx:pt idx="24">25239</cx:pt>
          <cx:pt idx="25">23938</cx:pt>
          <cx:pt idx="26">25016</cx:pt>
          <cx:pt idx="27">25172</cx:pt>
          <cx:pt idx="28">27181</cx:pt>
          <cx:pt idx="29">31902</cx:pt>
          <cx:pt idx="30">28592</cx:pt>
          <cx:pt idx="31">30279</cx:pt>
          <cx:pt idx="32">29597</cx:pt>
          <cx:pt idx="33">25946</cx:pt>
          <cx:pt idx="34">26386</cx:pt>
          <cx:pt idx="35">25348</cx:pt>
          <cx:pt idx="36">24374</cx:pt>
          <cx:pt idx="37">24259</cx:pt>
          <cx:pt idx="38">26316</cx:pt>
          <cx:pt idx="39">26407</cx:pt>
          <cx:pt idx="40">28841</cx:pt>
          <cx:pt idx="41">25033</cx:pt>
          <cx:pt idx="42">25245</cx:pt>
          <cx:pt idx="43">25123</cx:pt>
          <cx:pt idx="44">24298</cx:pt>
          <cx:pt idx="45">25115</cx:pt>
          <cx:pt idx="46">24222</cx:pt>
          <cx:pt idx="47">25333</cx:pt>
          <cx:pt idx="48">26531</cx:pt>
          <cx:pt idx="49">25173</cx:pt>
          <cx:pt idx="50">24448</cx:pt>
          <cx:pt idx="51">24040</cx:pt>
          <cx:pt idx="52">23804</cx:pt>
          <cx:pt idx="53">24444</cx:pt>
          <cx:pt idx="54">24391</cx:pt>
          <cx:pt idx="55">24569</cx:pt>
          <cx:pt idx="56">25308</cx:pt>
          <cx:pt idx="57">26876</cx:pt>
          <cx:pt idx="58">32593</cx:pt>
          <cx:pt idx="59">23726</cx:pt>
          <cx:pt idx="60">23353</cx:pt>
          <cx:pt idx="61">25020</cx:pt>
          <cx:pt idx="62">24646</cx:pt>
          <cx:pt idx="63">25956</cx:pt>
          <cx:pt idx="64">27138</cx:pt>
          <cx:pt idx="65">32681</cx:pt>
          <cx:pt idx="66">28301</cx:pt>
          <cx:pt idx="67">25138</cx:pt>
          <cx:pt idx="68">24700</cx:pt>
          <cx:pt idx="69">24561</cx:pt>
          <cx:pt idx="70">24304</cx:pt>
          <cx:pt idx="71">24596</cx:pt>
          <cx:pt idx="72">27400</cx:pt>
          <cx:pt idx="73">28661</cx:pt>
          <cx:pt idx="74">24816</cx:pt>
          <cx:pt idx="75">24828</cx:pt>
          <cx:pt idx="76">24879</cx:pt>
          <cx:pt idx="77">24070</cx:pt>
          <cx:pt idx="78">25012</cx:pt>
          <cx:pt idx="79">25032</cx:pt>
          <cx:pt idx="80">24961</cx:pt>
          <cx:pt idx="81">24600</cx:pt>
          <cx:pt idx="82">24930</cx:pt>
          <cx:pt idx="83">24695</cx:pt>
          <cx:pt idx="84">24874</cx:pt>
          <cx:pt idx="85">25896</cx:pt>
          <cx:pt idx="86">24698</cx:pt>
          <cx:pt idx="87">24444</cx:pt>
          <cx:pt idx="88">24149</cx:pt>
          <cx:pt idx="89">26436</cx:pt>
          <cx:pt idx="90">27362</cx:pt>
          <cx:pt idx="91">27480</cx:pt>
          <cx:pt idx="92">25759</cx:pt>
          <cx:pt idx="93">25294</cx:pt>
          <cx:pt idx="94">24645</cx:pt>
          <cx:pt idx="95">25271</cx:pt>
          <cx:pt idx="96">24635</cx:pt>
          <cx:pt idx="97">25404</cx:pt>
          <cx:pt idx="98">25014</cx:pt>
          <cx:pt idx="99">24961</cx:pt>
          <cx:pt idx="100">25107</cx:pt>
          <cx:pt idx="101">24901</cx:pt>
          <cx:pt idx="102">24972</cx:pt>
          <cx:pt idx="103">25438</cx:pt>
          <cx:pt idx="104">25782</cx:pt>
          <cx:pt idx="105">26421</cx:pt>
          <cx:pt idx="106">25668</cx:pt>
          <cx:pt idx="107">25021</cx:pt>
          <cx:pt idx="108">26114</cx:pt>
          <cx:pt idx="109">25297</cx:pt>
          <cx:pt idx="110">24566</cx:pt>
          <cx:pt idx="111">25152</cx:pt>
          <cx:pt idx="112">24886</cx:pt>
          <cx:pt idx="113">24226</cx:pt>
          <cx:pt idx="114">24626</cx:pt>
          <cx:pt idx="115">25108</cx:pt>
          <cx:pt idx="116">26862</cx:pt>
          <cx:pt idx="117">24853</cx:pt>
          <cx:pt idx="118">25105</cx:pt>
          <cx:pt idx="119">24191</cx:pt>
          <cx:pt idx="120">24682</cx:pt>
          <cx:pt idx="121">25026</cx:pt>
          <cx:pt idx="122">28096</cx:pt>
          <cx:pt idx="123">29519</cx:pt>
          <cx:pt idx="124">25282</cx:pt>
          <cx:pt idx="125">28537</cx:pt>
          <cx:pt idx="126">25698</cx:pt>
          <cx:pt idx="127">25802</cx:pt>
          <cx:pt idx="128">25561</cx:pt>
          <cx:pt idx="129">28021</cx:pt>
          <cx:pt idx="130">28747</cx:pt>
          <cx:pt idx="131">25608</cx:pt>
          <cx:pt idx="132">26192</cx:pt>
          <cx:pt idx="133">27370</cx:pt>
          <cx:pt idx="134">25824</cx:pt>
          <cx:pt idx="135">25608</cx:pt>
          <cx:pt idx="136">25766</cx:pt>
          <cx:pt idx="137">26152</cx:pt>
          <cx:pt idx="138">27290</cx:pt>
          <cx:pt idx="139">28805</cx:pt>
          <cx:pt idx="140">26001</cx:pt>
          <cx:pt idx="141">27579</cx:pt>
          <cx:pt idx="142">26262</cx:pt>
          <cx:pt idx="143">25857</cx:pt>
          <cx:pt idx="144">25824</cx:pt>
          <cx:pt idx="145">29108</cx:pt>
          <cx:pt idx="146">27454</cx:pt>
          <cx:pt idx="147">25203</cx:pt>
          <cx:pt idx="148">28216</cx:pt>
          <cx:pt idx="149">27707</cx:pt>
          <cx:pt idx="150">25560</cx:pt>
          <cx:pt idx="151">24831</cx:pt>
          <cx:pt idx="152">27080</cx:pt>
          <cx:pt idx="153">29202</cx:pt>
          <cx:pt idx="154">32287</cx:pt>
          <cx:pt idx="155">29148</cx:pt>
          <cx:pt idx="156">27846</cx:pt>
          <cx:pt idx="157">25531</cx:pt>
          <cx:pt idx="158">25286</cx:pt>
          <cx:pt idx="159">24990</cx:pt>
          <cx:pt idx="160">27793</cx:pt>
          <cx:pt idx="161">28853</cx:pt>
          <cx:pt idx="162">28086</cx:pt>
          <cx:pt idx="163">25177</cx:pt>
          <cx:pt idx="164">24969</cx:pt>
          <cx:pt idx="165">29067</cx:pt>
          <cx:pt idx="166">26764</cx:pt>
          <cx:pt idx="167">25275</cx:pt>
          <cx:pt idx="168">28496</cx:pt>
          <cx:pt idx="169">26672</cx:pt>
          <cx:pt idx="170">27781</cx:pt>
          <cx:pt idx="171">27755</cx:pt>
          <cx:pt idx="172">26612</cx:pt>
          <cx:pt idx="173">25965</cx:pt>
          <cx:pt idx="174">26890</cx:pt>
          <cx:pt idx="175">28040</cx:pt>
          <cx:pt idx="176">27330</cx:pt>
          <cx:pt idx="177">27599</cx:pt>
          <cx:pt idx="178">25028</cx:pt>
          <cx:pt idx="179">25896</cx:pt>
          <cx:pt idx="180">27332</cx:pt>
          <cx:pt idx="181">27107</cx:pt>
          <cx:pt idx="182">27256</cx:pt>
          <cx:pt idx="183">26881</cx:pt>
          <cx:pt idx="184">25396</cx:pt>
          <cx:pt idx="185">26730</cx:pt>
          <cx:pt idx="186">24946</cx:pt>
          <cx:pt idx="187">27604</cx:pt>
          <cx:pt idx="188">25358</cx:pt>
          <cx:pt idx="189">25828</cx:pt>
          <cx:pt idx="190">25120</cx:pt>
          <cx:pt idx="191">29071</cx:pt>
          <cx:pt idx="192">33571</cx:pt>
          <cx:pt idx="193">30467</cx:pt>
          <cx:pt idx="194">28232</cx:pt>
          <cx:pt idx="195">26025</cx:pt>
          <cx:pt idx="196">27362</cx:pt>
          <cx:pt idx="197">25270</cx:pt>
          <cx:pt idx="198">25751</cx:pt>
          <cx:pt idx="199">28094</cx:pt>
          <cx:pt idx="200">25440</cx:pt>
          <cx:pt idx="201">26171</cx:pt>
          <cx:pt idx="202">28793</cx:pt>
          <cx:pt idx="203">25755</cx:pt>
          <cx:pt idx="204">26300</cx:pt>
          <cx:pt idx="205">28421</cx:pt>
          <cx:pt idx="206">27486</cx:pt>
          <cx:pt idx="207">24891</cx:pt>
          <cx:pt idx="208">24615</cx:pt>
          <cx:pt idx="209">28226</cx:pt>
          <cx:pt idx="210">29026</cx:pt>
          <cx:pt idx="211">27552</cx:pt>
          <cx:pt idx="212">27281</cx:pt>
          <cx:pt idx="213">26091</cx:pt>
          <cx:pt idx="214">27419</cx:pt>
          <cx:pt idx="215">27411</cx:pt>
          <cx:pt idx="216">27990</cx:pt>
          <cx:pt idx="217">26075</cx:pt>
          <cx:pt idx="218">28642</cx:pt>
          <cx:pt idx="219">27811</cx:pt>
          <cx:pt idx="220">27424</cx:pt>
          <cx:pt idx="221">25221</cx:pt>
          <cx:pt idx="222">25605</cx:pt>
          <cx:pt idx="223">25042</cx:pt>
          <cx:pt idx="224">28138</cx:pt>
          <cx:pt idx="225">25036</cx:pt>
          <cx:pt idx="226">28220</cx:pt>
          <cx:pt idx="227">32659</cx:pt>
          <cx:pt idx="228">29677</cx:pt>
          <cx:pt idx="229">29958</cx:pt>
          <cx:pt idx="230">30317</cx:pt>
          <cx:pt idx="231">29112</cx:pt>
          <cx:pt idx="232">28565</cx:pt>
          <cx:pt idx="233">25712</cx:pt>
          <cx:pt idx="234">27752</cx:pt>
          <cx:pt idx="235">25496</cx:pt>
          <cx:pt idx="236">25898</cx:pt>
          <cx:pt idx="237">27526</cx:pt>
          <cx:pt idx="238">26474</cx:pt>
          <cx:pt idx="239">27710</cx:pt>
          <cx:pt idx="240">27740</cx:pt>
          <cx:pt idx="241">27972</cx:pt>
          <cx:pt idx="242">25622</cx:pt>
          <cx:pt idx="243">26338</cx:pt>
          <cx:pt idx="244">26131</cx:pt>
          <cx:pt idx="245">25548</cx:pt>
          <cx:pt idx="246">28362</cx:pt>
          <cx:pt idx="247">25296</cx:pt>
          <cx:pt idx="248">24632</cx:pt>
          <cx:pt idx="249">26194</cx:pt>
          <cx:pt idx="250">28687</cx:pt>
          <cx:pt idx="251">24818</cx:pt>
          <cx:pt idx="252">25398</cx:pt>
          <cx:pt idx="253">26180</cx:pt>
          <cx:pt idx="254">26101</cx:pt>
          <cx:pt idx="255">29210</cx:pt>
          <cx:pt idx="256">24389</cx:pt>
          <cx:pt idx="257">24496</cx:pt>
          <cx:pt idx="258">27463</cx:pt>
          <cx:pt idx="259">28454</cx:pt>
          <cx:pt idx="260">25951</cx:pt>
          <cx:pt idx="261">25205</cx:pt>
          <cx:pt idx="262">24950</cx:pt>
          <cx:pt idx="263">25617</cx:pt>
          <cx:pt idx="264">27437</cx:pt>
          <cx:pt idx="265">25479</cx:pt>
          <cx:pt idx="266">27659</cx:pt>
          <cx:pt idx="267">27938</cx:pt>
          <cx:pt idx="268">28442</cx:pt>
          <cx:pt idx="269">25566</cx:pt>
          <cx:pt idx="270">26281</cx:pt>
          <cx:pt idx="271">25608</cx:pt>
          <cx:pt idx="272">25927</cx:pt>
          <cx:pt idx="273">25922</cx:pt>
          <cx:pt idx="274">25651</cx:pt>
          <cx:pt idx="275">25998</cx:pt>
          <cx:pt idx="276">25968</cx:pt>
          <cx:pt idx="277">24981</cx:pt>
          <cx:pt idx="278">25733</cx:pt>
          <cx:pt idx="279">25682</cx:pt>
          <cx:pt idx="280">28014</cx:pt>
          <cx:pt idx="281">27373</cx:pt>
          <cx:pt idx="282">27420</cx:pt>
          <cx:pt idx="283">28259</cx:pt>
          <cx:pt idx="284">25824</cx:pt>
          <cx:pt idx="285">25397</cx:pt>
          <cx:pt idx="286">25655</cx:pt>
          <cx:pt idx="287">27664</cx:pt>
          <cx:pt idx="288">30852</cx:pt>
          <cx:pt idx="289">29196</cx:pt>
          <cx:pt idx="290">27870</cx:pt>
          <cx:pt idx="291">26836</cx:pt>
          <cx:pt idx="292">27983</cx:pt>
          <cx:pt idx="293">24776</cx:pt>
          <cx:pt idx="294">25694</cx:pt>
          <cx:pt idx="295">26389</cx:pt>
          <cx:pt idx="296">25052</cx:pt>
          <cx:pt idx="297">26104</cx:pt>
          <cx:pt idx="298">25181</cx:pt>
          <cx:pt idx="299">25419</cx:pt>
          <cx:pt idx="300">27688</cx:pt>
          <cx:pt idx="301">24549</cx:pt>
          <cx:pt idx="302">27734</cx:pt>
          <cx:pt idx="303">26292</cx:pt>
          <cx:pt idx="304">25118</cx:pt>
          <cx:pt idx="305">26892</cx:pt>
          <cx:pt idx="306">28377</cx:pt>
          <cx:pt idx="307">24816</cx:pt>
          <cx:pt idx="308">25703</cx:pt>
          <cx:pt idx="309">25884</cx:pt>
          <cx:pt idx="310">24682</cx:pt>
          <cx:pt idx="311">26751</cx:pt>
          <cx:pt idx="312">26547</cx:pt>
          <cx:pt idx="313">24770</cx:pt>
          <cx:pt idx="314">28551</cx:pt>
          <cx:pt idx="315">25475</cx:pt>
          <cx:pt idx="316">28782</cx:pt>
          <cx:pt idx="317">26016</cx:pt>
          <cx:pt idx="318">28120</cx:pt>
          <cx:pt idx="319">27615</cx:pt>
          <cx:pt idx="320">27778</cx:pt>
          <cx:pt idx="321">26927</cx:pt>
          <cx:pt idx="322">27727</cx:pt>
          <cx:pt idx="323">25462</cx:pt>
          <cx:pt idx="324">26105</cx:pt>
          <cx:pt idx="325">26497</cx:pt>
          <cx:pt idx="326">26593</cx:pt>
          <cx:pt idx="327">27437</cx:pt>
          <cx:pt idx="328">24430</cx:pt>
          <cx:pt idx="329">25700</cx:pt>
          <cx:pt idx="330">26955</cx:pt>
          <cx:pt idx="331">27674</cx:pt>
          <cx:pt idx="332">28409</cx:pt>
          <cx:pt idx="333">26494</cx:pt>
          <cx:pt idx="334">27486</cx:pt>
          <cx:pt idx="335">24653</cx:pt>
          <cx:pt idx="336">28018</cx:pt>
          <cx:pt idx="337">26599</cx:pt>
          <cx:pt idx="338">25360</cx:pt>
          <cx:pt idx="339">25593</cx:pt>
          <cx:pt idx="340">24434</cx:pt>
          <cx:pt idx="341">27988</cx:pt>
          <cx:pt idx="342">24693</cx:pt>
          <cx:pt idx="343">23802</cx:pt>
          <cx:pt idx="344">25902</cx:pt>
          <cx:pt idx="345">25517</cx:pt>
          <cx:pt idx="346">25438</cx:pt>
          <cx:pt idx="347">25474</cx:pt>
          <cx:pt idx="348">24465</cx:pt>
          <cx:pt idx="349">24615</cx:pt>
          <cx:pt idx="350">27561</cx:pt>
          <cx:pt idx="351">25577</cx:pt>
          <cx:pt idx="352">25869</cx:pt>
          <cx:pt idx="353">25886</cx:pt>
          <cx:pt idx="354">25003</cx:pt>
          <cx:pt idx="355">27446</cx:pt>
          <cx:pt idx="356">33414</cx:pt>
          <cx:pt idx="357">30486</cx:pt>
          <cx:pt idx="358">25733</cx:pt>
          <cx:pt idx="359">26778</cx:pt>
          <cx:pt idx="360">28143</cx:pt>
          <cx:pt idx="361">25492</cx:pt>
          <cx:pt idx="362">25589</cx:pt>
          <cx:pt idx="363">25323</cx:pt>
          <cx:pt idx="364">25776</cx:pt>
          <cx:pt idx="365">25574</cx:pt>
          <cx:pt idx="366">27907</cx:pt>
          <cx:pt idx="367">25685</cx:pt>
          <cx:pt idx="368">28486</cx:pt>
          <cx:pt idx="369">28689</cx:pt>
          <cx:pt idx="370">25403</cx:pt>
          <cx:pt idx="371">27952</cx:pt>
          <cx:pt idx="372">26230</cx:pt>
          <cx:pt idx="373">27715</cx:pt>
          <cx:pt idx="374">25462</cx:pt>
          <cx:pt idx="375">26095</cx:pt>
          <cx:pt idx="376">24721</cx:pt>
          <cx:pt idx="377">25858</cx:pt>
          <cx:pt idx="378">24980</cx:pt>
          <cx:pt idx="379">26651</cx:pt>
          <cx:pt idx="380">25725</cx:pt>
          <cx:pt idx="381">25571</cx:pt>
          <cx:pt idx="382">25938</cx:pt>
          <cx:pt idx="383">25528</cx:pt>
          <cx:pt idx="384">24595</cx:pt>
          <cx:pt idx="385">25768</cx:pt>
          <cx:pt idx="386">25147</cx:pt>
          <cx:pt idx="387">25453</cx:pt>
          <cx:pt idx="388">26121</cx:pt>
          <cx:pt idx="389">24878</cx:pt>
          <cx:pt idx="390">25059</cx:pt>
          <cx:pt idx="391">24705</cx:pt>
          <cx:pt idx="392">25900</cx:pt>
          <cx:pt idx="393">25255</cx:pt>
          <cx:pt idx="394">28367</cx:pt>
          <cx:pt idx="395">25999</cx:pt>
          <cx:pt idx="396">28593</cx:pt>
          <cx:pt idx="397">28427</cx:pt>
          <cx:pt idx="398">25742</cx:pt>
          <cx:pt idx="399">25350</cx:pt>
          <cx:pt idx="400">26266</cx:pt>
          <cx:pt idx="401">26303</cx:pt>
          <cx:pt idx="402">27431</cx:pt>
          <cx:pt idx="403">27054</cx:pt>
          <cx:pt idx="404">24924</cx:pt>
          <cx:pt idx="405">26170</cx:pt>
          <cx:pt idx="406">28089</cx:pt>
          <cx:pt idx="407">25153</cx:pt>
          <cx:pt idx="408">29003</cx:pt>
          <cx:pt idx="409">33392</cx:pt>
          <cx:pt idx="410">30361</cx:pt>
          <cx:pt idx="411">27232</cx:pt>
          <cx:pt idx="412">27049</cx:pt>
          <cx:pt idx="413">26318</cx:pt>
          <cx:pt idx="414">25117</cx:pt>
          <cx:pt idx="415">25434</cx:pt>
          <cx:pt idx="416">25790</cx:pt>
          <cx:pt idx="417">25682</cx:pt>
          <cx:pt idx="418">28064</cx:pt>
          <cx:pt idx="419">25785</cx:pt>
          <cx:pt idx="420">25209</cx:pt>
          <cx:pt idx="421">24893</cx:pt>
          <cx:pt idx="422">25864</cx:pt>
          <cx:pt idx="423">25347</cx:pt>
          <cx:pt idx="424">25408</cx:pt>
          <cx:pt idx="425">24557</cx:pt>
          <cx:pt idx="426">25801</cx:pt>
          <cx:pt idx="427">25466</cx:pt>
          <cx:pt idx="428">25694</cx:pt>
          <cx:pt idx="429">26250</cx:pt>
          <cx:pt idx="430">26602</cx:pt>
          <cx:pt idx="431">28774</cx:pt>
          <cx:pt idx="432">31384</cx:pt>
          <cx:pt idx="433">25662</cx:pt>
          <cx:pt idx="434">26425</cx:pt>
          <cx:pt idx="435">27869</cx:pt>
          <cx:pt idx="436">28903</cx:pt>
          <cx:pt idx="437">32942</cx:pt>
          <cx:pt idx="438">29160</cx:pt>
          <cx:pt idx="439">28932</cx:pt>
          <cx:pt idx="440">28374</cx:pt>
          <cx:pt idx="441">27795</cx:pt>
          <cx:pt idx="442">27092</cx:pt>
          <cx:pt idx="443">26049</cx:pt>
          <cx:pt idx="444">24570</cx:pt>
          <cx:pt idx="445">27862</cx:pt>
          <cx:pt idx="446">31273</cx:pt>
          <cx:pt idx="447">25517</cx:pt>
          <cx:pt idx="448">25811</cx:pt>
          <cx:pt idx="449">24560</cx:pt>
          <cx:pt idx="450">26234</cx:pt>
          <cx:pt idx="451">25027</cx:pt>
          <cx:pt idx="452">29504</cx:pt>
          <cx:pt idx="453">26996</cx:pt>
          <cx:pt idx="454">24852</cx:pt>
          <cx:pt idx="455">25133</cx:pt>
          <cx:pt idx="456">28044</cx:pt>
          <cx:pt idx="457">32942</cx:pt>
          <cx:pt idx="458">29535</cx:pt>
          <cx:pt idx="459">26757</cx:pt>
          <cx:pt idx="460">25491</cx:pt>
          <cx:pt idx="461">26380</cx:pt>
          <cx:pt idx="462">25649</cx:pt>
          <cx:pt idx="463">24893</cx:pt>
          <cx:pt idx="464">25612</cx:pt>
          <cx:pt idx="465">25831</cx:pt>
          <cx:pt idx="466">24282</cx:pt>
          <cx:pt idx="467">26309</cx:pt>
          <cx:pt idx="468">26420</cx:pt>
          <cx:pt idx="469">26649</cx:pt>
          <cx:pt idx="470">25877</cx:pt>
          <cx:pt idx="471">28104</cx:pt>
          <cx:pt idx="472">24522</cx:pt>
          <cx:pt idx="473">25187</cx:pt>
          <cx:pt idx="474">25395</cx:pt>
          <cx:pt idx="475">24476</cx:pt>
          <cx:pt idx="476">30622</cx:pt>
          <cx:pt idx="477">31675</cx:pt>
          <cx:pt idx="478">29482</cx:pt>
          <cx:pt idx="479">25956</cx:pt>
          <cx:pt idx="480">25621</cx:pt>
          <cx:pt idx="481">25254</cx:pt>
          <cx:pt idx="482">27324</cx:pt>
          <cx:pt idx="483">27348</cx:pt>
          <cx:pt idx="484">24637</cx:pt>
          <cx:pt idx="485">27714</cx:pt>
          <cx:pt idx="486">25867</cx:pt>
          <cx:pt idx="487">25349</cx:pt>
          <cx:pt idx="488">25414</cx:pt>
          <cx:pt idx="489">25491</cx:pt>
          <cx:pt idx="490">24365</cx:pt>
          <cx:pt idx="491">29179</cx:pt>
          <cx:pt idx="492">29304</cx:pt>
          <cx:pt idx="493">28366</cx:pt>
          <cx:pt idx="494">28136</cx:pt>
          <cx:pt idx="495">28049</cx:pt>
          <cx:pt idx="496">28007</cx:pt>
          <cx:pt idx="497">28741</cx:pt>
          <cx:pt idx="498">28412</cx:pt>
          <cx:pt idx="499">27458</cx:pt>
          <cx:pt idx="500">27639</cx:pt>
          <cx:pt idx="501">26850</cx:pt>
          <cx:pt idx="502">27477</cx:pt>
          <cx:pt idx="503">25813</cx:pt>
          <cx:pt idx="504">25026</cx:pt>
          <cx:pt idx="505">25532</cx:pt>
          <cx:pt idx="506">30729</cx:pt>
          <cx:pt idx="507">34260</cx:pt>
          <cx:pt idx="508">30197</cx:pt>
          <cx:pt idx="509">28252</cx:pt>
          <cx:pt idx="510">28200</cx:pt>
          <cx:pt idx="511">28115</cx:pt>
          <cx:pt idx="512">28019</cx:pt>
          <cx:pt idx="513">27102</cx:pt>
          <cx:pt idx="514">27337</cx:pt>
          <cx:pt idx="515">32825</cx:pt>
          <cx:pt idx="516">28084</cx:pt>
          <cx:pt idx="517">25385</cx:pt>
          <cx:pt idx="518">24892</cx:pt>
          <cx:pt idx="519">25843</cx:pt>
          <cx:pt idx="520">25645</cx:pt>
          <cx:pt idx="521">26546</cx:pt>
          <cx:pt idx="522">25750</cx:pt>
          <cx:pt idx="523">26892</cx:pt>
          <cx:pt idx="524">33054</cx:pt>
          <cx:pt idx="525">33555</cx:pt>
          <cx:pt idx="526">29643</cx:pt>
          <cx:pt idx="527">25626</cx:pt>
          <cx:pt idx="528">27653</cx:pt>
          <cx:pt idx="529">25767</cx:pt>
          <cx:pt idx="530">26131</cx:pt>
          <cx:pt idx="531">26028</cx:pt>
          <cx:pt idx="532">27019</cx:pt>
          <cx:pt idx="533">24271</cx:pt>
          <cx:pt idx="534">27982</cx:pt>
          <cx:pt idx="535">24710</cx:pt>
          <cx:pt idx="536">25218</cx:pt>
          <cx:pt idx="537">28019</cx:pt>
          <cx:pt idx="538">26299</cx:pt>
          <cx:pt idx="539">25429</cx:pt>
          <cx:pt idx="540">26032</cx:pt>
          <cx:pt idx="541">25030</cx:pt>
          <cx:pt idx="542">28031</cx:pt>
          <cx:pt idx="543">33317</cx:pt>
          <cx:pt idx="544">30460</cx:pt>
          <cx:pt idx="545">24442</cx:pt>
          <cx:pt idx="546">26124</cx:pt>
          <cx:pt idx="547">27563</cx:pt>
          <cx:pt idx="548">25158</cx:pt>
          <cx:pt idx="549">28448</cx:pt>
          <cx:pt idx="550">31731</cx:pt>
          <cx:pt idx="551">29843</cx:pt>
          <cx:pt idx="552">29623</cx:pt>
          <cx:pt idx="553">25293</cx:pt>
          <cx:pt idx="554">25553</cx:pt>
          <cx:pt idx="555">25351</cx:pt>
          <cx:pt idx="556">27751</cx:pt>
          <cx:pt idx="557">27976</cx:pt>
          <cx:pt idx="558">25614</cx:pt>
          <cx:pt idx="559">25000</cx:pt>
          <cx:pt idx="560">26388</cx:pt>
          <cx:pt idx="561">26237</cx:pt>
          <cx:pt idx="562">25942</cx:pt>
          <cx:pt idx="563">25618</cx:pt>
          <cx:pt idx="564">25881</cx:pt>
          <cx:pt idx="565">26215</cx:pt>
          <cx:pt idx="566">26746</cx:pt>
          <cx:pt idx="567">25126</cx:pt>
          <cx:pt idx="568">26045</cx:pt>
          <cx:pt idx="569">26029</cx:pt>
          <cx:pt idx="570">25618</cx:pt>
          <cx:pt idx="571">24689</cx:pt>
          <cx:pt idx="572">28311</cx:pt>
          <cx:pt idx="573">28099</cx:pt>
          <cx:pt idx="574">25395</cx:pt>
          <cx:pt idx="575">25806</cx:pt>
          <cx:pt idx="576">26269</cx:pt>
          <cx:pt idx="577">25630</cx:pt>
          <cx:pt idx="578">25338</cx:pt>
          <cx:pt idx="579">26472</cx:pt>
          <cx:pt idx="580">25505</cx:pt>
          <cx:pt idx="581">25755</cx:pt>
          <cx:pt idx="582">25804</cx:pt>
          <cx:pt idx="583">25926</cx:pt>
          <cx:pt idx="584">25468</cx:pt>
          <cx:pt idx="585">25197</cx:pt>
          <cx:pt idx="586">25216</cx:pt>
          <cx:pt idx="587">25322</cx:pt>
          <cx:pt idx="588">25833</cx:pt>
          <cx:pt idx="589">28106</cx:pt>
          <cx:pt idx="590">28285</cx:pt>
          <cx:pt idx="591">24921</cx:pt>
          <cx:pt idx="592">27267</cx:pt>
          <cx:pt idx="593">32084</cx:pt>
          <cx:pt idx="594">24950</cx:pt>
          <cx:pt idx="595">26004</cx:pt>
          <cx:pt idx="596">25542</cx:pt>
          <cx:pt idx="597">25555</cx:pt>
          <cx:pt idx="598">26583</cx:pt>
          <cx:pt idx="599">25610</cx:pt>
          <cx:pt idx="600">28590</cx:pt>
          <cx:pt idx="601">25859</cx:pt>
          <cx:pt idx="602">25970</cx:pt>
          <cx:pt idx="603">25472</cx:pt>
          <cx:pt idx="604">25270</cx:pt>
          <cx:pt idx="605">25322</cx:pt>
          <cx:pt idx="606">24667</cx:pt>
          <cx:pt idx="607">24497</cx:pt>
          <cx:pt idx="608">26034</cx:pt>
          <cx:pt idx="609">25569</cx:pt>
          <cx:pt idx="610">24709</cx:pt>
          <cx:pt idx="611">25218</cx:pt>
          <cx:pt idx="612">25903</cx:pt>
          <cx:pt idx="613">25540</cx:pt>
          <cx:pt idx="614">28510</cx:pt>
          <cx:pt idx="615">28579</cx:pt>
          <cx:pt idx="616">28241</cx:pt>
          <cx:pt idx="617">28436</cx:pt>
          <cx:pt idx="618">26270</cx:pt>
          <cx:pt idx="619">26754</cx:pt>
          <cx:pt idx="620">25147</cx:pt>
          <cx:pt idx="621">27560</cx:pt>
          <cx:pt idx="622">27157</cx:pt>
          <cx:pt idx="623">24889</cx:pt>
          <cx:pt idx="624">25559</cx:pt>
          <cx:pt idx="625">31534</cx:pt>
          <cx:pt idx="626">30901</cx:pt>
          <cx:pt idx="627">29601</cx:pt>
          <cx:pt idx="628">29571</cx:pt>
          <cx:pt idx="629">25355</cx:pt>
          <cx:pt idx="630">27299</cx:pt>
          <cx:pt idx="631">25259</cx:pt>
          <cx:pt idx="632">26230</cx:pt>
          <cx:pt idx="633">25709</cx:pt>
          <cx:pt idx="634">25995</cx:pt>
          <cx:pt idx="635">27575</cx:pt>
          <cx:pt idx="636">24479</cx:pt>
          <cx:pt idx="637">26780</cx:pt>
          <cx:pt idx="638">24816</cx:pt>
          <cx:pt idx="639">27498</cx:pt>
          <cx:pt idx="640">24912</cx:pt>
          <cx:pt idx="641">28003</cx:pt>
          <cx:pt idx="642">25228</cx:pt>
          <cx:pt idx="643">27964</cx:pt>
          <cx:pt idx="644">25580</cx:pt>
          <cx:pt idx="645">24465</cx:pt>
          <cx:pt idx="646">27335</cx:pt>
          <cx:pt idx="647">26004</cx:pt>
          <cx:pt idx="648">25747</cx:pt>
          <cx:pt idx="649">27640</cx:pt>
          <cx:pt idx="650">26121</cx:pt>
          <cx:pt idx="651">28079</cx:pt>
          <cx:pt idx="652">28263</cx:pt>
          <cx:pt idx="653">26109</cx:pt>
          <cx:pt idx="654">26353</cx:pt>
          <cx:pt idx="655">25611</cx:pt>
          <cx:pt idx="656">24824</cx:pt>
          <cx:pt idx="657">28050</cx:pt>
          <cx:pt idx="658">25658</cx:pt>
          <cx:pt idx="659">25255</cx:pt>
          <cx:pt idx="660">23901</cx:pt>
          <cx:pt idx="661">28311</cx:pt>
          <cx:pt idx="662">25138</cx:pt>
          <cx:pt idx="663">27256</cx:pt>
          <cx:pt idx="664">28264</cx:pt>
          <cx:pt idx="665">27490</cx:pt>
          <cx:pt idx="666">26914</cx:pt>
          <cx:pt idx="667">25491</cx:pt>
          <cx:pt idx="668">27720</cx:pt>
          <cx:pt idx="669">25783</cx:pt>
          <cx:pt idx="670">26009</cx:pt>
          <cx:pt idx="671">28823</cx:pt>
          <cx:pt idx="672">24780</cx:pt>
          <cx:pt idx="673">25034</cx:pt>
          <cx:pt idx="674">25511</cx:pt>
          <cx:pt idx="675">24596</cx:pt>
          <cx:pt idx="676">28148</cx:pt>
          <cx:pt idx="677">25312</cx:pt>
          <cx:pt idx="678">24687</cx:pt>
          <cx:pt idx="679">27455</cx:pt>
          <cx:pt idx="680">28430</cx:pt>
          <cx:pt idx="681">25584</cx:pt>
          <cx:pt idx="682">25169</cx:pt>
          <cx:pt idx="683">25054</cx:pt>
          <cx:pt idx="684">26152</cx:pt>
          <cx:pt idx="685">28252</cx:pt>
          <cx:pt idx="686">26239</cx:pt>
          <cx:pt idx="687">28391</cx:pt>
          <cx:pt idx="688">25230</cx:pt>
          <cx:pt idx="689">24734</cx:pt>
          <cx:pt idx="690">24635</cx:pt>
          <cx:pt idx="691">25230</cx:pt>
          <cx:pt idx="692">24558</cx:pt>
          <cx:pt idx="693">27778</cx:pt>
          <cx:pt idx="694">25613</cx:pt>
          <cx:pt idx="695">25639</cx:pt>
          <cx:pt idx="696">24659</cx:pt>
          <cx:pt idx="697">25859</cx:pt>
          <cx:pt idx="698">26383</cx:pt>
          <cx:pt idx="699">25609</cx:pt>
          <cx:pt idx="700">25564</cx:pt>
          <cx:pt idx="701">24775</cx:pt>
          <cx:pt idx="702">28059</cx:pt>
          <cx:pt idx="703">26150</cx:pt>
          <cx:pt idx="704">25012</cx:pt>
          <cx:pt idx="705">27735</cx:pt>
          <cx:pt idx="706">27999</cx:pt>
          <cx:pt idx="707">25597</cx:pt>
          <cx:pt idx="708">28489</cx:pt>
          <cx:pt idx="709">25557</cx:pt>
          <cx:pt idx="710">25345</cx:pt>
          <cx:pt idx="711">27815</cx:pt>
          <cx:pt idx="712">28771</cx:pt>
          <cx:pt idx="713">25225</cx:pt>
          <cx:pt idx="714">25834</cx:pt>
          <cx:pt idx="715">25682</cx:pt>
          <cx:pt idx="716">26432</cx:pt>
          <cx:pt idx="717">25735</cx:pt>
          <cx:pt idx="718">26416</cx:pt>
          <cx:pt idx="719">28722</cx:pt>
          <cx:pt idx="720">28628</cx:pt>
          <cx:pt idx="721">25264</cx:pt>
          <cx:pt idx="722">25215</cx:pt>
          <cx:pt idx="723">28266</cx:pt>
          <cx:pt idx="724">25558</cx:pt>
          <cx:pt idx="725">28542</cx:pt>
          <cx:pt idx="726">25502</cx:pt>
          <cx:pt idx="727">25995</cx:pt>
          <cx:pt idx="728">28735</cx:pt>
          <cx:pt idx="729">25792</cx:pt>
          <cx:pt idx="730">29101</cx:pt>
          <cx:pt idx="731">25405</cx:pt>
          <cx:pt idx="732">25657</cx:pt>
          <cx:pt idx="733">25615</cx:pt>
          <cx:pt idx="734">25005</cx:pt>
          <cx:pt idx="735">28855</cx:pt>
          <cx:pt idx="736">26098</cx:pt>
          <cx:pt idx="737">25878</cx:pt>
          <cx:pt idx="738">25976</cx:pt>
          <cx:pt idx="739">27348</cx:pt>
          <cx:pt idx="740">24389</cx:pt>
          <cx:pt idx="741">24527</cx:pt>
          <cx:pt idx="742">26024</cx:pt>
          <cx:pt idx="743">28163</cx:pt>
          <cx:pt idx="744">25423</cx:pt>
          <cx:pt idx="745">24557</cx:pt>
          <cx:pt idx="746">24872</cx:pt>
          <cx:pt idx="747">24769</cx:pt>
          <cx:pt idx="748">25024</cx:pt>
          <cx:pt idx="749">26301</cx:pt>
          <cx:pt idx="750">26317</cx:pt>
          <cx:pt idx="751">28231</cx:pt>
          <cx:pt idx="752">25314</cx:pt>
          <cx:pt idx="753">28090</cx:pt>
          <cx:pt idx="754">31013</cx:pt>
          <cx:pt idx="755">26177</cx:pt>
          <cx:pt idx="756">25160</cx:pt>
          <cx:pt idx="757">27784</cx:pt>
          <cx:pt idx="758">27455</cx:pt>
          <cx:pt idx="759">24839</cx:pt>
          <cx:pt idx="760">28150</cx:pt>
          <cx:pt idx="761">25622</cx:pt>
          <cx:pt idx="762">26585</cx:pt>
          <cx:pt idx="763">27598</cx:pt>
          <cx:pt idx="764">25947</cx:pt>
          <cx:pt idx="765">26012</cx:pt>
          <cx:pt idx="766">24572</cx:pt>
          <cx:pt idx="767">25972</cx:pt>
          <cx:pt idx="768">26282</cx:pt>
          <cx:pt idx="769">28222</cx:pt>
          <cx:pt idx="770">28353</cx:pt>
          <cx:pt idx="771">25237</cx:pt>
          <cx:pt idx="772">24353</cx:pt>
          <cx:pt idx="773">28147</cx:pt>
          <cx:pt idx="774">26011</cx:pt>
          <cx:pt idx="775">27658</cx:pt>
          <cx:pt idx="776">24524</cx:pt>
          <cx:pt idx="777">27003</cx:pt>
          <cx:pt idx="778">24885</cx:pt>
          <cx:pt idx="779">27782</cx:pt>
          <cx:pt idx="780">24782</cx:pt>
          <cx:pt idx="781">25693</cx:pt>
          <cx:pt idx="782">26007</cx:pt>
          <cx:pt idx="783">26163</cx:pt>
          <cx:pt idx="784">25006</cx:pt>
          <cx:pt idx="785">27693</cx:pt>
          <cx:pt idx="786">25147</cx:pt>
          <cx:pt idx="787">27538</cx:pt>
          <cx:pt idx="788">28275</cx:pt>
          <cx:pt idx="789">25369</cx:pt>
          <cx:pt idx="790">27263</cx:pt>
          <cx:pt idx="791">27229</cx:pt>
          <cx:pt idx="792">27230</cx:pt>
          <cx:pt idx="793">25425</cx:pt>
          <cx:pt idx="794">30079</cx:pt>
          <cx:pt idx="795">29156</cx:pt>
          <cx:pt idx="796">27286</cx:pt>
          <cx:pt idx="797">25958</cx:pt>
          <cx:pt idx="798">28623</cx:pt>
          <cx:pt idx="799">28729</cx:pt>
          <cx:pt idx="800">26368</cx:pt>
          <cx:pt idx="801">28264</cx:pt>
          <cx:pt idx="802">27726</cx:pt>
          <cx:pt idx="803">24910</cx:pt>
          <cx:pt idx="804">26157</cx:pt>
          <cx:pt idx="805">24782</cx:pt>
          <cx:pt idx="806">28305</cx:pt>
          <cx:pt idx="807">26698</cx:pt>
          <cx:pt idx="808">28660</cx:pt>
          <cx:pt idx="809">28020</cx:pt>
          <cx:pt idx="810">31391</cx:pt>
          <cx:pt idx="811">26986</cx:pt>
          <cx:pt idx="812">26638</cx:pt>
          <cx:pt idx="813">26382</cx:pt>
          <cx:pt idx="814">26119</cx:pt>
          <cx:pt idx="815">26336</cx:pt>
          <cx:pt idx="816">25958</cx:pt>
          <cx:pt idx="817">25666</cx:pt>
          <cx:pt idx="818">25273</cx:pt>
          <cx:pt idx="819">26326</cx:pt>
          <cx:pt idx="820">25265</cx:pt>
          <cx:pt idx="821">28094</cx:pt>
          <cx:pt idx="822">26590</cx:pt>
          <cx:pt idx="823">26190</cx:pt>
          <cx:pt idx="824">25593</cx:pt>
          <cx:pt idx="825">25129</cx:pt>
          <cx:pt idx="826">28988</cx:pt>
          <cx:pt idx="827">30797</cx:pt>
          <cx:pt idx="828">25466</cx:pt>
          <cx:pt idx="829">28326</cx:pt>
          <cx:pt idx="830">25580</cx:pt>
          <cx:pt idx="831">25618</cx:pt>
          <cx:pt idx="832">25211</cx:pt>
          <cx:pt idx="833">25570</cx:pt>
          <cx:pt idx="834">28833</cx:pt>
          <cx:pt idx="835">25667</cx:pt>
          <cx:pt idx="836">26481</cx:pt>
          <cx:pt idx="837">26080</cx:pt>
          <cx:pt idx="838">28043</cx:pt>
          <cx:pt idx="839">32771</cx:pt>
          <cx:pt idx="840">31103</cx:pt>
          <cx:pt idx="841">29238</cx:pt>
          <cx:pt idx="842">27893</cx:pt>
          <cx:pt idx="843">25376</cx:pt>
          <cx:pt idx="844">26650</cx:pt>
          <cx:pt idx="845">32897</cx:pt>
          <cx:pt idx="846">31462</cx:pt>
          <cx:pt idx="847">27771</cx:pt>
          <cx:pt idx="848">27699</cx:pt>
          <cx:pt idx="849">25440</cx:pt>
          <cx:pt idx="850">27354</cx:pt>
          <cx:pt idx="851">28522</cx:pt>
          <cx:pt idx="852">31545</cx:pt>
          <cx:pt idx="853">31755</cx:pt>
          <cx:pt idx="854">32174</cx:pt>
          <cx:pt idx="855">29576</cx:pt>
          <cx:pt idx="856">28060</cx:pt>
          <cx:pt idx="857">25172</cx:pt>
          <cx:pt idx="858">25478</cx:pt>
          <cx:pt idx="859">28745</cx:pt>
          <cx:pt idx="860">30640</cx:pt>
          <cx:pt idx="861">28878</cx:pt>
          <cx:pt idx="862">28761</cx:pt>
          <cx:pt idx="863">27966</cx:pt>
          <cx:pt idx="864">29571</cx:pt>
          <cx:pt idx="865">25398</cx:pt>
          <cx:pt idx="866">25816</cx:pt>
          <cx:pt idx="867">25446</cx:pt>
          <cx:pt idx="868">26016</cx:pt>
          <cx:pt idx="869">26326</cx:pt>
          <cx:pt idx="870">26234</cx:pt>
          <cx:pt idx="871">28428</cx:pt>
          <cx:pt idx="872">25760</cx:pt>
          <cx:pt idx="873">26169</cx:pt>
          <cx:pt idx="874">26156</cx:pt>
          <cx:pt idx="875">25775</cx:pt>
          <cx:pt idx="876">24479</cx:pt>
          <cx:pt idx="877">25685</cx:pt>
          <cx:pt idx="878">27568</cx:pt>
          <cx:pt idx="879">25181</cx:pt>
          <cx:pt idx="880">27327</cx:pt>
          <cx:pt idx="881">25260</cx:pt>
          <cx:pt idx="882">28829</cx:pt>
          <cx:pt idx="883">25555</cx:pt>
          <cx:pt idx="884">26086</cx:pt>
          <cx:pt idx="885">25164</cx:pt>
          <cx:pt idx="886">28116</cx:pt>
          <cx:pt idx="887">27585</cx:pt>
          <cx:pt idx="888">25518</cx:pt>
          <cx:pt idx="889">26195</cx:pt>
          <cx:pt idx="890">27975</cx:pt>
          <cx:pt idx="891">24662</cx:pt>
          <cx:pt idx="892">25334</cx:pt>
          <cx:pt idx="893">25102</cx:pt>
          <cx:pt idx="894">25157</cx:pt>
          <cx:pt idx="895">25675</cx:pt>
          <cx:pt idx="896">25477</cx:pt>
          <cx:pt idx="897">28413</cx:pt>
          <cx:pt idx="898">25160</cx:pt>
          <cx:pt idx="899">25610</cx:pt>
          <cx:pt idx="900">28020</cx:pt>
          <cx:pt idx="901">25779</cx:pt>
          <cx:pt idx="902">26500</cx:pt>
          <cx:pt idx="903">25348</cx:pt>
          <cx:pt idx="904">26989</cx:pt>
          <cx:pt idx="905">25207</cx:pt>
          <cx:pt idx="906">25732</cx:pt>
          <cx:pt idx="907">26134</cx:pt>
          <cx:pt idx="908">25667</cx:pt>
          <cx:pt idx="909">27180</cx:pt>
          <cx:pt idx="910">27416</cx:pt>
          <cx:pt idx="911">24743</cx:pt>
          <cx:pt idx="912">28256</cx:pt>
          <cx:pt idx="913">26861</cx:pt>
          <cx:pt idx="914">25831</cx:pt>
          <cx:pt idx="915">25117</cx:pt>
          <cx:pt idx="916">26643</cx:pt>
          <cx:pt idx="917">27551</cx:pt>
          <cx:pt idx="918">25606</cx:pt>
          <cx:pt idx="919">25819</cx:pt>
          <cx:pt idx="920">25713</cx:pt>
          <cx:pt idx="921">27519</cx:pt>
          <cx:pt idx="922">25471</cx:pt>
          <cx:pt idx="923">27254</cx:pt>
          <cx:pt idx="924">27682</cx:pt>
          <cx:pt idx="925">25985</cx:pt>
          <cx:pt idx="926">25924</cx:pt>
          <cx:pt idx="927">25497</cx:pt>
          <cx:pt idx="928">28207</cx:pt>
          <cx:pt idx="929">25791</cx:pt>
          <cx:pt idx="930">25704</cx:pt>
          <cx:pt idx="931">24528</cx:pt>
          <cx:pt idx="932">27089</cx:pt>
          <cx:pt idx="933">25739</cx:pt>
          <cx:pt idx="934">27841</cx:pt>
          <cx:pt idx="935">25200</cx:pt>
          <cx:pt idx="936">27675</cx:pt>
          <cx:pt idx="937">25695</cx:pt>
          <cx:pt idx="938">28409</cx:pt>
          <cx:pt idx="939">32194</cx:pt>
          <cx:pt idx="940">31353</cx:pt>
          <cx:pt idx="941">28139</cx:pt>
          <cx:pt idx="942">26204</cx:pt>
          <cx:pt idx="943">25983</cx:pt>
          <cx:pt idx="944">26567</cx:pt>
          <cx:pt idx="945">25692</cx:pt>
          <cx:pt idx="946">24560</cx:pt>
          <cx:pt idx="947">27112</cx:pt>
          <cx:pt idx="948">27190</cx:pt>
          <cx:pt idx="949">25181</cx:pt>
          <cx:pt idx="950">26084</cx:pt>
          <cx:pt idx="951">29402</cx:pt>
          <cx:pt idx="952">32975</cx:pt>
          <cx:pt idx="953">33551</cx:pt>
          <cx:pt idx="954">28955</cx:pt>
          <cx:pt idx="955">29477</cx:pt>
          <cx:pt idx="956">25735</cx:pt>
          <cx:pt idx="957">25113</cx:pt>
          <cx:pt idx="958">27814</cx:pt>
          <cx:pt idx="959">27323</cx:pt>
          <cx:pt idx="960">25919</cx:pt>
          <cx:pt idx="961">25188</cx:pt>
          <cx:pt idx="962">27024</cx:pt>
          <cx:pt idx="963">25045</cx:pt>
          <cx:pt idx="964">28388</cx:pt>
          <cx:pt idx="965">26105</cx:pt>
          <cx:pt idx="966">25439</cx:pt>
          <cx:pt idx="967">25400</cx:pt>
          <cx:pt idx="968">26046</cx:pt>
          <cx:pt idx="969">24663</cx:pt>
          <cx:pt idx="970">25078</cx:pt>
          <cx:pt idx="971">26297</cx:pt>
          <cx:pt idx="972">28802</cx:pt>
          <cx:pt idx="973">24918</cx:pt>
          <cx:pt idx="974">24910</cx:pt>
          <cx:pt idx="975">27712</cx:pt>
          <cx:pt idx="976">25784</cx:pt>
          <cx:pt idx="977">27786</cx:pt>
          <cx:pt idx="978">24644</cx:pt>
          <cx:pt idx="979">26470</cx:pt>
          <cx:pt idx="980">25236</cx:pt>
          <cx:pt idx="981">27726</cx:pt>
          <cx:pt idx="982">26728</cx:pt>
          <cx:pt idx="983">24788</cx:pt>
          <cx:pt idx="984">25962</cx:pt>
          <cx:pt idx="985">28028</cx:pt>
          <cx:pt idx="986">27942</cx:pt>
          <cx:pt idx="987">31560</cx:pt>
          <cx:pt idx="988">29222</cx:pt>
          <cx:pt idx="989">27784</cx:pt>
          <cx:pt idx="990">28135</cx:pt>
          <cx:pt idx="991">24932</cx:pt>
          <cx:pt idx="992">26011</cx:pt>
          <cx:pt idx="993">28254</cx:pt>
          <cx:pt idx="994">27967</cx:pt>
          <cx:pt idx="995">27458</cx:pt>
          <cx:pt idx="996">26440</cx:pt>
          <cx:pt idx="997">25381</cx:pt>
          <cx:pt idx="998">26385</cx:pt>
          <cx:pt idx="999">24481</cx:pt>
        </cx:lvl>
      </cx:numDim>
    </cx:data>
    <cx:data id="5">
      <cx:numDim type="val">
        <cx:f>Sheet1!$AL$17:$AL$1016</cx:f>
        <cx:lvl ptCount="1000" formatCode="General">
          <cx:pt idx="0">36446</cx:pt>
          <cx:pt idx="1">38830</cx:pt>
          <cx:pt idx="2">38172</cx:pt>
          <cx:pt idx="3">38084</cx:pt>
          <cx:pt idx="4">35174</cx:pt>
          <cx:pt idx="5">37976</cx:pt>
          <cx:pt idx="6">35436</cx:pt>
          <cx:pt idx="7">34233</cx:pt>
          <cx:pt idx="8">36992</cx:pt>
          <cx:pt idx="9">36601</cx:pt>
          <cx:pt idx="10">36108</cx:pt>
          <cx:pt idx="11">34380</cx:pt>
          <cx:pt idx="12">34199</cx:pt>
          <cx:pt idx="13">37415</cx:pt>
          <cx:pt idx="14">36977</cx:pt>
          <cx:pt idx="15">34261</cx:pt>
          <cx:pt idx="16">35880</cx:pt>
          <cx:pt idx="17">34483</cx:pt>
          <cx:pt idx="18">35437</cx:pt>
          <cx:pt idx="19">35903</cx:pt>
          <cx:pt idx="20">39311</cx:pt>
          <cx:pt idx="21">39283</cx:pt>
          <cx:pt idx="22">36094</cx:pt>
          <cx:pt idx="23">36355</cx:pt>
          <cx:pt idx="24">35965</cx:pt>
          <cx:pt idx="25">36150</cx:pt>
          <cx:pt idx="26">36744</cx:pt>
          <cx:pt idx="27">37537</cx:pt>
          <cx:pt idx="28">36878</cx:pt>
          <cx:pt idx="29">37819</cx:pt>
          <cx:pt idx="30">37538</cx:pt>
          <cx:pt idx="31">36279</cx:pt>
          <cx:pt idx="32">35375</cx:pt>
          <cx:pt idx="33">37147</cx:pt>
          <cx:pt idx="34">39496</cx:pt>
          <cx:pt idx="35">38560</cx:pt>
          <cx:pt idx="36">36769</cx:pt>
          <cx:pt idx="37">36762</cx:pt>
          <cx:pt idx="38">35199</cx:pt>
          <cx:pt idx="39">38930</cx:pt>
          <cx:pt idx="40">36365</cx:pt>
          <cx:pt idx="41">37109</cx:pt>
          <cx:pt idx="42">36352</cx:pt>
          <cx:pt idx="43">35271</cx:pt>
          <cx:pt idx="44">36797</cx:pt>
          <cx:pt idx="45">36038</cx:pt>
          <cx:pt idx="46">36072</cx:pt>
          <cx:pt idx="47">36067</cx:pt>
          <cx:pt idx="48">34959</cx:pt>
          <cx:pt idx="49">34988</cx:pt>
          <cx:pt idx="50">35702</cx:pt>
          <cx:pt idx="51">36632</cx:pt>
          <cx:pt idx="52">36347</cx:pt>
          <cx:pt idx="53">34727</cx:pt>
          <cx:pt idx="54">35542</cx:pt>
          <cx:pt idx="55">35234</cx:pt>
          <cx:pt idx="56">35480</cx:pt>
          <cx:pt idx="57">37235</cx:pt>
          <cx:pt idx="58">35672</cx:pt>
          <cx:pt idx="59">36685</cx:pt>
          <cx:pt idx="60">36638</cx:pt>
          <cx:pt idx="61">36880</cx:pt>
          <cx:pt idx="62">36745</cx:pt>
          <cx:pt idx="63">37076</cx:pt>
          <cx:pt idx="64">39422</cx:pt>
          <cx:pt idx="65">38351</cx:pt>
          <cx:pt idx="66">39289</cx:pt>
          <cx:pt idx="67">38626</cx:pt>
          <cx:pt idx="68">37517</cx:pt>
          <cx:pt idx="69">35004</cx:pt>
          <cx:pt idx="70">35792</cx:pt>
          <cx:pt idx="71">38433</cx:pt>
          <cx:pt idx="72">38524</cx:pt>
          <cx:pt idx="73">36249</cx:pt>
          <cx:pt idx="74">36077</cx:pt>
          <cx:pt idx="75">36124</cx:pt>
          <cx:pt idx="76">35722</cx:pt>
          <cx:pt idx="77">35982</cx:pt>
          <cx:pt idx="78">37246</cx:pt>
          <cx:pt idx="79">35707</cx:pt>
          <cx:pt idx="80">37272</cx:pt>
          <cx:pt idx="81">34065</cx:pt>
          <cx:pt idx="82">37161</cx:pt>
          <cx:pt idx="83">36016</cx:pt>
          <cx:pt idx="84">46855</cx:pt>
          <cx:pt idx="85">36063</cx:pt>
          <cx:pt idx="86">37653</cx:pt>
          <cx:pt idx="87">36821</cx:pt>
          <cx:pt idx="88">36572</cx:pt>
          <cx:pt idx="89">36212</cx:pt>
          <cx:pt idx="90">37748</cx:pt>
          <cx:pt idx="91">35471</cx:pt>
          <cx:pt idx="92">34540</cx:pt>
          <cx:pt idx="93">36165</cx:pt>
          <cx:pt idx="94">36656</cx:pt>
          <cx:pt idx="95">35241</cx:pt>
          <cx:pt idx="96">35946</cx:pt>
          <cx:pt idx="97">36679</cx:pt>
          <cx:pt idx="98">35900</cx:pt>
          <cx:pt idx="99">39514</cx:pt>
          <cx:pt idx="100">35660</cx:pt>
          <cx:pt idx="101">34447</cx:pt>
          <cx:pt idx="102">38235</cx:pt>
          <cx:pt idx="103">36013</cx:pt>
          <cx:pt idx="104">35226</cx:pt>
          <cx:pt idx="105">37390</cx:pt>
          <cx:pt idx="106">37314</cx:pt>
          <cx:pt idx="107">36160</cx:pt>
          <cx:pt idx="108">36013</cx:pt>
          <cx:pt idx="109">35509</cx:pt>
          <cx:pt idx="110">36031</cx:pt>
          <cx:pt idx="111">36576</cx:pt>
          <cx:pt idx="112">35628</cx:pt>
          <cx:pt idx="113">37046</cx:pt>
          <cx:pt idx="114">36118</cx:pt>
          <cx:pt idx="115">34151</cx:pt>
          <cx:pt idx="116">35540</cx:pt>
          <cx:pt idx="117">36157</cx:pt>
          <cx:pt idx="118">37873</cx:pt>
          <cx:pt idx="119">36369</cx:pt>
          <cx:pt idx="120">35745</cx:pt>
          <cx:pt idx="121">36284</cx:pt>
          <cx:pt idx="122">37638</cx:pt>
          <cx:pt idx="123">36455</cx:pt>
          <cx:pt idx="124">37133</cx:pt>
          <cx:pt idx="125">35467</cx:pt>
          <cx:pt idx="126">35189</cx:pt>
          <cx:pt idx="127">35955</cx:pt>
          <cx:pt idx="128">35185</cx:pt>
          <cx:pt idx="129">35969</cx:pt>
          <cx:pt idx="130">35540</cx:pt>
          <cx:pt idx="131">35582</cx:pt>
          <cx:pt idx="132">36840</cx:pt>
          <cx:pt idx="133">37448</cx:pt>
          <cx:pt idx="134">36231</cx:pt>
          <cx:pt idx="135">35951</cx:pt>
          <cx:pt idx="136">34651</cx:pt>
          <cx:pt idx="137">35084</cx:pt>
          <cx:pt idx="138">35695</cx:pt>
          <cx:pt idx="139">35612</cx:pt>
          <cx:pt idx="140">36850</cx:pt>
          <cx:pt idx="141">36261</cx:pt>
          <cx:pt idx="142">36073</cx:pt>
          <cx:pt idx="143">34992</cx:pt>
          <cx:pt idx="144">36328</cx:pt>
          <cx:pt idx="145">36567</cx:pt>
          <cx:pt idx="146">34887</cx:pt>
          <cx:pt idx="147">38511</cx:pt>
          <cx:pt idx="148">39145</cx:pt>
          <cx:pt idx="149">38547</cx:pt>
          <cx:pt idx="150">36200</cx:pt>
          <cx:pt idx="151">35561</cx:pt>
          <cx:pt idx="152">36346</cx:pt>
          <cx:pt idx="153">36293</cx:pt>
          <cx:pt idx="154">34842</cx:pt>
          <cx:pt idx="155">36248</cx:pt>
          <cx:pt idx="156">36856</cx:pt>
          <cx:pt idx="157">35162</cx:pt>
          <cx:pt idx="158">36959</cx:pt>
          <cx:pt idx="159">36700</cx:pt>
          <cx:pt idx="160">36747</cx:pt>
          <cx:pt idx="161">36611</cx:pt>
          <cx:pt idx="162">36868</cx:pt>
          <cx:pt idx="163">35220</cx:pt>
          <cx:pt idx="164">36238</cx:pt>
          <cx:pt idx="165">36298</cx:pt>
          <cx:pt idx="166">35981</cx:pt>
          <cx:pt idx="167">36023</cx:pt>
          <cx:pt idx="168">36051</cx:pt>
          <cx:pt idx="169">35473</cx:pt>
          <cx:pt idx="170">36684</cx:pt>
          <cx:pt idx="171">37539</cx:pt>
          <cx:pt idx="172">36348</cx:pt>
          <cx:pt idx="173">34712</cx:pt>
          <cx:pt idx="174">34170</cx:pt>
          <cx:pt idx="175">37431</cx:pt>
          <cx:pt idx="176">36244</cx:pt>
          <cx:pt idx="177">34872</cx:pt>
          <cx:pt idx="178">36375</cx:pt>
          <cx:pt idx="179">36083</cx:pt>
          <cx:pt idx="180">35929</cx:pt>
          <cx:pt idx="181">38767</cx:pt>
          <cx:pt idx="182">38875</cx:pt>
          <cx:pt idx="183">36845</cx:pt>
          <cx:pt idx="184">36345</cx:pt>
          <cx:pt idx="185">34645</cx:pt>
          <cx:pt idx="186">36680</cx:pt>
          <cx:pt idx="187">36967</cx:pt>
          <cx:pt idx="188">37817</cx:pt>
          <cx:pt idx="189">36952</cx:pt>
          <cx:pt idx="190">37008</cx:pt>
          <cx:pt idx="191">36966</cx:pt>
          <cx:pt idx="192">36500</cx:pt>
          <cx:pt idx="193">34695</cx:pt>
          <cx:pt idx="194">35527</cx:pt>
          <cx:pt idx="195">36814</cx:pt>
          <cx:pt idx="196">36811</cx:pt>
          <cx:pt idx="197">36302</cx:pt>
          <cx:pt idx="198">36984</cx:pt>
          <cx:pt idx="199">35569</cx:pt>
          <cx:pt idx="200">36930</cx:pt>
          <cx:pt idx="201">36123</cx:pt>
          <cx:pt idx="202">36375</cx:pt>
          <cx:pt idx="203">35461</cx:pt>
          <cx:pt idx="204">36308</cx:pt>
          <cx:pt idx="205">36357</cx:pt>
          <cx:pt idx="206">36032</cx:pt>
          <cx:pt idx="207">35927</cx:pt>
          <cx:pt idx="208">38813</cx:pt>
          <cx:pt idx="209">38652</cx:pt>
          <cx:pt idx="210">37557</cx:pt>
          <cx:pt idx="211">36583</cx:pt>
          <cx:pt idx="212">35388</cx:pt>
          <cx:pt idx="213">36022</cx:pt>
          <cx:pt idx="214">36615</cx:pt>
          <cx:pt idx="215">36733</cx:pt>
          <cx:pt idx="216">34605</cx:pt>
          <cx:pt idx="217">34561</cx:pt>
          <cx:pt idx="218">34715</cx:pt>
          <cx:pt idx="219">35747</cx:pt>
          <cx:pt idx="220">34837</cx:pt>
          <cx:pt idx="221">35893</cx:pt>
          <cx:pt idx="222">36346</cx:pt>
          <cx:pt idx="223">35142</cx:pt>
          <cx:pt idx="224">35779</cx:pt>
          <cx:pt idx="225">35262</cx:pt>
          <cx:pt idx="226">36327</cx:pt>
          <cx:pt idx="227">36699</cx:pt>
          <cx:pt idx="228">36722</cx:pt>
          <cx:pt idx="229">35996</cx:pt>
          <cx:pt idx="230">36575</cx:pt>
          <cx:pt idx="231">36010</cx:pt>
          <cx:pt idx="232">35872</cx:pt>
          <cx:pt idx="233">36426</cx:pt>
          <cx:pt idx="234">36265</cx:pt>
          <cx:pt idx="235">36577</cx:pt>
          <cx:pt idx="236">35421</cx:pt>
          <cx:pt idx="237">36866</cx:pt>
          <cx:pt idx="238">37137</cx:pt>
          <cx:pt idx="239">37371</cx:pt>
          <cx:pt idx="240">36366</cx:pt>
          <cx:pt idx="241">34447</cx:pt>
          <cx:pt idx="242">36046</cx:pt>
          <cx:pt idx="243">36473</cx:pt>
          <cx:pt idx="244">36582</cx:pt>
          <cx:pt idx="245">35772</cx:pt>
          <cx:pt idx="246">35482</cx:pt>
          <cx:pt idx="247">36147</cx:pt>
          <cx:pt idx="248">35515</cx:pt>
          <cx:pt idx="249">35887</cx:pt>
          <cx:pt idx="250">34580</cx:pt>
          <cx:pt idx="251">35469</cx:pt>
          <cx:pt idx="252">38727</cx:pt>
          <cx:pt idx="253">39627</cx:pt>
          <cx:pt idx="254">39340</cx:pt>
          <cx:pt idx="255">36067</cx:pt>
          <cx:pt idx="256">36498</cx:pt>
          <cx:pt idx="257">35456</cx:pt>
          <cx:pt idx="258">38128</cx:pt>
          <cx:pt idx="259">38572</cx:pt>
          <cx:pt idx="260">37363</cx:pt>
          <cx:pt idx="261">36507</cx:pt>
          <cx:pt idx="262">36033</cx:pt>
          <cx:pt idx="263">36886</cx:pt>
          <cx:pt idx="264">36796</cx:pt>
          <cx:pt idx="265">36384</cx:pt>
          <cx:pt idx="266">36380</cx:pt>
          <cx:pt idx="267">36408</cx:pt>
          <cx:pt idx="268">35719</cx:pt>
          <cx:pt idx="269">36520</cx:pt>
          <cx:pt idx="270">37259</cx:pt>
          <cx:pt idx="271">34986</cx:pt>
          <cx:pt idx="272">34991</cx:pt>
          <cx:pt idx="273">35061</cx:pt>
          <cx:pt idx="274">37321</cx:pt>
          <cx:pt idx="275">35538</cx:pt>
          <cx:pt idx="276">34681</cx:pt>
          <cx:pt idx="277">38969</cx:pt>
          <cx:pt idx="278">39036</cx:pt>
          <cx:pt idx="279">39132</cx:pt>
          <cx:pt idx="280">38374</cx:pt>
          <cx:pt idx="281">35723</cx:pt>
          <cx:pt idx="282">36425</cx:pt>
          <cx:pt idx="283">35153</cx:pt>
          <cx:pt idx="284">35979</cx:pt>
          <cx:pt idx="285">37657</cx:pt>
          <cx:pt idx="286">36126</cx:pt>
          <cx:pt idx="287">34785</cx:pt>
          <cx:pt idx="288">36643</cx:pt>
          <cx:pt idx="289">35799</cx:pt>
          <cx:pt idx="290">35671</cx:pt>
          <cx:pt idx="291">37056</cx:pt>
          <cx:pt idx="292">37438</cx:pt>
          <cx:pt idx="293">36783</cx:pt>
          <cx:pt idx="294">36165</cx:pt>
          <cx:pt idx="295">36295</cx:pt>
          <cx:pt idx="296">38381</cx:pt>
          <cx:pt idx="297">38434</cx:pt>
          <cx:pt idx="298">36970</cx:pt>
          <cx:pt idx="299">35369</cx:pt>
          <cx:pt idx="300">36009</cx:pt>
          <cx:pt idx="301">36434</cx:pt>
          <cx:pt idx="302">35110</cx:pt>
          <cx:pt idx="303">38904</cx:pt>
          <cx:pt idx="304">37067</cx:pt>
          <cx:pt idx="305">36014</cx:pt>
          <cx:pt idx="306">35903</cx:pt>
          <cx:pt idx="307">36807</cx:pt>
          <cx:pt idx="308">36334</cx:pt>
          <cx:pt idx="309">36143</cx:pt>
          <cx:pt idx="310">35702</cx:pt>
          <cx:pt idx="311">35369</cx:pt>
          <cx:pt idx="312">36663</cx:pt>
          <cx:pt idx="313">38363</cx:pt>
          <cx:pt idx="314">37238</cx:pt>
          <cx:pt idx="315">35797</cx:pt>
          <cx:pt idx="316">36436</cx:pt>
          <cx:pt idx="317">36355</cx:pt>
          <cx:pt idx="318">35223</cx:pt>
          <cx:pt idx="319">36667</cx:pt>
          <cx:pt idx="320">36266</cx:pt>
          <cx:pt idx="321">37338</cx:pt>
          <cx:pt idx="322">36539</cx:pt>
          <cx:pt idx="323">35590</cx:pt>
          <cx:pt idx="324">37063</cx:pt>
          <cx:pt idx="325">37336</cx:pt>
          <cx:pt idx="326">35845</cx:pt>
          <cx:pt idx="327">35894</cx:pt>
          <cx:pt idx="328">36209</cx:pt>
          <cx:pt idx="329">35300</cx:pt>
          <cx:pt idx="330">35620</cx:pt>
          <cx:pt idx="331">34949</cx:pt>
          <cx:pt idx="332">34936</cx:pt>
          <cx:pt idx="333">35269</cx:pt>
          <cx:pt idx="334">36494</cx:pt>
          <cx:pt idx="335">37077</cx:pt>
          <cx:pt idx="336">35229</cx:pt>
          <cx:pt idx="337">37073</cx:pt>
          <cx:pt idx="338">37206</cx:pt>
          <cx:pt idx="339">37325</cx:pt>
          <cx:pt idx="340">36500</cx:pt>
          <cx:pt idx="341">35243</cx:pt>
          <cx:pt idx="342">36934</cx:pt>
          <cx:pt idx="343">37153</cx:pt>
          <cx:pt idx="344">36796</cx:pt>
          <cx:pt idx="345">35470</cx:pt>
          <cx:pt idx="346">34814</cx:pt>
          <cx:pt idx="347">36488</cx:pt>
          <cx:pt idx="348">36733</cx:pt>
          <cx:pt idx="349">37925</cx:pt>
          <cx:pt idx="350">35931</cx:pt>
          <cx:pt idx="351">35595</cx:pt>
          <cx:pt idx="352">35707</cx:pt>
          <cx:pt idx="353">36776</cx:pt>
          <cx:pt idx="354">37492</cx:pt>
          <cx:pt idx="355">36403</cx:pt>
          <cx:pt idx="356">35854</cx:pt>
          <cx:pt idx="357">36673</cx:pt>
          <cx:pt idx="358">35351</cx:pt>
          <cx:pt idx="359">35029</cx:pt>
          <cx:pt idx="360">39407</cx:pt>
          <cx:pt idx="361">35377</cx:pt>
          <cx:pt idx="362">37119</cx:pt>
          <cx:pt idx="363">34262</cx:pt>
          <cx:pt idx="364">35895</cx:pt>
          <cx:pt idx="365">34378</cx:pt>
          <cx:pt idx="366">37206</cx:pt>
          <cx:pt idx="367">36011</cx:pt>
          <cx:pt idx="368">35115</cx:pt>
          <cx:pt idx="369">38845</cx:pt>
          <cx:pt idx="370">39534</cx:pt>
          <cx:pt idx="371">38299</cx:pt>
          <cx:pt idx="372">36910</cx:pt>
          <cx:pt idx="373">36501</cx:pt>
          <cx:pt idx="374">35287</cx:pt>
          <cx:pt idx="375">38561</cx:pt>
          <cx:pt idx="376">38888</cx:pt>
          <cx:pt idx="377">39101</cx:pt>
          <cx:pt idx="378">36746</cx:pt>
          <cx:pt idx="379">37558</cx:pt>
          <cx:pt idx="380">36799</cx:pt>
          <cx:pt idx="381">35636</cx:pt>
          <cx:pt idx="382">37063</cx:pt>
          <cx:pt idx="383">37189</cx:pt>
          <cx:pt idx="384">36338</cx:pt>
          <cx:pt idx="385">36070</cx:pt>
          <cx:pt idx="386">36194</cx:pt>
          <cx:pt idx="387">35390</cx:pt>
          <cx:pt idx="388">38940</cx:pt>
          <cx:pt idx="389">38026</cx:pt>
          <cx:pt idx="390">36421</cx:pt>
          <cx:pt idx="391">35104</cx:pt>
          <cx:pt idx="392">36433</cx:pt>
          <cx:pt idx="393">36622</cx:pt>
          <cx:pt idx="394">38432</cx:pt>
          <cx:pt idx="395">36901</cx:pt>
          <cx:pt idx="396">36126</cx:pt>
          <cx:pt idx="397">36729</cx:pt>
          <cx:pt idx="398">38361</cx:pt>
          <cx:pt idx="399">37514</cx:pt>
          <cx:pt idx="400">37223</cx:pt>
          <cx:pt idx="401">35921</cx:pt>
          <cx:pt idx="402">35209</cx:pt>
          <cx:pt idx="403">37258</cx:pt>
          <cx:pt idx="404">36915</cx:pt>
          <cx:pt idx="405">35501</cx:pt>
          <cx:pt idx="406">36473</cx:pt>
          <cx:pt idx="407">36049</cx:pt>
          <cx:pt idx="408">36756</cx:pt>
          <cx:pt idx="409">35594</cx:pt>
          <cx:pt idx="410">37596</cx:pt>
          <cx:pt idx="411">35677</cx:pt>
          <cx:pt idx="412">35164</cx:pt>
          <cx:pt idx="413">35107</cx:pt>
          <cx:pt idx="414">36854</cx:pt>
          <cx:pt idx="415">35993</cx:pt>
          <cx:pt idx="416">36182</cx:pt>
          <cx:pt idx="417">36242</cx:pt>
          <cx:pt idx="418">35307</cx:pt>
          <cx:pt idx="419">37891</cx:pt>
          <cx:pt idx="420">38546</cx:pt>
          <cx:pt idx="421">37838</cx:pt>
          <cx:pt idx="422">38207</cx:pt>
          <cx:pt idx="423">36503</cx:pt>
          <cx:pt idx="424">35734</cx:pt>
          <cx:pt idx="425">35804</cx:pt>
          <cx:pt idx="426">37327</cx:pt>
          <cx:pt idx="427">37135</cx:pt>
          <cx:pt idx="428">37832</cx:pt>
          <cx:pt idx="429">37217</cx:pt>
          <cx:pt idx="430">34857</cx:pt>
          <cx:pt idx="431">34873</cx:pt>
          <cx:pt idx="432">38243</cx:pt>
          <cx:pt idx="433">36971</cx:pt>
          <cx:pt idx="434">36618</cx:pt>
          <cx:pt idx="435">36809</cx:pt>
          <cx:pt idx="436">36183</cx:pt>
          <cx:pt idx="437">35616</cx:pt>
          <cx:pt idx="438">35537</cx:pt>
          <cx:pt idx="439">34941</cx:pt>
          <cx:pt idx="440">34423</cx:pt>
          <cx:pt idx="441">36014</cx:pt>
          <cx:pt idx="442">36615</cx:pt>
          <cx:pt idx="443">37507</cx:pt>
          <cx:pt idx="444">36436</cx:pt>
          <cx:pt idx="445">36563</cx:pt>
          <cx:pt idx="446">36691</cx:pt>
          <cx:pt idx="447">35641</cx:pt>
          <cx:pt idx="448">36092</cx:pt>
          <cx:pt idx="449">38045</cx:pt>
          <cx:pt idx="450">36646</cx:pt>
          <cx:pt idx="451">36130</cx:pt>
          <cx:pt idx="452">35662</cx:pt>
          <cx:pt idx="453">34810</cx:pt>
          <cx:pt idx="454">35914</cx:pt>
          <cx:pt idx="455">35474</cx:pt>
          <cx:pt idx="456">36008</cx:pt>
          <cx:pt idx="457">37179</cx:pt>
          <cx:pt idx="458">35599</cx:pt>
          <cx:pt idx="459">36082</cx:pt>
          <cx:pt idx="460">35816</cx:pt>
          <cx:pt idx="461">35743</cx:pt>
          <cx:pt idx="462">37512</cx:pt>
          <cx:pt idx="463">35947</cx:pt>
          <cx:pt idx="464">36275</cx:pt>
          <cx:pt idx="465">36451</cx:pt>
          <cx:pt idx="466">37063</cx:pt>
          <cx:pt idx="467">36813</cx:pt>
          <cx:pt idx="468">36716</cx:pt>
          <cx:pt idx="469">35814</cx:pt>
          <cx:pt idx="470">35701</cx:pt>
          <cx:pt idx="471">36978</cx:pt>
          <cx:pt idx="472">36003</cx:pt>
          <cx:pt idx="473">35121</cx:pt>
          <cx:pt idx="474">34907</cx:pt>
          <cx:pt idx="475">35979</cx:pt>
          <cx:pt idx="476">36869</cx:pt>
          <cx:pt idx="477">37471</cx:pt>
          <cx:pt idx="478">38392</cx:pt>
          <cx:pt idx="479">36187</cx:pt>
          <cx:pt idx="480">34928</cx:pt>
          <cx:pt idx="481">35079</cx:pt>
          <cx:pt idx="482">37320</cx:pt>
          <cx:pt idx="483">38246</cx:pt>
          <cx:pt idx="484">36772</cx:pt>
          <cx:pt idx="485">37401</cx:pt>
          <cx:pt idx="486">36395</cx:pt>
          <cx:pt idx="487">35224</cx:pt>
          <cx:pt idx="488">38537</cx:pt>
          <cx:pt idx="489">37814</cx:pt>
          <cx:pt idx="490">35471</cx:pt>
          <cx:pt idx="491">37370</cx:pt>
          <cx:pt idx="492">35903</cx:pt>
          <cx:pt idx="493">37514</cx:pt>
          <cx:pt idx="494">38163</cx:pt>
          <cx:pt idx="495">36041</cx:pt>
          <cx:pt idx="496">36522</cx:pt>
          <cx:pt idx="497">35287</cx:pt>
          <cx:pt idx="498">34994</cx:pt>
          <cx:pt idx="499">35713</cx:pt>
          <cx:pt idx="500">35613</cx:pt>
          <cx:pt idx="501">35174</cx:pt>
          <cx:pt idx="502">35284</cx:pt>
          <cx:pt idx="503">35606</cx:pt>
          <cx:pt idx="504">36293</cx:pt>
          <cx:pt idx="505">38928</cx:pt>
          <cx:pt idx="506">38761</cx:pt>
          <cx:pt idx="507">35861</cx:pt>
          <cx:pt idx="508">37123</cx:pt>
          <cx:pt idx="509">34532</cx:pt>
          <cx:pt idx="510">37064</cx:pt>
          <cx:pt idx="511">37265</cx:pt>
          <cx:pt idx="512">37560</cx:pt>
          <cx:pt idx="513">36523</cx:pt>
          <cx:pt idx="514">36176</cx:pt>
          <cx:pt idx="515">36637</cx:pt>
          <cx:pt idx="516">35625</cx:pt>
          <cx:pt idx="517">35477</cx:pt>
          <cx:pt idx="518">38035</cx:pt>
          <cx:pt idx="519">37516</cx:pt>
          <cx:pt idx="520">36427</cx:pt>
          <cx:pt idx="521">35807</cx:pt>
          <cx:pt idx="522">35550</cx:pt>
          <cx:pt idx="523">36607</cx:pt>
          <cx:pt idx="524">36648</cx:pt>
          <cx:pt idx="525">35297</cx:pt>
          <cx:pt idx="526">37087</cx:pt>
          <cx:pt idx="527">35310</cx:pt>
          <cx:pt idx="528">36315</cx:pt>
          <cx:pt idx="529">36090</cx:pt>
          <cx:pt idx="530">35931</cx:pt>
          <cx:pt idx="531">36679</cx:pt>
          <cx:pt idx="532">36560</cx:pt>
          <cx:pt idx="533">35269</cx:pt>
          <cx:pt idx="534">36571</cx:pt>
          <cx:pt idx="535">35511</cx:pt>
          <cx:pt idx="536">35601</cx:pt>
          <cx:pt idx="537">38359</cx:pt>
          <cx:pt idx="538">37993</cx:pt>
          <cx:pt idx="539">37721</cx:pt>
          <cx:pt idx="540">36751</cx:pt>
          <cx:pt idx="541">36116</cx:pt>
          <cx:pt idx="542">34643</cx:pt>
          <cx:pt idx="543">36212</cx:pt>
          <cx:pt idx="544">39057</cx:pt>
          <cx:pt idx="545">39673</cx:pt>
          <cx:pt idx="546">36110</cx:pt>
          <cx:pt idx="547">34156</cx:pt>
          <cx:pt idx="548">34980</cx:pt>
          <cx:pt idx="549">35350</cx:pt>
          <cx:pt idx="550">36641</cx:pt>
          <cx:pt idx="551">35218</cx:pt>
          <cx:pt idx="552">35509</cx:pt>
          <cx:pt idx="553">35392</cx:pt>
          <cx:pt idx="554">34732</cx:pt>
          <cx:pt idx="555">35214</cx:pt>
          <cx:pt idx="556">36639</cx:pt>
          <cx:pt idx="557">36509</cx:pt>
          <cx:pt idx="558">37052</cx:pt>
          <cx:pt idx="559">35298</cx:pt>
          <cx:pt idx="560">37340</cx:pt>
          <cx:pt idx="561">36285</cx:pt>
          <cx:pt idx="562">34880</cx:pt>
          <cx:pt idx="563">37069</cx:pt>
          <cx:pt idx="564">36230</cx:pt>
          <cx:pt idx="565">35382</cx:pt>
          <cx:pt idx="566">35956</cx:pt>
          <cx:pt idx="567">35888</cx:pt>
          <cx:pt idx="568">35792</cx:pt>
          <cx:pt idx="569">36345</cx:pt>
          <cx:pt idx="570">35991</cx:pt>
          <cx:pt idx="571">34775</cx:pt>
          <cx:pt idx="572">37201</cx:pt>
          <cx:pt idx="573">36882</cx:pt>
          <cx:pt idx="574">35319</cx:pt>
          <cx:pt idx="575">35018</cx:pt>
          <cx:pt idx="576">35147</cx:pt>
          <cx:pt idx="577">35801</cx:pt>
          <cx:pt idx="578">37356</cx:pt>
          <cx:pt idx="579">36004</cx:pt>
          <cx:pt idx="580">37585</cx:pt>
          <cx:pt idx="581">36113</cx:pt>
          <cx:pt idx="582">34890</cx:pt>
          <cx:pt idx="583">37384</cx:pt>
          <cx:pt idx="584">36506</cx:pt>
          <cx:pt idx="585">36555</cx:pt>
          <cx:pt idx="586">35260</cx:pt>
          <cx:pt idx="587">37134</cx:pt>
          <cx:pt idx="588">37605</cx:pt>
          <cx:pt idx="589">37522</cx:pt>
          <cx:pt idx="590">36199</cx:pt>
          <cx:pt idx="591">36791</cx:pt>
          <cx:pt idx="592">34649</cx:pt>
          <cx:pt idx="593">35944</cx:pt>
          <cx:pt idx="594">36144</cx:pt>
          <cx:pt idx="595">35758</cx:pt>
          <cx:pt idx="596">36138</cx:pt>
          <cx:pt idx="597">35540</cx:pt>
          <cx:pt idx="598">36207</cx:pt>
          <cx:pt idx="599">36059</cx:pt>
          <cx:pt idx="600">38372</cx:pt>
          <cx:pt idx="601">35860</cx:pt>
          <cx:pt idx="602">37241</cx:pt>
          <cx:pt idx="603">36066</cx:pt>
          <cx:pt idx="604">36365</cx:pt>
          <cx:pt idx="605">36381</cx:pt>
          <cx:pt idx="606">36809</cx:pt>
          <cx:pt idx="607">36575</cx:pt>
          <cx:pt idx="608">34818</cx:pt>
          <cx:pt idx="609">34905</cx:pt>
          <cx:pt idx="610">36597</cx:pt>
          <cx:pt idx="611">37757</cx:pt>
          <cx:pt idx="612">37959</cx:pt>
          <cx:pt idx="613">37737</cx:pt>
          <cx:pt idx="614">34811</cx:pt>
          <cx:pt idx="615">37239</cx:pt>
          <cx:pt idx="616">37273</cx:pt>
          <cx:pt idx="617">38353</cx:pt>
          <cx:pt idx="618">36054</cx:pt>
          <cx:pt idx="619">35873</cx:pt>
          <cx:pt idx="620">35918</cx:pt>
          <cx:pt idx="621">35857</cx:pt>
          <cx:pt idx="622">35551</cx:pt>
          <cx:pt idx="623">36175</cx:pt>
          <cx:pt idx="624">35890</cx:pt>
          <cx:pt idx="625">36512</cx:pt>
          <cx:pt idx="626">36075</cx:pt>
          <cx:pt idx="627">36460</cx:pt>
          <cx:pt idx="628">35538</cx:pt>
          <cx:pt idx="629">35692</cx:pt>
          <cx:pt idx="630">35384</cx:pt>
          <cx:pt idx="631">36818</cx:pt>
          <cx:pt idx="632">36540</cx:pt>
          <cx:pt idx="633">37144</cx:pt>
          <cx:pt idx="634">37176</cx:pt>
          <cx:pt idx="635">37006</cx:pt>
          <cx:pt idx="636">35676</cx:pt>
          <cx:pt idx="637">38411</cx:pt>
          <cx:pt idx="638">38774</cx:pt>
          <cx:pt idx="639">36830</cx:pt>
          <cx:pt idx="640">36066</cx:pt>
          <cx:pt idx="641">37073</cx:pt>
          <cx:pt idx="642">35366</cx:pt>
          <cx:pt idx="643">36452</cx:pt>
          <cx:pt idx="644">35627</cx:pt>
          <cx:pt idx="645">34607</cx:pt>
          <cx:pt idx="646">36028</cx:pt>
          <cx:pt idx="647">35787</cx:pt>
          <cx:pt idx="648">35480</cx:pt>
          <cx:pt idx="649">35159</cx:pt>
          <cx:pt idx="650">35889</cx:pt>
          <cx:pt idx="651">36092</cx:pt>
          <cx:pt idx="652">39645</cx:pt>
          <cx:pt idx="653">38903</cx:pt>
          <cx:pt idx="654">36748</cx:pt>
          <cx:pt idx="655">36186</cx:pt>
          <cx:pt idx="656">36356</cx:pt>
          <cx:pt idx="657">36009</cx:pt>
          <cx:pt idx="658">35934</cx:pt>
          <cx:pt idx="659">36704</cx:pt>
          <cx:pt idx="660">34889</cx:pt>
          <cx:pt idx="661">36050</cx:pt>
          <cx:pt idx="662">36770</cx:pt>
          <cx:pt idx="663">36007</cx:pt>
          <cx:pt idx="664">36189</cx:pt>
          <cx:pt idx="665">36288</cx:pt>
          <cx:pt idx="666">36402</cx:pt>
          <cx:pt idx="667">36406</cx:pt>
          <cx:pt idx="668">37670</cx:pt>
          <cx:pt idx="669">36346</cx:pt>
          <cx:pt idx="670">36433</cx:pt>
          <cx:pt idx="671">36826</cx:pt>
          <cx:pt idx="672">37203</cx:pt>
          <cx:pt idx="673">38193</cx:pt>
          <cx:pt idx="674">38121</cx:pt>
          <cx:pt idx="675">36012</cx:pt>
          <cx:pt idx="676">36286</cx:pt>
          <cx:pt idx="677">35241</cx:pt>
          <cx:pt idx="678">35991</cx:pt>
          <cx:pt idx="679">36449</cx:pt>
          <cx:pt idx="680">37690</cx:pt>
          <cx:pt idx="681">35278</cx:pt>
          <cx:pt idx="682">35478</cx:pt>
          <cx:pt idx="683">37381</cx:pt>
          <cx:pt idx="684">34340</cx:pt>
          <cx:pt idx="685">35070</cx:pt>
          <cx:pt idx="686">34943</cx:pt>
          <cx:pt idx="687">35982</cx:pt>
          <cx:pt idx="688">34931</cx:pt>
          <cx:pt idx="689">35594</cx:pt>
          <cx:pt idx="690">36177</cx:pt>
          <cx:pt idx="691">38327</cx:pt>
          <cx:pt idx="692">36566</cx:pt>
          <cx:pt idx="693">35075</cx:pt>
          <cx:pt idx="694">35395</cx:pt>
          <cx:pt idx="695">36562</cx:pt>
          <cx:pt idx="696">36091</cx:pt>
          <cx:pt idx="697">36624</cx:pt>
          <cx:pt idx="698">36096</cx:pt>
          <cx:pt idx="699">34923</cx:pt>
          <cx:pt idx="700">35671</cx:pt>
          <cx:pt idx="701">36022</cx:pt>
          <cx:pt idx="702">35671</cx:pt>
          <cx:pt idx="703">36703</cx:pt>
          <cx:pt idx="704">35561</cx:pt>
          <cx:pt idx="705">35092</cx:pt>
          <cx:pt idx="706">35994</cx:pt>
          <cx:pt idx="707">39186</cx:pt>
          <cx:pt idx="708">39623</cx:pt>
          <cx:pt idx="709">36498</cx:pt>
          <cx:pt idx="710">34786</cx:pt>
          <cx:pt idx="711">36189</cx:pt>
          <cx:pt idx="712">34765</cx:pt>
          <cx:pt idx="713">35877</cx:pt>
          <cx:pt idx="714">34422</cx:pt>
          <cx:pt idx="715">35561</cx:pt>
          <cx:pt idx="716">37085</cx:pt>
          <cx:pt idx="717">36091</cx:pt>
          <cx:pt idx="718">36814</cx:pt>
          <cx:pt idx="719">37003</cx:pt>
          <cx:pt idx="720">36917</cx:pt>
          <cx:pt idx="721">36584</cx:pt>
          <cx:pt idx="722">35802</cx:pt>
          <cx:pt idx="723">37719</cx:pt>
          <cx:pt idx="724">36705</cx:pt>
          <cx:pt idx="725">36986</cx:pt>
          <cx:pt idx="726">36299</cx:pt>
          <cx:pt idx="727">35438</cx:pt>
          <cx:pt idx="728">36449</cx:pt>
          <cx:pt idx="729">36479</cx:pt>
          <cx:pt idx="730">37149</cx:pt>
          <cx:pt idx="731">36628</cx:pt>
          <cx:pt idx="732">34977</cx:pt>
          <cx:pt idx="733">35933</cx:pt>
          <cx:pt idx="734">37164</cx:pt>
          <cx:pt idx="735">36982</cx:pt>
          <cx:pt idx="736">38361</cx:pt>
          <cx:pt idx="737">36648</cx:pt>
          <cx:pt idx="738">36183</cx:pt>
          <cx:pt idx="739">36191</cx:pt>
          <cx:pt idx="740">37096</cx:pt>
          <cx:pt idx="741">35135</cx:pt>
          <cx:pt idx="742">36776</cx:pt>
          <cx:pt idx="743">36354</cx:pt>
          <cx:pt idx="744">36857</cx:pt>
          <cx:pt idx="745">37979</cx:pt>
          <cx:pt idx="746">38109</cx:pt>
          <cx:pt idx="747">36605</cx:pt>
          <cx:pt idx="748">37009</cx:pt>
          <cx:pt idx="749">34923</cx:pt>
          <cx:pt idx="750">34643</cx:pt>
          <cx:pt idx="751">36810</cx:pt>
          <cx:pt idx="752">37095</cx:pt>
          <cx:pt idx="753">35956</cx:pt>
          <cx:pt idx="754">36709</cx:pt>
          <cx:pt idx="755">37158</cx:pt>
          <cx:pt idx="756">35285</cx:pt>
          <cx:pt idx="757">37325</cx:pt>
          <cx:pt idx="758">35817</cx:pt>
          <cx:pt idx="759">37190</cx:pt>
          <cx:pt idx="760">36619</cx:pt>
          <cx:pt idx="761">35726</cx:pt>
          <cx:pt idx="762">37117</cx:pt>
          <cx:pt idx="763">37163</cx:pt>
          <cx:pt idx="764">36473</cx:pt>
          <cx:pt idx="765">37654</cx:pt>
          <cx:pt idx="766">35203</cx:pt>
          <cx:pt idx="767">36072</cx:pt>
          <cx:pt idx="768">35369</cx:pt>
          <cx:pt idx="769">36608</cx:pt>
          <cx:pt idx="770">35679</cx:pt>
          <cx:pt idx="771">38977</cx:pt>
          <cx:pt idx="772">36018</cx:pt>
          <cx:pt idx="773">36161</cx:pt>
          <cx:pt idx="774">36333</cx:pt>
          <cx:pt idx="775">35515</cx:pt>
          <cx:pt idx="776">36281</cx:pt>
          <cx:pt idx="777">35849</cx:pt>
          <cx:pt idx="778">37291</cx:pt>
          <cx:pt idx="779">37787</cx:pt>
          <cx:pt idx="780">37262</cx:pt>
          <cx:pt idx="781">37509</cx:pt>
          <cx:pt idx="782">36847</cx:pt>
          <cx:pt idx="783">35544</cx:pt>
          <cx:pt idx="784">37199</cx:pt>
          <cx:pt idx="785">37395</cx:pt>
          <cx:pt idx="786">36517</cx:pt>
          <cx:pt idx="787">37077</cx:pt>
          <cx:pt idx="788">35454</cx:pt>
          <cx:pt idx="789">39790</cx:pt>
          <cx:pt idx="790">38937</cx:pt>
          <cx:pt idx="791">38427</cx:pt>
          <cx:pt idx="792">34810</cx:pt>
          <cx:pt idx="793">35655</cx:pt>
          <cx:pt idx="794">36433</cx:pt>
          <cx:pt idx="795">37839</cx:pt>
          <cx:pt idx="796">34454</cx:pt>
          <cx:pt idx="797">35932</cx:pt>
          <cx:pt idx="798">36993</cx:pt>
          <cx:pt idx="799">36623</cx:pt>
          <cx:pt idx="800">35593</cx:pt>
          <cx:pt idx="801">38603</cx:pt>
          <cx:pt idx="802">37146</cx:pt>
          <cx:pt idx="803">35950</cx:pt>
          <cx:pt idx="804">35053</cx:pt>
          <cx:pt idx="805">35348</cx:pt>
          <cx:pt idx="806">35988</cx:pt>
          <cx:pt idx="807">36658</cx:pt>
          <cx:pt idx="808">37027</cx:pt>
          <cx:pt idx="809">36078</cx:pt>
          <cx:pt idx="810">36284</cx:pt>
          <cx:pt idx="811">37775</cx:pt>
          <cx:pt idx="812">36320</cx:pt>
          <cx:pt idx="813">38910</cx:pt>
          <cx:pt idx="814">36206</cx:pt>
          <cx:pt idx="815">36282</cx:pt>
          <cx:pt idx="816">39420</cx:pt>
          <cx:pt idx="817">39185</cx:pt>
          <cx:pt idx="818">39257</cx:pt>
          <cx:pt idx="819">42166</cx:pt>
          <cx:pt idx="820">36283</cx:pt>
          <cx:pt idx="821">35747</cx:pt>
          <cx:pt idx="822">36342</cx:pt>
          <cx:pt idx="823">36957</cx:pt>
          <cx:pt idx="824">35391</cx:pt>
          <cx:pt idx="825">35988</cx:pt>
          <cx:pt idx="826">34680</cx:pt>
          <cx:pt idx="827">36869</cx:pt>
          <cx:pt idx="828">37645</cx:pt>
          <cx:pt idx="829">36893</cx:pt>
          <cx:pt idx="830">35385</cx:pt>
          <cx:pt idx="831">36154</cx:pt>
          <cx:pt idx="832">36638</cx:pt>
          <cx:pt idx="833">36246</cx:pt>
          <cx:pt idx="834">35828</cx:pt>
          <cx:pt idx="835">36969</cx:pt>
          <cx:pt idx="836">37028</cx:pt>
          <cx:pt idx="837">37505</cx:pt>
          <cx:pt idx="838">37344</cx:pt>
          <cx:pt idx="839">35348</cx:pt>
          <cx:pt idx="840">37611</cx:pt>
          <cx:pt idx="841">40090</cx:pt>
          <cx:pt idx="842">36108</cx:pt>
          <cx:pt idx="843">36512</cx:pt>
          <cx:pt idx="844">35488</cx:pt>
          <cx:pt idx="845">37439</cx:pt>
          <cx:pt idx="846">36546</cx:pt>
          <cx:pt idx="847">36835</cx:pt>
          <cx:pt idx="848">35506</cx:pt>
          <cx:pt idx="849">38744</cx:pt>
          <cx:pt idx="850">47953</cx:pt>
          <cx:pt idx="851">37706</cx:pt>
          <cx:pt idx="852">36770</cx:pt>
          <cx:pt idx="853">35427</cx:pt>
          <cx:pt idx="854">38158</cx:pt>
          <cx:pt idx="855">38885</cx:pt>
          <cx:pt idx="856">38657</cx:pt>
          <cx:pt idx="857">37439</cx:pt>
          <cx:pt idx="858">37524</cx:pt>
          <cx:pt idx="859">35712</cx:pt>
          <cx:pt idx="860">36909</cx:pt>
          <cx:pt idx="861">38190</cx:pt>
          <cx:pt idx="862">37119</cx:pt>
          <cx:pt idx="863">36680</cx:pt>
          <cx:pt idx="864">36965</cx:pt>
          <cx:pt idx="865">35380</cx:pt>
          <cx:pt idx="866">38409</cx:pt>
          <cx:pt idx="867">37952</cx:pt>
          <cx:pt idx="868">38200</cx:pt>
          <cx:pt idx="869">35751</cx:pt>
          <cx:pt idx="870">36539</cx:pt>
          <cx:pt idx="871">36256</cx:pt>
          <cx:pt idx="872">38344</cx:pt>
          <cx:pt idx="873">37006</cx:pt>
          <cx:pt idx="874">38905</cx:pt>
          <cx:pt idx="875">37692</cx:pt>
          <cx:pt idx="876">35159</cx:pt>
          <cx:pt idx="877">36418</cx:pt>
          <cx:pt idx="878">35381</cx:pt>
          <cx:pt idx="879">35785</cx:pt>
          <cx:pt idx="880">35588</cx:pt>
          <cx:pt idx="881">35744</cx:pt>
          <cx:pt idx="882">37186</cx:pt>
          <cx:pt idx="883">37632</cx:pt>
          <cx:pt idx="884">38348</cx:pt>
          <cx:pt idx="885">36352</cx:pt>
          <cx:pt idx="886">35720</cx:pt>
          <cx:pt idx="887">35978</cx:pt>
          <cx:pt idx="888">35123</cx:pt>
          <cx:pt idx="889">36488</cx:pt>
          <cx:pt idx="890">35978</cx:pt>
          <cx:pt idx="891">37035</cx:pt>
          <cx:pt idx="892">34873</cx:pt>
          <cx:pt idx="893">36888</cx:pt>
          <cx:pt idx="894">36328</cx:pt>
          <cx:pt idx="895">35188</cx:pt>
          <cx:pt idx="896">35533</cx:pt>
          <cx:pt idx="897">36636</cx:pt>
          <cx:pt idx="898">36379</cx:pt>
          <cx:pt idx="899">37056</cx:pt>
          <cx:pt idx="900">36728</cx:pt>
          <cx:pt idx="901">37257</cx:pt>
          <cx:pt idx="902">35942</cx:pt>
          <cx:pt idx="903">37353</cx:pt>
          <cx:pt idx="904">34516</cx:pt>
          <cx:pt idx="905">37057</cx:pt>
          <cx:pt idx="906">37104</cx:pt>
          <cx:pt idx="907">36980</cx:pt>
          <cx:pt idx="908">35973</cx:pt>
          <cx:pt idx="909">35880</cx:pt>
          <cx:pt idx="910">39327</cx:pt>
          <cx:pt idx="911">39101</cx:pt>
          <cx:pt idx="912">39510</cx:pt>
          <cx:pt idx="913">37415</cx:pt>
          <cx:pt idx="914">35515</cx:pt>
          <cx:pt idx="915">35208</cx:pt>
          <cx:pt idx="916">37205</cx:pt>
          <cx:pt idx="917">37196</cx:pt>
          <cx:pt idx="918">36619</cx:pt>
          <cx:pt idx="919">37892</cx:pt>
          <cx:pt idx="920">35488</cx:pt>
          <cx:pt idx="921">38667</cx:pt>
          <cx:pt idx="922">38571</cx:pt>
          <cx:pt idx="923">36847</cx:pt>
          <cx:pt idx="924">35686</cx:pt>
          <cx:pt idx="925">36314</cx:pt>
          <cx:pt idx="926">36687</cx:pt>
          <cx:pt idx="927">38280</cx:pt>
          <cx:pt idx="928">39109</cx:pt>
          <cx:pt idx="929">37025</cx:pt>
          <cx:pt idx="930">36227</cx:pt>
          <cx:pt idx="931">35150</cx:pt>
          <cx:pt idx="932">36476</cx:pt>
          <cx:pt idx="933">36827</cx:pt>
          <cx:pt idx="934">36624</cx:pt>
          <cx:pt idx="935">36735</cx:pt>
          <cx:pt idx="936">35183</cx:pt>
          <cx:pt idx="937">35967</cx:pt>
          <cx:pt idx="938">37198</cx:pt>
          <cx:pt idx="939">37528</cx:pt>
          <cx:pt idx="940">36153</cx:pt>
          <cx:pt idx="941">36329</cx:pt>
          <cx:pt idx="942">35524</cx:pt>
          <cx:pt idx="943">39425</cx:pt>
          <cx:pt idx="944">38618</cx:pt>
          <cx:pt idx="945">38936</cx:pt>
          <cx:pt idx="946">35889</cx:pt>
          <cx:pt idx="947">36464</cx:pt>
          <cx:pt idx="948">35450</cx:pt>
          <cx:pt idx="949">36547</cx:pt>
          <cx:pt idx="950">36983</cx:pt>
          <cx:pt idx="951">36224</cx:pt>
          <cx:pt idx="952">36805</cx:pt>
          <cx:pt idx="953">36647</cx:pt>
          <cx:pt idx="954">36135</cx:pt>
          <cx:pt idx="955">36552</cx:pt>
          <cx:pt idx="956">35798</cx:pt>
          <cx:pt idx="957">37205</cx:pt>
          <cx:pt idx="958">36817</cx:pt>
          <cx:pt idx="959">34696</cx:pt>
          <cx:pt idx="960">35754</cx:pt>
          <cx:pt idx="961">35820</cx:pt>
          <cx:pt idx="962">35856</cx:pt>
          <cx:pt idx="963">36356</cx:pt>
          <cx:pt idx="964">36341</cx:pt>
          <cx:pt idx="965">35086</cx:pt>
          <cx:pt idx="966">35933</cx:pt>
          <cx:pt idx="967">37388</cx:pt>
          <cx:pt idx="968">36046</cx:pt>
          <cx:pt idx="969">34715</cx:pt>
          <cx:pt idx="970">37738</cx:pt>
          <cx:pt idx="971">37622</cx:pt>
          <cx:pt idx="972">37508</cx:pt>
          <cx:pt idx="973">38505</cx:pt>
          <cx:pt idx="974">36629</cx:pt>
          <cx:pt idx="975">36514</cx:pt>
          <cx:pt idx="976">35496</cx:pt>
          <cx:pt idx="977">35881</cx:pt>
          <cx:pt idx="978">37641</cx:pt>
          <cx:pt idx="979">36367</cx:pt>
          <cx:pt idx="980">36259</cx:pt>
          <cx:pt idx="981">35970</cx:pt>
          <cx:pt idx="982">36252</cx:pt>
          <cx:pt idx="983">35272</cx:pt>
          <cx:pt idx="984">36275</cx:pt>
          <cx:pt idx="985">38205</cx:pt>
          <cx:pt idx="986">36954</cx:pt>
          <cx:pt idx="987">34870</cx:pt>
          <cx:pt idx="988">36334</cx:pt>
          <cx:pt idx="989">35599</cx:pt>
          <cx:pt idx="990">36298</cx:pt>
          <cx:pt idx="991">37103</cx:pt>
          <cx:pt idx="992">36172</cx:pt>
          <cx:pt idx="993">35839</cx:pt>
          <cx:pt idx="994">36707</cx:pt>
          <cx:pt idx="995">36637</cx:pt>
          <cx:pt idx="996">36944</cx:pt>
          <cx:pt idx="997">37372</cx:pt>
          <cx:pt idx="998">36289</cx:pt>
          <cx:pt idx="999">39399</cx:pt>
        </cx:lvl>
      </cx:numDim>
    </cx:data>
    <cx:data id="6">
      <cx:numDim type="val">
        <cx:f>Sheet1!$AM$17:$AM$1016</cx:f>
        <cx:lvl ptCount="1000" formatCode="General">
          <cx:pt idx="0">44384</cx:pt>
          <cx:pt idx="1">51494</cx:pt>
          <cx:pt idx="2">45451</cx:pt>
          <cx:pt idx="3">46183</cx:pt>
          <cx:pt idx="4">45416</cx:pt>
          <cx:pt idx="5">45129</cx:pt>
          <cx:pt idx="6">43000</cx:pt>
          <cx:pt idx="7">43699</cx:pt>
          <cx:pt idx="8">44911</cx:pt>
          <cx:pt idx="9">45538</cx:pt>
          <cx:pt idx="10">44764</cx:pt>
          <cx:pt idx="11">45877</cx:pt>
          <cx:pt idx="12">47624</cx:pt>
          <cx:pt idx="13">43600</cx:pt>
          <cx:pt idx="14">44709</cx:pt>
          <cx:pt idx="15">45635</cx:pt>
          <cx:pt idx="16">44054</cx:pt>
          <cx:pt idx="17">42531</cx:pt>
          <cx:pt idx="18">45225</cx:pt>
          <cx:pt idx="19">42755</cx:pt>
          <cx:pt idx="20">45984</cx:pt>
          <cx:pt idx="21">43658</cx:pt>
          <cx:pt idx="22">44547</cx:pt>
          <cx:pt idx="23">44979</cx:pt>
          <cx:pt idx="24">43832</cx:pt>
          <cx:pt idx="25">43526</cx:pt>
          <cx:pt idx="26">43557</cx:pt>
          <cx:pt idx="27">45385</cx:pt>
          <cx:pt idx="28">45356</cx:pt>
          <cx:pt idx="29">44104</cx:pt>
          <cx:pt idx="30">43849</cx:pt>
          <cx:pt idx="31">45317</cx:pt>
          <cx:pt idx="32">42760</cx:pt>
          <cx:pt idx="33">45818</cx:pt>
          <cx:pt idx="34">45647</cx:pt>
          <cx:pt idx="35">45237</cx:pt>
          <cx:pt idx="36">43303</cx:pt>
          <cx:pt idx="37">44871</cx:pt>
          <cx:pt idx="38">44592</cx:pt>
          <cx:pt idx="39">46175</cx:pt>
          <cx:pt idx="40">43198</cx:pt>
          <cx:pt idx="41">44724</cx:pt>
          <cx:pt idx="42">44901</cx:pt>
          <cx:pt idx="43">45005</cx:pt>
          <cx:pt idx="44">46041</cx:pt>
          <cx:pt idx="45">45613</cx:pt>
          <cx:pt idx="46">44095</cx:pt>
          <cx:pt idx="47">45516</cx:pt>
          <cx:pt idx="48">42926</cx:pt>
          <cx:pt idx="49">46105</cx:pt>
          <cx:pt idx="50">44077</cx:pt>
          <cx:pt idx="51">52066</cx:pt>
          <cx:pt idx="52">45613</cx:pt>
          <cx:pt idx="53">43567</cx:pt>
          <cx:pt idx="54">45479</cx:pt>
          <cx:pt idx="55">45355</cx:pt>
          <cx:pt idx="56">46219</cx:pt>
          <cx:pt idx="57">45826</cx:pt>
          <cx:pt idx="58">43286</cx:pt>
          <cx:pt idx="59">45362</cx:pt>
          <cx:pt idx="60">44792</cx:pt>
          <cx:pt idx="61">44489</cx:pt>
          <cx:pt idx="62">43391</cx:pt>
          <cx:pt idx="63">45384</cx:pt>
          <cx:pt idx="64">45068</cx:pt>
          <cx:pt idx="65">45729</cx:pt>
          <cx:pt idx="66">44835</cx:pt>
          <cx:pt idx="67">44902</cx:pt>
          <cx:pt idx="68">45248</cx:pt>
          <cx:pt idx="69">44894</cx:pt>
          <cx:pt idx="70">43656</cx:pt>
          <cx:pt idx="71">43312</cx:pt>
          <cx:pt idx="72">44080</cx:pt>
          <cx:pt idx="73">45139</cx:pt>
          <cx:pt idx="74">45139</cx:pt>
          <cx:pt idx="75">46280</cx:pt>
          <cx:pt idx="76">44295</cx:pt>
          <cx:pt idx="77">44048</cx:pt>
          <cx:pt idx="78">45289</cx:pt>
          <cx:pt idx="79">45043</cx:pt>
          <cx:pt idx="80">45676</cx:pt>
          <cx:pt idx="81">43915</cx:pt>
          <cx:pt idx="82">44799</cx:pt>
          <cx:pt idx="83">45012</cx:pt>
          <cx:pt idx="84">45496</cx:pt>
          <cx:pt idx="85">44625</cx:pt>
          <cx:pt idx="86">43571</cx:pt>
          <cx:pt idx="87">45105</cx:pt>
          <cx:pt idx="88">45395</cx:pt>
          <cx:pt idx="89">44338</cx:pt>
          <cx:pt idx="90">43379</cx:pt>
          <cx:pt idx="91">45157</cx:pt>
          <cx:pt idx="92">43769</cx:pt>
          <cx:pt idx="93">45498</cx:pt>
          <cx:pt idx="94">46017</cx:pt>
          <cx:pt idx="95">45029</cx:pt>
          <cx:pt idx="96">43314</cx:pt>
          <cx:pt idx="97">43144</cx:pt>
          <cx:pt idx="98">44872</cx:pt>
          <cx:pt idx="99">45019</cx:pt>
          <cx:pt idx="100">44552</cx:pt>
          <cx:pt idx="101">44515</cx:pt>
          <cx:pt idx="102">44871</cx:pt>
          <cx:pt idx="103">45725</cx:pt>
          <cx:pt idx="104">43244</cx:pt>
          <cx:pt idx="105">45496</cx:pt>
          <cx:pt idx="106">44991</cx:pt>
          <cx:pt idx="107">45162</cx:pt>
          <cx:pt idx="108">45036</cx:pt>
          <cx:pt idx="109">44744</cx:pt>
          <cx:pt idx="110">43517</cx:pt>
          <cx:pt idx="111">46438</cx:pt>
          <cx:pt idx="112">45813</cx:pt>
          <cx:pt idx="113">44307</cx:pt>
          <cx:pt idx="114">43708</cx:pt>
          <cx:pt idx="115">44001</cx:pt>
          <cx:pt idx="116">45449</cx:pt>
          <cx:pt idx="117">45028</cx:pt>
          <cx:pt idx="118">44332</cx:pt>
          <cx:pt idx="119">42982</cx:pt>
          <cx:pt idx="120">44917</cx:pt>
          <cx:pt idx="121">44585</cx:pt>
          <cx:pt idx="122">43667</cx:pt>
          <cx:pt idx="123">43495</cx:pt>
          <cx:pt idx="124">44528</cx:pt>
          <cx:pt idx="125">46005</cx:pt>
          <cx:pt idx="126">44868</cx:pt>
          <cx:pt idx="127">43814</cx:pt>
          <cx:pt idx="128">45571</cx:pt>
          <cx:pt idx="129">44965</cx:pt>
          <cx:pt idx="130">44409</cx:pt>
          <cx:pt idx="131">45019</cx:pt>
          <cx:pt idx="132">46690</cx:pt>
          <cx:pt idx="133">43262</cx:pt>
          <cx:pt idx="134">45103</cx:pt>
          <cx:pt idx="135">45524</cx:pt>
          <cx:pt idx="136">45444</cx:pt>
          <cx:pt idx="137">45439</cx:pt>
          <cx:pt idx="138">43250</cx:pt>
          <cx:pt idx="139">45515</cx:pt>
          <cx:pt idx="140">44273</cx:pt>
          <cx:pt idx="141">45242</cx:pt>
          <cx:pt idx="142">43884</cx:pt>
          <cx:pt idx="143">45780</cx:pt>
          <cx:pt idx="144">44893</cx:pt>
          <cx:pt idx="145">42688</cx:pt>
          <cx:pt idx="146">43282</cx:pt>
          <cx:pt idx="147">44280</cx:pt>
          <cx:pt idx="148">45388</cx:pt>
          <cx:pt idx="149">44562</cx:pt>
          <cx:pt idx="150">43460</cx:pt>
          <cx:pt idx="151">45430</cx:pt>
          <cx:pt idx="152">45303</cx:pt>
          <cx:pt idx="153">45036</cx:pt>
          <cx:pt idx="154">45462</cx:pt>
          <cx:pt idx="155">43441</cx:pt>
          <cx:pt idx="156">45609</cx:pt>
          <cx:pt idx="157">45839</cx:pt>
          <cx:pt idx="158">45188</cx:pt>
          <cx:pt idx="159">43545</cx:pt>
          <cx:pt idx="160">44544</cx:pt>
          <cx:pt idx="161">44174</cx:pt>
          <cx:pt idx="162">43546</cx:pt>
          <cx:pt idx="163">45393</cx:pt>
          <cx:pt idx="164">46408</cx:pt>
          <cx:pt idx="165">42915</cx:pt>
          <cx:pt idx="166">45142</cx:pt>
          <cx:pt idx="167">46333</cx:pt>
          <cx:pt idx="168">43655</cx:pt>
          <cx:pt idx="169">44245</cx:pt>
          <cx:pt idx="170">44379</cx:pt>
          <cx:pt idx="171">45655</cx:pt>
          <cx:pt idx="172">45996</cx:pt>
          <cx:pt idx="173">43918</cx:pt>
          <cx:pt idx="174">45501</cx:pt>
          <cx:pt idx="175">45917</cx:pt>
          <cx:pt idx="176">45440</cx:pt>
          <cx:pt idx="177">46206</cx:pt>
          <cx:pt idx="178">42928</cx:pt>
          <cx:pt idx="179">45823</cx:pt>
          <cx:pt idx="180">45704</cx:pt>
          <cx:pt idx="181">46145</cx:pt>
          <cx:pt idx="182">43470</cx:pt>
          <cx:pt idx="183">45287</cx:pt>
          <cx:pt idx="184">43269</cx:pt>
          <cx:pt idx="185">44939</cx:pt>
          <cx:pt idx="186">47077</cx:pt>
          <cx:pt idx="187">44713</cx:pt>
          <cx:pt idx="188">43306</cx:pt>
          <cx:pt idx="189">45452</cx:pt>
          <cx:pt idx="190">45271</cx:pt>
          <cx:pt idx="191">44594</cx:pt>
          <cx:pt idx="192">42754</cx:pt>
          <cx:pt idx="193">45534</cx:pt>
          <cx:pt idx="194">46316</cx:pt>
          <cx:pt idx="195">44954</cx:pt>
          <cx:pt idx="196">45982</cx:pt>
          <cx:pt idx="197">43791</cx:pt>
          <cx:pt idx="198">44984</cx:pt>
          <cx:pt idx="199">45129</cx:pt>
          <cx:pt idx="200">44604</cx:pt>
          <cx:pt idx="201">43408</cx:pt>
          <cx:pt idx="202">45866</cx:pt>
          <cx:pt idx="203">44217</cx:pt>
          <cx:pt idx="204">45518</cx:pt>
          <cx:pt idx="205">43638</cx:pt>
          <cx:pt idx="206">44714</cx:pt>
          <cx:pt idx="207">43037</cx:pt>
          <cx:pt idx="208">45480</cx:pt>
          <cx:pt idx="209">46328</cx:pt>
          <cx:pt idx="210">43933</cx:pt>
          <cx:pt idx="211">45067</cx:pt>
          <cx:pt idx="212">45223</cx:pt>
          <cx:pt idx="213">44639</cx:pt>
          <cx:pt idx="214">42944</cx:pt>
          <cx:pt idx="215">43577</cx:pt>
          <cx:pt idx="216">45329</cx:pt>
          <cx:pt idx="217">45324</cx:pt>
          <cx:pt idx="218">44364</cx:pt>
          <cx:pt idx="219">43197</cx:pt>
          <cx:pt idx="220">44698</cx:pt>
          <cx:pt idx="221">45237</cx:pt>
          <cx:pt idx="222">45135</cx:pt>
          <cx:pt idx="223">45609</cx:pt>
          <cx:pt idx="224">44707</cx:pt>
          <cx:pt idx="225">44864</cx:pt>
          <cx:pt idx="226">45307</cx:pt>
          <cx:pt idx="227">45250</cx:pt>
          <cx:pt idx="228">44790</cx:pt>
          <cx:pt idx="229">45015</cx:pt>
          <cx:pt idx="230">45155</cx:pt>
          <cx:pt idx="231">42815</cx:pt>
          <cx:pt idx="232">42792</cx:pt>
          <cx:pt idx="233">44556</cx:pt>
          <cx:pt idx="234">42911</cx:pt>
          <cx:pt idx="235">45903</cx:pt>
          <cx:pt idx="236">48078</cx:pt>
          <cx:pt idx="237">43881</cx:pt>
          <cx:pt idx="238">43637</cx:pt>
          <cx:pt idx="239">45263</cx:pt>
          <cx:pt idx="240">45302</cx:pt>
          <cx:pt idx="241">44495</cx:pt>
          <cx:pt idx="242">42677</cx:pt>
          <cx:pt idx="243">45035</cx:pt>
          <cx:pt idx="244">45394</cx:pt>
          <cx:pt idx="245">47020</cx:pt>
          <cx:pt idx="246">45232</cx:pt>
          <cx:pt idx="247">43135</cx:pt>
          <cx:pt idx="248">44552</cx:pt>
          <cx:pt idx="249">44723</cx:pt>
          <cx:pt idx="250">45064</cx:pt>
          <cx:pt idx="251">45721</cx:pt>
          <cx:pt idx="252">45876</cx:pt>
          <cx:pt idx="253">42986</cx:pt>
          <cx:pt idx="254">45819</cx:pt>
          <cx:pt idx="255">43792</cx:pt>
          <cx:pt idx="256">43195</cx:pt>
          <cx:pt idx="257">45245</cx:pt>
          <cx:pt idx="258">45301</cx:pt>
          <cx:pt idx="259">44769</cx:pt>
          <cx:pt idx="260">45683</cx:pt>
          <cx:pt idx="261">43837</cx:pt>
          <cx:pt idx="262">42598</cx:pt>
          <cx:pt idx="263">46473</cx:pt>
          <cx:pt idx="264">44410</cx:pt>
          <cx:pt idx="265">42863</cx:pt>
          <cx:pt idx="266">46008</cx:pt>
          <cx:pt idx="267">45764</cx:pt>
          <cx:pt idx="268">46167</cx:pt>
          <cx:pt idx="269">43980</cx:pt>
          <cx:pt idx="270">44521</cx:pt>
          <cx:pt idx="271">45183</cx:pt>
          <cx:pt idx="272">44899</cx:pt>
          <cx:pt idx="273">44634</cx:pt>
          <cx:pt idx="274">43753</cx:pt>
          <cx:pt idx="275">45041</cx:pt>
          <cx:pt idx="276">42807</cx:pt>
          <cx:pt idx="277">44531</cx:pt>
          <cx:pt idx="278">45435</cx:pt>
          <cx:pt idx="279">43204</cx:pt>
          <cx:pt idx="280">45626</cx:pt>
          <cx:pt idx="281">44875</cx:pt>
          <cx:pt idx="282">45379</cx:pt>
          <cx:pt idx="283">44660</cx:pt>
          <cx:pt idx="284">42979</cx:pt>
          <cx:pt idx="285">44344</cx:pt>
          <cx:pt idx="286">45960</cx:pt>
          <cx:pt idx="287">44142</cx:pt>
          <cx:pt idx="288">43651</cx:pt>
          <cx:pt idx="289">45814</cx:pt>
          <cx:pt idx="290">44410</cx:pt>
          <cx:pt idx="291">45548</cx:pt>
          <cx:pt idx="292">44171</cx:pt>
          <cx:pt idx="293">44982</cx:pt>
          <cx:pt idx="294">43392</cx:pt>
          <cx:pt idx="295">44742</cx:pt>
          <cx:pt idx="296">43838</cx:pt>
          <cx:pt idx="297">44748</cx:pt>
          <cx:pt idx="298">43532</cx:pt>
          <cx:pt idx="299">46459</cx:pt>
          <cx:pt idx="300">45113</cx:pt>
          <cx:pt idx="301">44011</cx:pt>
          <cx:pt idx="302">44589</cx:pt>
          <cx:pt idx="303">45101</cx:pt>
          <cx:pt idx="304">44244</cx:pt>
          <cx:pt idx="305">43019</cx:pt>
          <cx:pt idx="306">43569</cx:pt>
          <cx:pt idx="307">45232</cx:pt>
          <cx:pt idx="308">44433</cx:pt>
          <cx:pt idx="309">46131</cx:pt>
          <cx:pt idx="310">44210</cx:pt>
          <cx:pt idx="311">43483</cx:pt>
          <cx:pt idx="312">45644</cx:pt>
          <cx:pt idx="313">45502</cx:pt>
          <cx:pt idx="314">43612</cx:pt>
          <cx:pt idx="315">43176</cx:pt>
          <cx:pt idx="316">45418</cx:pt>
          <cx:pt idx="317">45500</cx:pt>
          <cx:pt idx="318">46477</cx:pt>
          <cx:pt idx="319">43874</cx:pt>
          <cx:pt idx="320">43766</cx:pt>
          <cx:pt idx="321">46120</cx:pt>
          <cx:pt idx="322">42412</cx:pt>
          <cx:pt idx="323">44633</cx:pt>
          <cx:pt idx="324">45058</cx:pt>
          <cx:pt idx="325">42963</cx:pt>
          <cx:pt idx="326">44440</cx:pt>
          <cx:pt idx="327">44775</cx:pt>
          <cx:pt idx="328">45460</cx:pt>
          <cx:pt idx="329">43034</cx:pt>
          <cx:pt idx="330">45015</cx:pt>
          <cx:pt idx="331">44998</cx:pt>
          <cx:pt idx="332">45659</cx:pt>
          <cx:pt idx="333">44201</cx:pt>
          <cx:pt idx="334">42871</cx:pt>
          <cx:pt idx="335">45043</cx:pt>
          <cx:pt idx="336">44614</cx:pt>
          <cx:pt idx="337">44697</cx:pt>
          <cx:pt idx="338">43268</cx:pt>
          <cx:pt idx="339">45982</cx:pt>
          <cx:pt idx="340">44872</cx:pt>
          <cx:pt idx="341">44468</cx:pt>
          <cx:pt idx="342">42951</cx:pt>
          <cx:pt idx="343">43001</cx:pt>
          <cx:pt idx="344">44563</cx:pt>
          <cx:pt idx="345">43683</cx:pt>
          <cx:pt idx="346">45375</cx:pt>
          <cx:pt idx="347">43085</cx:pt>
          <cx:pt idx="348">45074</cx:pt>
          <cx:pt idx="349">45044</cx:pt>
          <cx:pt idx="350">44702</cx:pt>
          <cx:pt idx="351">42917</cx:pt>
          <cx:pt idx="352">43333</cx:pt>
          <cx:pt idx="353">44964</cx:pt>
          <cx:pt idx="354">45067</cx:pt>
          <cx:pt idx="355">46054</cx:pt>
          <cx:pt idx="356">44009</cx:pt>
          <cx:pt idx="357">44421</cx:pt>
          <cx:pt idx="358">46094</cx:pt>
          <cx:pt idx="359">45587</cx:pt>
          <cx:pt idx="360">44951</cx:pt>
          <cx:pt idx="361">42742</cx:pt>
          <cx:pt idx="362">45328</cx:pt>
          <cx:pt idx="363">45067</cx:pt>
          <cx:pt idx="364">43979</cx:pt>
          <cx:pt idx="365">43357</cx:pt>
          <cx:pt idx="366">46687</cx:pt>
          <cx:pt idx="367">44999</cx:pt>
          <cx:pt idx="368">43069</cx:pt>
          <cx:pt idx="369">43473</cx:pt>
          <cx:pt idx="370">45695</cx:pt>
          <cx:pt idx="371">45520</cx:pt>
          <cx:pt idx="372">44896</cx:pt>
          <cx:pt idx="373">46946</cx:pt>
          <cx:pt idx="374">45471</cx:pt>
          <cx:pt idx="375">43344</cx:pt>
          <cx:pt idx="376">44863</cx:pt>
          <cx:pt idx="377">43917</cx:pt>
          <cx:pt idx="378">45310</cx:pt>
          <cx:pt idx="379">44863</cx:pt>
          <cx:pt idx="380">43839</cx:pt>
          <cx:pt idx="381">45531</cx:pt>
          <cx:pt idx="382">46768</cx:pt>
          <cx:pt idx="383">44373</cx:pt>
          <cx:pt idx="384">43793</cx:pt>
          <cx:pt idx="385">44758</cx:pt>
          <cx:pt idx="386">44126</cx:pt>
          <cx:pt idx="387">45148</cx:pt>
          <cx:pt idx="388">43302</cx:pt>
          <cx:pt idx="389">44598</cx:pt>
          <cx:pt idx="390">43378</cx:pt>
          <cx:pt idx="391">44167</cx:pt>
          <cx:pt idx="392">43408</cx:pt>
          <cx:pt idx="393">45755</cx:pt>
          <cx:pt idx="394">45208</cx:pt>
          <cx:pt idx="395">46230</cx:pt>
          <cx:pt idx="396">45946</cx:pt>
          <cx:pt idx="397">44750</cx:pt>
          <cx:pt idx="398">45491</cx:pt>
          <cx:pt idx="399">44811</cx:pt>
          <cx:pt idx="400">44308</cx:pt>
          <cx:pt idx="401">44897</cx:pt>
          <cx:pt idx="402">44235</cx:pt>
          <cx:pt idx="403">43443</cx:pt>
          <cx:pt idx="404">44459</cx:pt>
          <cx:pt idx="405">44010</cx:pt>
          <cx:pt idx="406">43934</cx:pt>
          <cx:pt idx="407">45809</cx:pt>
          <cx:pt idx="408">45207</cx:pt>
          <cx:pt idx="409">45690</cx:pt>
          <cx:pt idx="410">43693</cx:pt>
          <cx:pt idx="411">44374</cx:pt>
          <cx:pt idx="412">45286</cx:pt>
          <cx:pt idx="413">45456</cx:pt>
          <cx:pt idx="414">46563</cx:pt>
          <cx:pt idx="415">43143</cx:pt>
          <cx:pt idx="416">45684</cx:pt>
          <cx:pt idx="417">45446</cx:pt>
          <cx:pt idx="418">44975</cx:pt>
          <cx:pt idx="419">45576</cx:pt>
          <cx:pt idx="420">42893</cx:pt>
          <cx:pt idx="421">45946</cx:pt>
          <cx:pt idx="422">44640</cx:pt>
          <cx:pt idx="423">44460</cx:pt>
          <cx:pt idx="424">44960</cx:pt>
          <cx:pt idx="425">45112</cx:pt>
          <cx:pt idx="426">45140</cx:pt>
          <cx:pt idx="427">46558</cx:pt>
          <cx:pt idx="428">44765</cx:pt>
          <cx:pt idx="429">43474</cx:pt>
          <cx:pt idx="430">45681</cx:pt>
          <cx:pt idx="431">45267</cx:pt>
          <cx:pt idx="432">44883</cx:pt>
          <cx:pt idx="433">43250</cx:pt>
          <cx:pt idx="434">44954</cx:pt>
          <cx:pt idx="435">44876</cx:pt>
          <cx:pt idx="436">45496</cx:pt>
          <cx:pt idx="437">44974</cx:pt>
          <cx:pt idx="438">42832</cx:pt>
          <cx:pt idx="439">44967</cx:pt>
          <cx:pt idx="440">44941</cx:pt>
          <cx:pt idx="441">44445</cx:pt>
          <cx:pt idx="442">44146</cx:pt>
          <cx:pt idx="443">43356</cx:pt>
          <cx:pt idx="444">45140</cx:pt>
          <cx:pt idx="445">45643</cx:pt>
          <cx:pt idx="446">45026</cx:pt>
          <cx:pt idx="447">44404</cx:pt>
          <cx:pt idx="448">43912</cx:pt>
          <cx:pt idx="449">43804</cx:pt>
          <cx:pt idx="450">45615</cx:pt>
          <cx:pt idx="451">46474</cx:pt>
          <cx:pt idx="452">44048</cx:pt>
          <cx:pt idx="453">44782</cx:pt>
          <cx:pt idx="454">44430</cx:pt>
          <cx:pt idx="455">44125</cx:pt>
          <cx:pt idx="456">44923</cx:pt>
          <cx:pt idx="457">42835</cx:pt>
          <cx:pt idx="458">45198</cx:pt>
          <cx:pt idx="459">45244</cx:pt>
          <cx:pt idx="460">43374</cx:pt>
          <cx:pt idx="461">45036</cx:pt>
          <cx:pt idx="462">45270</cx:pt>
          <cx:pt idx="463">44350</cx:pt>
          <cx:pt idx="464">43323</cx:pt>
          <cx:pt idx="465">43756</cx:pt>
          <cx:pt idx="466">43472</cx:pt>
          <cx:pt idx="467">46894</cx:pt>
          <cx:pt idx="468">44673</cx:pt>
          <cx:pt idx="469">42640</cx:pt>
          <cx:pt idx="470">42589</cx:pt>
          <cx:pt idx="471">43303</cx:pt>
          <cx:pt idx="472">44993</cx:pt>
          <cx:pt idx="473">45520</cx:pt>
          <cx:pt idx="474">44510</cx:pt>
          <cx:pt idx="475">43392</cx:pt>
          <cx:pt idx="476">44932</cx:pt>
          <cx:pt idx="477">45114</cx:pt>
          <cx:pt idx="478">45645</cx:pt>
          <cx:pt idx="479">44381</cx:pt>
          <cx:pt idx="480">45516</cx:pt>
          <cx:pt idx="481">45695</cx:pt>
          <cx:pt idx="482">44415</cx:pt>
          <cx:pt idx="483">46382</cx:pt>
          <cx:pt idx="484">42464</cx:pt>
          <cx:pt idx="485">44766</cx:pt>
          <cx:pt idx="486">44669</cx:pt>
          <cx:pt idx="487">46082</cx:pt>
          <cx:pt idx="488">45788</cx:pt>
          <cx:pt idx="489">44532</cx:pt>
          <cx:pt idx="490">43825</cx:pt>
          <cx:pt idx="491">49078</cx:pt>
          <cx:pt idx="492">45091</cx:pt>
          <cx:pt idx="493">43167</cx:pt>
          <cx:pt idx="494">45023</cx:pt>
          <cx:pt idx="495">42966</cx:pt>
          <cx:pt idx="496">42828</cx:pt>
          <cx:pt idx="497">42839</cx:pt>
          <cx:pt idx="498">45874</cx:pt>
          <cx:pt idx="499">46069</cx:pt>
          <cx:pt idx="500">45891</cx:pt>
          <cx:pt idx="501">44632</cx:pt>
          <cx:pt idx="502">43092</cx:pt>
          <cx:pt idx="503">46195</cx:pt>
          <cx:pt idx="504">45297</cx:pt>
          <cx:pt idx="505">47018</cx:pt>
          <cx:pt idx="506">44292</cx:pt>
          <cx:pt idx="507">43834</cx:pt>
          <cx:pt idx="508">44753</cx:pt>
          <cx:pt idx="509">45182</cx:pt>
          <cx:pt idx="510">44782</cx:pt>
          <cx:pt idx="511">43188</cx:pt>
          <cx:pt idx="512">44610</cx:pt>
          <cx:pt idx="513">45200</cx:pt>
          <cx:pt idx="514">44566</cx:pt>
          <cx:pt idx="515">46165</cx:pt>
          <cx:pt idx="516">44898</cx:pt>
          <cx:pt idx="517">43213</cx:pt>
          <cx:pt idx="518">44504</cx:pt>
          <cx:pt idx="519">44614</cx:pt>
          <cx:pt idx="520">45245</cx:pt>
          <cx:pt idx="521">43170</cx:pt>
          <cx:pt idx="522">45202</cx:pt>
          <cx:pt idx="523">46133</cx:pt>
          <cx:pt idx="524">45297</cx:pt>
          <cx:pt idx="525">43781</cx:pt>
          <cx:pt idx="526">45132</cx:pt>
          <cx:pt idx="527">44713</cx:pt>
          <cx:pt idx="528">44338</cx:pt>
          <cx:pt idx="529">43863</cx:pt>
          <cx:pt idx="530">44207</cx:pt>
          <cx:pt idx="531">44697</cx:pt>
          <cx:pt idx="532">46117</cx:pt>
          <cx:pt idx="533">46779</cx:pt>
          <cx:pt idx="534">44037</cx:pt>
          <cx:pt idx="535">45164</cx:pt>
          <cx:pt idx="536">45843</cx:pt>
          <cx:pt idx="537">46092</cx:pt>
          <cx:pt idx="538">43339</cx:pt>
          <cx:pt idx="539">43752</cx:pt>
          <cx:pt idx="540">42950</cx:pt>
          <cx:pt idx="541">44970</cx:pt>
          <cx:pt idx="542">46683</cx:pt>
          <cx:pt idx="543">44911</cx:pt>
          <cx:pt idx="544">43009</cx:pt>
          <cx:pt idx="545">44999</cx:pt>
          <cx:pt idx="546">44949</cx:pt>
          <cx:pt idx="547">44852</cx:pt>
          <cx:pt idx="548">44755</cx:pt>
          <cx:pt idx="549">44549</cx:pt>
          <cx:pt idx="550">45401</cx:pt>
          <cx:pt idx="551">43799</cx:pt>
          <cx:pt idx="552">45205</cx:pt>
          <cx:pt idx="553">43193</cx:pt>
          <cx:pt idx="554">45191</cx:pt>
          <cx:pt idx="555">46485</cx:pt>
          <cx:pt idx="556">46196</cx:pt>
          <cx:pt idx="557">44158</cx:pt>
          <cx:pt idx="558">45273</cx:pt>
          <cx:pt idx="559">44971</cx:pt>
          <cx:pt idx="560">46357</cx:pt>
          <cx:pt idx="561">44065</cx:pt>
          <cx:pt idx="562">44485</cx:pt>
          <cx:pt idx="563">43938</cx:pt>
          <cx:pt idx="564">43384</cx:pt>
          <cx:pt idx="565">44349</cx:pt>
          <cx:pt idx="566">42782</cx:pt>
          <cx:pt idx="567">45448</cx:pt>
          <cx:pt idx="568">45514</cx:pt>
          <cx:pt idx="569">46892</cx:pt>
          <cx:pt idx="570">44032</cx:pt>
          <cx:pt idx="571">43870</cx:pt>
          <cx:pt idx="572">46048</cx:pt>
          <cx:pt idx="573">45241</cx:pt>
          <cx:pt idx="574">45599</cx:pt>
          <cx:pt idx="575">44089</cx:pt>
          <cx:pt idx="576">44753</cx:pt>
          <cx:pt idx="577">45083</cx:pt>
          <cx:pt idx="578">44993</cx:pt>
          <cx:pt idx="579">46245</cx:pt>
          <cx:pt idx="580">45965</cx:pt>
          <cx:pt idx="581">43010</cx:pt>
          <cx:pt idx="582">44367</cx:pt>
          <cx:pt idx="583">44946</cx:pt>
          <cx:pt idx="584">45508</cx:pt>
          <cx:pt idx="585">45561</cx:pt>
          <cx:pt idx="586">43546</cx:pt>
          <cx:pt idx="587">43436</cx:pt>
          <cx:pt idx="588">43097</cx:pt>
          <cx:pt idx="589">44452</cx:pt>
          <cx:pt idx="590">44558</cx:pt>
          <cx:pt idx="591">44870</cx:pt>
          <cx:pt idx="592">44984</cx:pt>
          <cx:pt idx="593">43891</cx:pt>
          <cx:pt idx="594">42814</cx:pt>
          <cx:pt idx="595">44945</cx:pt>
          <cx:pt idx="596">45951</cx:pt>
          <cx:pt idx="597">44706</cx:pt>
          <cx:pt idx="598">43344</cx:pt>
          <cx:pt idx="599">45778</cx:pt>
          <cx:pt idx="600">45911</cx:pt>
          <cx:pt idx="601">46531</cx:pt>
          <cx:pt idx="602">45112</cx:pt>
          <cx:pt idx="603">43108</cx:pt>
          <cx:pt idx="604">46789</cx:pt>
          <cx:pt idx="605">43451</cx:pt>
          <cx:pt idx="606">43654</cx:pt>
          <cx:pt idx="607">45022</cx:pt>
          <cx:pt idx="608">44856</cx:pt>
          <cx:pt idx="609">46384</cx:pt>
          <cx:pt idx="610">44357</cx:pt>
          <cx:pt idx="611">45114</cx:pt>
          <cx:pt idx="612">43573</cx:pt>
          <cx:pt idx="613">45390</cx:pt>
          <cx:pt idx="614">42860</cx:pt>
          <cx:pt idx="615">42810</cx:pt>
          <cx:pt idx="616">44136</cx:pt>
          <cx:pt idx="617">45914</cx:pt>
          <cx:pt idx="618">45219</cx:pt>
          <cx:pt idx="619">45431</cx:pt>
          <cx:pt idx="620">45137</cx:pt>
          <cx:pt idx="621">42843</cx:pt>
          <cx:pt idx="622">44784</cx:pt>
          <cx:pt idx="623">45115</cx:pt>
          <cx:pt idx="624">45641</cx:pt>
          <cx:pt idx="625">44572</cx:pt>
          <cx:pt idx="626">44697</cx:pt>
          <cx:pt idx="627">44942</cx:pt>
          <cx:pt idx="628">45835</cx:pt>
          <cx:pt idx="629">43890</cx:pt>
          <cx:pt idx="630">43786</cx:pt>
          <cx:pt idx="631">45392</cx:pt>
          <cx:pt idx="632">43862</cx:pt>
          <cx:pt idx="633">46030</cx:pt>
          <cx:pt idx="634">43091</cx:pt>
          <cx:pt idx="635">45895</cx:pt>
          <cx:pt idx="636">44972</cx:pt>
          <cx:pt idx="637">46006</cx:pt>
          <cx:pt idx="638">42885</cx:pt>
          <cx:pt idx="639">45737</cx:pt>
          <cx:pt idx="640">44840</cx:pt>
          <cx:pt idx="641">44841</cx:pt>
          <cx:pt idx="642">45232</cx:pt>
          <cx:pt idx="643">45390</cx:pt>
          <cx:pt idx="644">43269</cx:pt>
          <cx:pt idx="645">44850</cx:pt>
          <cx:pt idx="646">44480</cx:pt>
          <cx:pt idx="647">45422</cx:pt>
          <cx:pt idx="648">44612</cx:pt>
          <cx:pt idx="649">43517</cx:pt>
          <cx:pt idx="650">45569</cx:pt>
          <cx:pt idx="651">45330</cx:pt>
          <cx:pt idx="652">43508</cx:pt>
          <cx:pt idx="653">44866</cx:pt>
          <cx:pt idx="654">44784</cx:pt>
          <cx:pt idx="655">44188</cx:pt>
          <cx:pt idx="656">44264</cx:pt>
          <cx:pt idx="657">43860</cx:pt>
          <cx:pt idx="658">44767</cx:pt>
          <cx:pt idx="659">44864</cx:pt>
          <cx:pt idx="660">45976</cx:pt>
          <cx:pt idx="661">44110</cx:pt>
          <cx:pt idx="662">43120</cx:pt>
          <cx:pt idx="663">45768</cx:pt>
          <cx:pt idx="664">44351</cx:pt>
          <cx:pt idx="665">44716</cx:pt>
          <cx:pt idx="666">45818</cx:pt>
          <cx:pt idx="667">44358</cx:pt>
          <cx:pt idx="668">45493</cx:pt>
          <cx:pt idx="669">44406</cx:pt>
          <cx:pt idx="670">44798</cx:pt>
          <cx:pt idx="671">45027</cx:pt>
          <cx:pt idx="672">43238</cx:pt>
          <cx:pt idx="673">44675</cx:pt>
          <cx:pt idx="674">44476</cx:pt>
          <cx:pt idx="675">45039</cx:pt>
          <cx:pt idx="676">43139</cx:pt>
          <cx:pt idx="677">45923</cx:pt>
          <cx:pt idx="678">44343</cx:pt>
          <cx:pt idx="679">44202</cx:pt>
          <cx:pt idx="680">42075</cx:pt>
          <cx:pt idx="681">45850</cx:pt>
          <cx:pt idx="682">45554</cx:pt>
          <cx:pt idx="683">44752</cx:pt>
          <cx:pt idx="684">44444</cx:pt>
          <cx:pt idx="685">43563</cx:pt>
          <cx:pt idx="686">44774</cx:pt>
          <cx:pt idx="687">45785</cx:pt>
          <cx:pt idx="688">45098</cx:pt>
          <cx:pt idx="689">44101</cx:pt>
          <cx:pt idx="690">43564</cx:pt>
          <cx:pt idx="691">45752</cx:pt>
          <cx:pt idx="692">45672</cx:pt>
          <cx:pt idx="693">44081</cx:pt>
          <cx:pt idx="694">43624</cx:pt>
          <cx:pt idx="695">45072</cx:pt>
          <cx:pt idx="696">44189</cx:pt>
          <cx:pt idx="697">44741</cx:pt>
          <cx:pt idx="698">43769</cx:pt>
          <cx:pt idx="699">43857</cx:pt>
          <cx:pt idx="700">44316</cx:pt>
          <cx:pt idx="701">46279</cx:pt>
          <cx:pt idx="702">44798</cx:pt>
          <cx:pt idx="703">43750</cx:pt>
          <cx:pt idx="704">44613</cx:pt>
          <cx:pt idx="705">44277</cx:pt>
          <cx:pt idx="706">44901</cx:pt>
          <cx:pt idx="707">46116</cx:pt>
          <cx:pt idx="708">42921</cx:pt>
          <cx:pt idx="709">45073</cx:pt>
          <cx:pt idx="710">45686</cx:pt>
          <cx:pt idx="711">43037</cx:pt>
          <cx:pt idx="712">45877</cx:pt>
          <cx:pt idx="713">44643</cx:pt>
          <cx:pt idx="714">44260</cx:pt>
          <cx:pt idx="715">45222</cx:pt>
          <cx:pt idx="716">43648</cx:pt>
          <cx:pt idx="717">44774</cx:pt>
          <cx:pt idx="718">46249</cx:pt>
          <cx:pt idx="719">45872</cx:pt>
          <cx:pt idx="720">42718</cx:pt>
          <cx:pt idx="721">43241</cx:pt>
          <cx:pt idx="722">44410</cx:pt>
          <cx:pt idx="723">43839</cx:pt>
          <cx:pt idx="724">45695</cx:pt>
          <cx:pt idx="725">45555</cx:pt>
          <cx:pt idx="726">45222</cx:pt>
          <cx:pt idx="727">45169</cx:pt>
          <cx:pt idx="728">45373</cx:pt>
          <cx:pt idx="729">43660</cx:pt>
          <cx:pt idx="730">45719</cx:pt>
          <cx:pt idx="731">45506</cx:pt>
          <cx:pt idx="732">45712</cx:pt>
          <cx:pt idx="733">45215</cx:pt>
          <cx:pt idx="734">44636</cx:pt>
          <cx:pt idx="735">44347</cx:pt>
          <cx:pt idx="736">44345</cx:pt>
          <cx:pt idx="737">46465</cx:pt>
          <cx:pt idx="738">44381</cx:pt>
          <cx:pt idx="739">46651</cx:pt>
          <cx:pt idx="740">43634</cx:pt>
          <cx:pt idx="741">46391</cx:pt>
          <cx:pt idx="742">45336</cx:pt>
          <cx:pt idx="743">46698</cx:pt>
          <cx:pt idx="744">45449</cx:pt>
          <cx:pt idx="745">44461</cx:pt>
          <cx:pt idx="746">45749</cx:pt>
          <cx:pt idx="747">44568</cx:pt>
          <cx:pt idx="748">44237</cx:pt>
          <cx:pt idx="749">44809</cx:pt>
          <cx:pt idx="750">45709</cx:pt>
          <cx:pt idx="751">45526</cx:pt>
          <cx:pt idx="752">45146</cx:pt>
          <cx:pt idx="753">43826</cx:pt>
          <cx:pt idx="754">46975</cx:pt>
          <cx:pt idx="755">45760</cx:pt>
          <cx:pt idx="756">46914</cx:pt>
          <cx:pt idx="757">45432</cx:pt>
          <cx:pt idx="758">45730</cx:pt>
          <cx:pt idx="759">44450</cx:pt>
          <cx:pt idx="760">46058</cx:pt>
          <cx:pt idx="761">45443</cx:pt>
          <cx:pt idx="762">44229</cx:pt>
          <cx:pt idx="763">45234</cx:pt>
          <cx:pt idx="764">46815</cx:pt>
          <cx:pt idx="765">44959</cx:pt>
          <cx:pt idx="766">43901</cx:pt>
          <cx:pt idx="767">45944</cx:pt>
          <cx:pt idx="768">46890</cx:pt>
          <cx:pt idx="769">44703</cx:pt>
          <cx:pt idx="770">45513</cx:pt>
          <cx:pt idx="771">45871</cx:pt>
          <cx:pt idx="772">43232</cx:pt>
          <cx:pt idx="773">46525</cx:pt>
          <cx:pt idx="774">47077</cx:pt>
          <cx:pt idx="775">44367</cx:pt>
          <cx:pt idx="776">43741</cx:pt>
          <cx:pt idx="777">46792</cx:pt>
          <cx:pt idx="778">46459</cx:pt>
          <cx:pt idx="779">45048</cx:pt>
          <cx:pt idx="780">43394</cx:pt>
          <cx:pt idx="781">45999</cx:pt>
          <cx:pt idx="782">44655</cx:pt>
          <cx:pt idx="783">45884</cx:pt>
          <cx:pt idx="784">43655</cx:pt>
          <cx:pt idx="785">47305</cx:pt>
          <cx:pt idx="786">46192</cx:pt>
          <cx:pt idx="787">45995</cx:pt>
          <cx:pt idx="788">45399</cx:pt>
          <cx:pt idx="789">43576</cx:pt>
          <cx:pt idx="790">45643</cx:pt>
          <cx:pt idx="791">45889</cx:pt>
          <cx:pt idx="792">46313</cx:pt>
          <cx:pt idx="793">44438</cx:pt>
          <cx:pt idx="794">43822</cx:pt>
          <cx:pt idx="795">46428</cx:pt>
          <cx:pt idx="796">46679</cx:pt>
          <cx:pt idx="797">47289</cx:pt>
          <cx:pt idx="798">45532</cx:pt>
          <cx:pt idx="799">43269</cx:pt>
          <cx:pt idx="800">46011</cx:pt>
          <cx:pt idx="801">46074</cx:pt>
          <cx:pt idx="802">46017</cx:pt>
          <cx:pt idx="803">44077</cx:pt>
          <cx:pt idx="804">45924</cx:pt>
          <cx:pt idx="805">43646</cx:pt>
          <cx:pt idx="806">46107</cx:pt>
          <cx:pt idx="807">45217</cx:pt>
          <cx:pt idx="808">43387</cx:pt>
          <cx:pt idx="809">46633</cx:pt>
          <cx:pt idx="810">46615</cx:pt>
          <cx:pt idx="811">46712</cx:pt>
          <cx:pt idx="812">45237</cx:pt>
          <cx:pt idx="813">47011</cx:pt>
          <cx:pt idx="814">46519</cx:pt>
          <cx:pt idx="815">46510</cx:pt>
          <cx:pt idx="816">43761</cx:pt>
          <cx:pt idx="817">45475</cx:pt>
          <cx:pt idx="818">46422</cx:pt>
          <cx:pt idx="819">46438</cx:pt>
          <cx:pt idx="820">45424</cx:pt>
          <cx:pt idx="821">45861</cx:pt>
          <cx:pt idx="822">43453</cx:pt>
          <cx:pt idx="823">47154</cx:pt>
          <cx:pt idx="824">45119</cx:pt>
          <cx:pt idx="825">44228</cx:pt>
          <cx:pt idx="826">45590</cx:pt>
          <cx:pt idx="827">44082</cx:pt>
          <cx:pt idx="828">45754</cx:pt>
          <cx:pt idx="829">44464</cx:pt>
          <cx:pt idx="830">43387</cx:pt>
          <cx:pt idx="831">46410</cx:pt>
          <cx:pt idx="832">45480</cx:pt>
          <cx:pt idx="833">44892</cx:pt>
          <cx:pt idx="834">45596</cx:pt>
          <cx:pt idx="835">43383</cx:pt>
          <cx:pt idx="836">46831</cx:pt>
          <cx:pt idx="837">46063</cx:pt>
          <cx:pt idx="838">46356</cx:pt>
          <cx:pt idx="839">46200</cx:pt>
          <cx:pt idx="840">43568</cx:pt>
          <cx:pt idx="841">46476</cx:pt>
          <cx:pt idx="842">47395</cx:pt>
          <cx:pt idx="843">45930</cx:pt>
          <cx:pt idx="844">44131</cx:pt>
          <cx:pt idx="845">46600</cx:pt>
          <cx:pt idx="846">46224</cx:pt>
          <cx:pt idx="847">46031</cx:pt>
          <cx:pt idx="848">43190</cx:pt>
          <cx:pt idx="849">44872</cx:pt>
          <cx:pt idx="850">44244</cx:pt>
          <cx:pt idx="851">48493</cx:pt>
          <cx:pt idx="852">44487</cx:pt>
          <cx:pt idx="853">43693</cx:pt>
          <cx:pt idx="854">45823</cx:pt>
          <cx:pt idx="855">45238</cx:pt>
          <cx:pt idx="856">45911</cx:pt>
          <cx:pt idx="857">44817</cx:pt>
          <cx:pt idx="858">44846</cx:pt>
          <cx:pt idx="859">46749</cx:pt>
          <cx:pt idx="860">45376</cx:pt>
          <cx:pt idx="861">45292</cx:pt>
          <cx:pt idx="862">43137</cx:pt>
          <cx:pt idx="863">46325</cx:pt>
          <cx:pt idx="864">45804</cx:pt>
          <cx:pt idx="865">44722</cx:pt>
          <cx:pt idx="866">46007</cx:pt>
          <cx:pt idx="867">43429</cx:pt>
          <cx:pt idx="868">46819</cx:pt>
          <cx:pt idx="869">47786</cx:pt>
          <cx:pt idx="870">46599</cx:pt>
          <cx:pt idx="871">45141</cx:pt>
          <cx:pt idx="872">43390</cx:pt>
          <cx:pt idx="873">46778</cx:pt>
          <cx:pt idx="874">45832</cx:pt>
          <cx:pt idx="875">43764</cx:pt>
          <cx:pt idx="876">45999</cx:pt>
          <cx:pt idx="877">46740</cx:pt>
          <cx:pt idx="878">46591</cx:pt>
          <cx:pt idx="879">45576</cx:pt>
          <cx:pt idx="880">43367</cx:pt>
          <cx:pt idx="881">46039</cx:pt>
          <cx:pt idx="882">45537</cx:pt>
          <cx:pt idx="883">44843</cx:pt>
          <cx:pt idx="884">44430</cx:pt>
          <cx:pt idx="885">45865</cx:pt>
          <cx:pt idx="886">45441</cx:pt>
          <cx:pt idx="887">46631</cx:pt>
          <cx:pt idx="888">44347</cx:pt>
          <cx:pt idx="889">46560</cx:pt>
          <cx:pt idx="890">46006</cx:pt>
          <cx:pt idx="891">46452</cx:pt>
          <cx:pt idx="892">43585</cx:pt>
          <cx:pt idx="893">44683</cx:pt>
          <cx:pt idx="894">44238</cx:pt>
          <cx:pt idx="895">44771</cx:pt>
          <cx:pt idx="896">44792</cx:pt>
          <cx:pt idx="897">46609</cx:pt>
          <cx:pt idx="898">43679</cx:pt>
          <cx:pt idx="899">45372</cx:pt>
          <cx:pt idx="900">45296</cx:pt>
          <cx:pt idx="901">45891</cx:pt>
          <cx:pt idx="902">45472</cx:pt>
          <cx:pt idx="903">44964</cx:pt>
          <cx:pt idx="904">46248</cx:pt>
          <cx:pt idx="905">44052</cx:pt>
          <cx:pt idx="906">44781</cx:pt>
          <cx:pt idx="907">44371</cx:pt>
          <cx:pt idx="908">46054</cx:pt>
          <cx:pt idx="909">45503</cx:pt>
          <cx:pt idx="910">45399</cx:pt>
          <cx:pt idx="911">46994</cx:pt>
          <cx:pt idx="912">44268</cx:pt>
          <cx:pt idx="913">45699</cx:pt>
          <cx:pt idx="914">45570</cx:pt>
          <cx:pt idx="915">44345</cx:pt>
          <cx:pt idx="916">43376</cx:pt>
          <cx:pt idx="917">46569</cx:pt>
          <cx:pt idx="918">45337</cx:pt>
          <cx:pt idx="919">47756</cx:pt>
          <cx:pt idx="920">60908</cx:pt>
          <cx:pt idx="921">45033</cx:pt>
          <cx:pt idx="922">44712</cx:pt>
          <cx:pt idx="923">60080</cx:pt>
          <cx:pt idx="924">43829</cx:pt>
          <cx:pt idx="925">44668</cx:pt>
          <cx:pt idx="926">43099</cx:pt>
          <cx:pt idx="927">45528</cx:pt>
          <cx:pt idx="928">45072</cx:pt>
          <cx:pt idx="929">44216</cx:pt>
          <cx:pt idx="930">44211</cx:pt>
          <cx:pt idx="931">43225</cx:pt>
          <cx:pt idx="932">45416</cx:pt>
          <cx:pt idx="933">43695</cx:pt>
          <cx:pt idx="934">46312</cx:pt>
          <cx:pt idx="935">45450</cx:pt>
          <cx:pt idx="936">45913</cx:pt>
          <cx:pt idx="937">45304</cx:pt>
          <cx:pt idx="938">44369</cx:pt>
          <cx:pt idx="939">46686</cx:pt>
          <cx:pt idx="940">47435</cx:pt>
          <cx:pt idx="941">44487</cx:pt>
          <cx:pt idx="942">44445</cx:pt>
          <cx:pt idx="943">47385</cx:pt>
          <cx:pt idx="944">67902</cx:pt>
          <cx:pt idx="945">54269</cx:pt>
          <cx:pt idx="946">43188</cx:pt>
          <cx:pt idx="947">45789</cx:pt>
          <cx:pt idx="948">45214</cx:pt>
          <cx:pt idx="949">44854</cx:pt>
          <cx:pt idx="950">44656</cx:pt>
          <cx:pt idx="951">46034</cx:pt>
          <cx:pt idx="952">46469</cx:pt>
          <cx:pt idx="953">44438</cx:pt>
          <cx:pt idx="954">43632</cx:pt>
          <cx:pt idx="955">44755</cx:pt>
          <cx:pt idx="956">46667</cx:pt>
          <cx:pt idx="957">45782</cx:pt>
          <cx:pt idx="958">46670</cx:pt>
          <cx:pt idx="959">43488</cx:pt>
          <cx:pt idx="960">46684</cx:pt>
          <cx:pt idx="961">45866</cx:pt>
          <cx:pt idx="962">44734</cx:pt>
          <cx:pt idx="963">44894</cx:pt>
          <cx:pt idx="964">45627</cx:pt>
          <cx:pt idx="965">45820</cx:pt>
          <cx:pt idx="966">45460</cx:pt>
          <cx:pt idx="967">44350</cx:pt>
          <cx:pt idx="968">44971</cx:pt>
          <cx:pt idx="969">43743</cx:pt>
          <cx:pt idx="970">45009</cx:pt>
          <cx:pt idx="971">46828</cx:pt>
          <cx:pt idx="972">43759</cx:pt>
          <cx:pt idx="973">46920</cx:pt>
          <cx:pt idx="974">53375</cx:pt>
          <cx:pt idx="975">44007</cx:pt>
          <cx:pt idx="976">45661</cx:pt>
          <cx:pt idx="977">45417</cx:pt>
          <cx:pt idx="978">43857</cx:pt>
          <cx:pt idx="979">44799</cx:pt>
          <cx:pt idx="980">43932</cx:pt>
          <cx:pt idx="981">46042</cx:pt>
          <cx:pt idx="982">46240</cx:pt>
          <cx:pt idx="983">46531</cx:pt>
          <cx:pt idx="984">46259</cx:pt>
          <cx:pt idx="985">45224</cx:pt>
          <cx:pt idx="986">44209</cx:pt>
          <cx:pt idx="987">45137</cx:pt>
          <cx:pt idx="988">44857</cx:pt>
          <cx:pt idx="989">45151</cx:pt>
          <cx:pt idx="990">44587</cx:pt>
          <cx:pt idx="991">43046</cx:pt>
          <cx:pt idx="992">46371</cx:pt>
          <cx:pt idx="993">47514</cx:pt>
          <cx:pt idx="994">45312</cx:pt>
          <cx:pt idx="995">43807</cx:pt>
          <cx:pt idx="996">45976</cx:pt>
          <cx:pt idx="997">45261</cx:pt>
          <cx:pt idx="998">42962</cx:pt>
          <cx:pt idx="999">43513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eaLnBrk="1" fontAlgn="auto" latinLnBrk="0" hangingPunct="1"/>
            <a:r>
              <a:rPr lang="en-US" sz="1200" b="0" i="0" baseline="0">
                <a:effectLst/>
              </a:rPr>
              <a:t>1920 by 1024, x = 0.0, y = -0.5, zoom = 0.0, array_view , tile size = 8 by 8</a:t>
            </a:r>
            <a:endParaRPr lang="en-GB" sz="1200">
              <a:effectLst/>
            </a:endParaRPr>
          </a:p>
        </cx:rich>
      </cx:tx>
    </cx:title>
    <cx:plotArea>
      <cx:plotAreaRegion>
        <cx:series layoutId="boxWhisker" uniqueId="{F567DD1F-4DA6-4E83-8639-CCBE295E0A0C}">
          <cx:tx>
            <cx:txData>
              <cx:f/>
              <cx:v>Single GPU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80704FB-DC40-492F-9C2D-BCE3A13626E4}">
          <cx:tx>
            <cx:txData>
              <cx:f/>
              <cx:v>8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B62A763-CCA8-48A6-81EF-EC41DF8F7226}">
          <cx:tx>
            <cx:txData>
              <cx:f/>
              <cx:v>16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FDB55300-5549-4FB0-809E-7F4359AE1C91}">
          <cx:tx>
            <cx:txData>
              <cx:f/>
              <cx:v>32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6687025-7CD5-4D5C-BF66-05A22D142518}">
          <cx:tx>
            <cx:txData>
              <cx:f/>
              <cx:v>64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14E01820-3344-4B5E-946F-16DEF5EFA12C}">
          <cx:tx>
            <cx:txData>
              <cx:f/>
              <cx:v>128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C4F311B1-22CA-48F2-8D8D-B74A160027FA}">
          <cx:tx>
            <cx:txData>
              <cx:f/>
              <cx:v>256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Task size in rows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Microseconds</a:t>
                </a:r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Sheet1!$AO$17:$AO$1016</cx:f>
        <cx:lvl ptCount="1000" formatCode="General">
          <cx:pt idx="0">77450</cx:pt>
          <cx:pt idx="1">67479</cx:pt>
          <cx:pt idx="2">67354</cx:pt>
          <cx:pt idx="3">63211</cx:pt>
          <cx:pt idx="4">63289</cx:pt>
          <cx:pt idx="5">63917</cx:pt>
          <cx:pt idx="6">66285</cx:pt>
          <cx:pt idx="7">64295</cx:pt>
          <cx:pt idx="8">64464</cx:pt>
          <cx:pt idx="9">65559</cx:pt>
          <cx:pt idx="10">63879</cx:pt>
          <cx:pt idx="11">64031</cx:pt>
          <cx:pt idx="12">63887</cx:pt>
          <cx:pt idx="13">64247</cx:pt>
          <cx:pt idx="14">64249</cx:pt>
          <cx:pt idx="15">64025</cx:pt>
          <cx:pt idx="16">63196</cx:pt>
          <cx:pt idx="17">63647</cx:pt>
          <cx:pt idx="18">64228</cx:pt>
          <cx:pt idx="19">64588</cx:pt>
          <cx:pt idx="20">63935</cx:pt>
          <cx:pt idx="21">65927</cx:pt>
          <cx:pt idx="22">65972</cx:pt>
          <cx:pt idx="23">64342</cx:pt>
          <cx:pt idx="24">65503</cx:pt>
          <cx:pt idx="25">63350</cx:pt>
          <cx:pt idx="26">64275</cx:pt>
          <cx:pt idx="27">65920</cx:pt>
          <cx:pt idx="28">64431</cx:pt>
          <cx:pt idx="29">65656</cx:pt>
          <cx:pt idx="30">63875</cx:pt>
          <cx:pt idx="31">64018</cx:pt>
          <cx:pt idx="32">65080</cx:pt>
          <cx:pt idx="33">64476</cx:pt>
          <cx:pt idx="34">65112</cx:pt>
          <cx:pt idx="35">64120</cx:pt>
          <cx:pt idx="36">64480</cx:pt>
          <cx:pt idx="37">63091</cx:pt>
          <cx:pt idx="38">64140</cx:pt>
          <cx:pt idx="39">63719</cx:pt>
          <cx:pt idx="40">65219</cx:pt>
          <cx:pt idx="41">64851</cx:pt>
          <cx:pt idx="42">66503</cx:pt>
          <cx:pt idx="43">64901</cx:pt>
          <cx:pt idx="44">65701</cx:pt>
          <cx:pt idx="45">63668</cx:pt>
          <cx:pt idx="46">64574</cx:pt>
          <cx:pt idx="47">65741</cx:pt>
          <cx:pt idx="48">64095</cx:pt>
          <cx:pt idx="49">64162</cx:pt>
          <cx:pt idx="50">65336</cx:pt>
          <cx:pt idx="51">64097</cx:pt>
          <cx:pt idx="52">65862</cx:pt>
          <cx:pt idx="53">63801</cx:pt>
          <cx:pt idx="54">64164</cx:pt>
          <cx:pt idx="55">64536</cx:pt>
          <cx:pt idx="56">64247</cx:pt>
          <cx:pt idx="57">65596</cx:pt>
          <cx:pt idx="58">63834</cx:pt>
          <cx:pt idx="59">65950</cx:pt>
          <cx:pt idx="60">65724</cx:pt>
          <cx:pt idx="61">64269</cx:pt>
          <cx:pt idx="62">64818</cx:pt>
          <cx:pt idx="63">64528</cx:pt>
          <cx:pt idx="64">64500</cx:pt>
          <cx:pt idx="65">65985</cx:pt>
          <cx:pt idx="66">63770</cx:pt>
          <cx:pt idx="67">64778</cx:pt>
          <cx:pt idx="68">65343</cx:pt>
          <cx:pt idx="69">64922</cx:pt>
          <cx:pt idx="70">64711</cx:pt>
          <cx:pt idx="71">64103</cx:pt>
          <cx:pt idx="72">65422</cx:pt>
          <cx:pt idx="73">64214</cx:pt>
          <cx:pt idx="74">64483</cx:pt>
          <cx:pt idx="75">65743</cx:pt>
          <cx:pt idx="76">64229</cx:pt>
          <cx:pt idx="77">65560</cx:pt>
          <cx:pt idx="78">64468</cx:pt>
          <cx:pt idx="79">64834</cx:pt>
          <cx:pt idx="80">64038</cx:pt>
          <cx:pt idx="81">64288</cx:pt>
          <cx:pt idx="82">64203</cx:pt>
          <cx:pt idx="83">65616</cx:pt>
          <cx:pt idx="84">64242</cx:pt>
          <cx:pt idx="85">63757</cx:pt>
          <cx:pt idx="86">63478</cx:pt>
          <cx:pt idx="87">64638</cx:pt>
          <cx:pt idx="88">65311</cx:pt>
          <cx:pt idx="89">64553</cx:pt>
          <cx:pt idx="90">65679</cx:pt>
          <cx:pt idx="91">64041</cx:pt>
          <cx:pt idx="92">64433</cx:pt>
          <cx:pt idx="93">65879</cx:pt>
          <cx:pt idx="94">64022</cx:pt>
          <cx:pt idx="95">64859</cx:pt>
          <cx:pt idx="96">64117</cx:pt>
          <cx:pt idx="97">64537</cx:pt>
          <cx:pt idx="98">65424</cx:pt>
          <cx:pt idx="99">64359</cx:pt>
          <cx:pt idx="100">64646</cx:pt>
          <cx:pt idx="101">65522</cx:pt>
          <cx:pt idx="102">64478</cx:pt>
          <cx:pt idx="103">64490</cx:pt>
          <cx:pt idx="104">63903</cx:pt>
          <cx:pt idx="105">64317</cx:pt>
          <cx:pt idx="106">65641</cx:pt>
          <cx:pt idx="107">64231</cx:pt>
          <cx:pt idx="108">65207</cx:pt>
          <cx:pt idx="109">63925</cx:pt>
          <cx:pt idx="110">64848</cx:pt>
          <cx:pt idx="111">65421</cx:pt>
          <cx:pt idx="112">64085</cx:pt>
          <cx:pt idx="113">64655</cx:pt>
          <cx:pt idx="114">65243</cx:pt>
          <cx:pt idx="115">64573</cx:pt>
          <cx:pt idx="116">65851</cx:pt>
          <cx:pt idx="117">64280</cx:pt>
          <cx:pt idx="118">65942</cx:pt>
          <cx:pt idx="119">64734</cx:pt>
          <cx:pt idx="120">64364</cx:pt>
          <cx:pt idx="121">64135</cx:pt>
          <cx:pt idx="122">64010</cx:pt>
          <cx:pt idx="123">64350</cx:pt>
          <cx:pt idx="124">65821</cx:pt>
          <cx:pt idx="125">64013</cx:pt>
          <cx:pt idx="126">64624</cx:pt>
          <cx:pt idx="127">64702</cx:pt>
          <cx:pt idx="128">64334</cx:pt>
          <cx:pt idx="129">65646</cx:pt>
          <cx:pt idx="130">64373</cx:pt>
          <cx:pt idx="131">65744</cx:pt>
          <cx:pt idx="132">64925</cx:pt>
          <cx:pt idx="133">64411</cx:pt>
          <cx:pt idx="134">65550</cx:pt>
          <cx:pt idx="135">64200</cx:pt>
          <cx:pt idx="136">65696</cx:pt>
          <cx:pt idx="137">63990</cx:pt>
          <cx:pt idx="138">64198</cx:pt>
          <cx:pt idx="139">64617</cx:pt>
          <cx:pt idx="140">63849</cx:pt>
          <cx:pt idx="141">65816</cx:pt>
          <cx:pt idx="142">65897</cx:pt>
          <cx:pt idx="143">64583</cx:pt>
          <cx:pt idx="144">63586</cx:pt>
          <cx:pt idx="145">64094</cx:pt>
          <cx:pt idx="146">64564</cx:pt>
          <cx:pt idx="147">65757</cx:pt>
          <cx:pt idx="148">64382</cx:pt>
          <cx:pt idx="149">65913</cx:pt>
          <cx:pt idx="150">64138</cx:pt>
          <cx:pt idx="151">64429</cx:pt>
          <cx:pt idx="152">66174</cx:pt>
          <cx:pt idx="153">64431</cx:pt>
          <cx:pt idx="154">64994</cx:pt>
          <cx:pt idx="155">65865</cx:pt>
          <cx:pt idx="156">64153</cx:pt>
          <cx:pt idx="157">64038</cx:pt>
          <cx:pt idx="158">63711</cx:pt>
          <cx:pt idx="159">63995</cx:pt>
          <cx:pt idx="160">65508</cx:pt>
          <cx:pt idx="161">64277</cx:pt>
          <cx:pt idx="162">65939</cx:pt>
          <cx:pt idx="163">64393</cx:pt>
          <cx:pt idx="164">64880</cx:pt>
          <cx:pt idx="165">65742</cx:pt>
          <cx:pt idx="166">64326</cx:pt>
          <cx:pt idx="167">65691</cx:pt>
          <cx:pt idx="168">64041</cx:pt>
          <cx:pt idx="169">64471</cx:pt>
          <cx:pt idx="170">65864</cx:pt>
          <cx:pt idx="171">64088</cx:pt>
          <cx:pt idx="172">65070</cx:pt>
          <cx:pt idx="173">64660</cx:pt>
          <cx:pt idx="174">64282</cx:pt>
          <cx:pt idx="175">64336</cx:pt>
          <cx:pt idx="176">63690</cx:pt>
          <cx:pt idx="177">64475</cx:pt>
          <cx:pt idx="178">65580</cx:pt>
          <cx:pt idx="179">63677</cx:pt>
          <cx:pt idx="180">65055</cx:pt>
          <cx:pt idx="181">63727</cx:pt>
          <cx:pt idx="182">64643</cx:pt>
          <cx:pt idx="183">65513</cx:pt>
          <cx:pt idx="184">63942</cx:pt>
          <cx:pt idx="185">65237</cx:pt>
          <cx:pt idx="186">65028</cx:pt>
          <cx:pt idx="187">64382</cx:pt>
          <cx:pt idx="188">65463</cx:pt>
          <cx:pt idx="189">64514</cx:pt>
          <cx:pt idx="190">64793</cx:pt>
          <cx:pt idx="191">65797</cx:pt>
          <cx:pt idx="192">64059</cx:pt>
          <cx:pt idx="193">64486</cx:pt>
          <cx:pt idx="194">63559</cx:pt>
          <cx:pt idx="195">64764</cx:pt>
          <cx:pt idx="196">65482</cx:pt>
          <cx:pt idx="197">64427</cx:pt>
          <cx:pt idx="198">64677</cx:pt>
          <cx:pt idx="199">64505</cx:pt>
          <cx:pt idx="200">64053</cx:pt>
          <cx:pt idx="201">64594</cx:pt>
          <cx:pt idx="202">64262</cx:pt>
          <cx:pt idx="203">65848</cx:pt>
          <cx:pt idx="204">65010</cx:pt>
          <cx:pt idx="205">64715</cx:pt>
          <cx:pt idx="206">65461</cx:pt>
          <cx:pt idx="207">64104</cx:pt>
          <cx:pt idx="208">64920</cx:pt>
          <cx:pt idx="209">65354</cx:pt>
          <cx:pt idx="210">64623</cx:pt>
          <cx:pt idx="211">65064</cx:pt>
          <cx:pt idx="212">63447</cx:pt>
          <cx:pt idx="213">64424</cx:pt>
          <cx:pt idx="214">65527</cx:pt>
          <cx:pt idx="215">64273</cx:pt>
          <cx:pt idx="216">64559</cx:pt>
          <cx:pt idx="217">63834</cx:pt>
          <cx:pt idx="218">64600</cx:pt>
          <cx:pt idx="219">65772</cx:pt>
          <cx:pt idx="220">64224</cx:pt>
          <cx:pt idx="221">65443</cx:pt>
          <cx:pt idx="222">64489</cx:pt>
          <cx:pt idx="223">64493</cx:pt>
          <cx:pt idx="224">65837</cx:pt>
          <cx:pt idx="225">64399</cx:pt>
          <cx:pt idx="226">65224</cx:pt>
          <cx:pt idx="227">64114</cx:pt>
          <cx:pt idx="228">64448</cx:pt>
          <cx:pt idx="229">64772</cx:pt>
          <cx:pt idx="230">63685</cx:pt>
          <cx:pt idx="231">64406</cx:pt>
          <cx:pt idx="232">64779</cx:pt>
          <cx:pt idx="233">64330</cx:pt>
          <cx:pt idx="234">65265</cx:pt>
          <cx:pt idx="235">63780</cx:pt>
          <cx:pt idx="236">65061</cx:pt>
          <cx:pt idx="237">65630</cx:pt>
          <cx:pt idx="238">64001</cx:pt>
          <cx:pt idx="239">65350</cx:pt>
          <cx:pt idx="240">64257</cx:pt>
          <cx:pt idx="241">65542</cx:pt>
          <cx:pt idx="242">64055</cx:pt>
          <cx:pt idx="243">64092</cx:pt>
          <cx:pt idx="244">65936</cx:pt>
          <cx:pt idx="245">64056</cx:pt>
          <cx:pt idx="246">63887</cx:pt>
          <cx:pt idx="247">63510</cx:pt>
          <cx:pt idx="248">64060</cx:pt>
          <cx:pt idx="249">64875</cx:pt>
          <cx:pt idx="250">63780</cx:pt>
          <cx:pt idx="251">66106</cx:pt>
          <cx:pt idx="252">65448</cx:pt>
          <cx:pt idx="253">64384</cx:pt>
          <cx:pt idx="254">65282</cx:pt>
          <cx:pt idx="255">64383</cx:pt>
          <cx:pt idx="256">65372</cx:pt>
          <cx:pt idx="257">65298</cx:pt>
          <cx:pt idx="258">64619</cx:pt>
          <cx:pt idx="259">65538</cx:pt>
          <cx:pt idx="260">63671</cx:pt>
          <cx:pt idx="261">64319</cx:pt>
          <cx:pt idx="262">65749</cx:pt>
          <cx:pt idx="263">64344</cx:pt>
          <cx:pt idx="264">64797</cx:pt>
          <cx:pt idx="265">63692</cx:pt>
          <cx:pt idx="266">64200</cx:pt>
          <cx:pt idx="267">65361</cx:pt>
          <cx:pt idx="268">64347</cx:pt>
          <cx:pt idx="269">65793</cx:pt>
          <cx:pt idx="270">64028</cx:pt>
          <cx:pt idx="271">64402</cx:pt>
          <cx:pt idx="272">65761</cx:pt>
          <cx:pt idx="273">64383</cx:pt>
          <cx:pt idx="274">65272</cx:pt>
          <cx:pt idx="275">64033</cx:pt>
          <cx:pt idx="276">65423</cx:pt>
          <cx:pt idx="277">65557</cx:pt>
          <cx:pt idx="278">63946</cx:pt>
          <cx:pt idx="279">65214</cx:pt>
          <cx:pt idx="280">66028</cx:pt>
          <cx:pt idx="281">64072</cx:pt>
          <cx:pt idx="282">64669</cx:pt>
          <cx:pt idx="283">64161</cx:pt>
          <cx:pt idx="284">64726</cx:pt>
          <cx:pt idx="285">65784</cx:pt>
          <cx:pt idx="286">64841</cx:pt>
          <cx:pt idx="287">64862</cx:pt>
          <cx:pt idx="288">64346</cx:pt>
          <cx:pt idx="289">64551</cx:pt>
          <cx:pt idx="290">64207</cx:pt>
          <cx:pt idx="291">63416</cx:pt>
          <cx:pt idx="292">65225</cx:pt>
          <cx:pt idx="293">64466</cx:pt>
          <cx:pt idx="294">65643</cx:pt>
          <cx:pt idx="295">63988</cx:pt>
          <cx:pt idx="296">65034</cx:pt>
          <cx:pt idx="297">65926</cx:pt>
          <cx:pt idx="298">63796</cx:pt>
          <cx:pt idx="299">63917</cx:pt>
          <cx:pt idx="300">65306</cx:pt>
          <cx:pt idx="301">64076</cx:pt>
          <cx:pt idx="302">65740</cx:pt>
          <cx:pt idx="303">63984</cx:pt>
          <cx:pt idx="304">64114</cx:pt>
          <cx:pt idx="305">64431</cx:pt>
          <cx:pt idx="306">64321</cx:pt>
          <cx:pt idx="307">65069</cx:pt>
          <cx:pt idx="308">65934</cx:pt>
          <cx:pt idx="309">63548</cx:pt>
          <cx:pt idx="310">66058</cx:pt>
          <cx:pt idx="311">64128</cx:pt>
          <cx:pt idx="312">64577</cx:pt>
          <cx:pt idx="313">65389</cx:pt>
          <cx:pt idx="314">64255</cx:pt>
          <cx:pt idx="315">65551</cx:pt>
          <cx:pt idx="316">63639</cx:pt>
          <cx:pt idx="317">64101</cx:pt>
          <cx:pt idx="318">65399</cx:pt>
          <cx:pt idx="319">63831</cx:pt>
          <cx:pt idx="320">65494</cx:pt>
          <cx:pt idx="321">65507</cx:pt>
          <cx:pt idx="322">64233</cx:pt>
          <cx:pt idx="323">65123</cx:pt>
          <cx:pt idx="324">64593</cx:pt>
          <cx:pt idx="325">64775</cx:pt>
          <cx:pt idx="326">64219</cx:pt>
          <cx:pt idx="327">64752</cx:pt>
          <cx:pt idx="328">65542</cx:pt>
          <cx:pt idx="329">63928</cx:pt>
          <cx:pt idx="330">64813</cx:pt>
          <cx:pt idx="331">65521</cx:pt>
          <cx:pt idx="332">64175</cx:pt>
          <cx:pt idx="333">64257</cx:pt>
          <cx:pt idx="334">64007</cx:pt>
          <cx:pt idx="335">64109</cx:pt>
          <cx:pt idx="336">64398</cx:pt>
          <cx:pt idx="337">63659</cx:pt>
          <cx:pt idx="338">65187</cx:pt>
          <cx:pt idx="339">65213</cx:pt>
          <cx:pt idx="340">64702</cx:pt>
          <cx:pt idx="341">65694</cx:pt>
          <cx:pt idx="342">64423</cx:pt>
          <cx:pt idx="343">65539</cx:pt>
          <cx:pt idx="344">64765</cx:pt>
          <cx:pt idx="345">64392</cx:pt>
          <cx:pt idx="346">65533</cx:pt>
          <cx:pt idx="347">64391</cx:pt>
          <cx:pt idx="348">65817</cx:pt>
          <cx:pt idx="349">64128</cx:pt>
          <cx:pt idx="350">64109</cx:pt>
          <cx:pt idx="351">65547</cx:pt>
          <cx:pt idx="352">63759</cx:pt>
          <cx:pt idx="353">64151</cx:pt>
          <cx:pt idx="354">65761</cx:pt>
          <cx:pt idx="355">63793</cx:pt>
          <cx:pt idx="356">64635</cx:pt>
          <cx:pt idx="357">64152</cx:pt>
          <cx:pt idx="358">64571</cx:pt>
          <cx:pt idx="359">65830</cx:pt>
          <cx:pt idx="360">64670</cx:pt>
          <cx:pt idx="361">65660</cx:pt>
          <cx:pt idx="362">64869</cx:pt>
          <cx:pt idx="363">64410</cx:pt>
          <cx:pt idx="364">65670</cx:pt>
          <cx:pt idx="365">64374</cx:pt>
          <cx:pt idx="366">64286</cx:pt>
          <cx:pt idx="367">65553</cx:pt>
          <cx:pt idx="368">63392</cx:pt>
          <cx:pt idx="369">64086</cx:pt>
          <cx:pt idx="370">63447</cx:pt>
          <cx:pt idx="371">63800</cx:pt>
          <cx:pt idx="372">64737</cx:pt>
          <cx:pt idx="373">64475</cx:pt>
          <cx:pt idx="374">64426</cx:pt>
          <cx:pt idx="375">63973</cx:pt>
          <cx:pt idx="376">64774</cx:pt>
          <cx:pt idx="377">65846</cx:pt>
          <cx:pt idx="378">64835</cx:pt>
          <cx:pt idx="379">64530</cx:pt>
          <cx:pt idx="380">65606</cx:pt>
          <cx:pt idx="381">64367</cx:pt>
          <cx:pt idx="382">65694</cx:pt>
          <cx:pt idx="383">64469</cx:pt>
          <cx:pt idx="384">65637</cx:pt>
          <cx:pt idx="385">65628</cx:pt>
          <cx:pt idx="386">64689</cx:pt>
          <cx:pt idx="387">64012</cx:pt>
          <cx:pt idx="388">63712</cx:pt>
          <cx:pt idx="389">64360</cx:pt>
          <cx:pt idx="390">65536</cx:pt>
          <cx:pt idx="391">64131</cx:pt>
          <cx:pt idx="392">64513</cx:pt>
          <cx:pt idx="393">64833</cx:pt>
          <cx:pt idx="394">63967</cx:pt>
          <cx:pt idx="395">65762</cx:pt>
          <cx:pt idx="396">63622</cx:pt>
          <cx:pt idx="397">64240</cx:pt>
          <cx:pt idx="398">65580</cx:pt>
          <cx:pt idx="399">64422</cx:pt>
          <cx:pt idx="400">66106</cx:pt>
          <cx:pt idx="401">64335</cx:pt>
          <cx:pt idx="402">65001</cx:pt>
          <cx:pt idx="403">66152</cx:pt>
          <cx:pt idx="404">64525</cx:pt>
          <cx:pt idx="405">64849</cx:pt>
          <cx:pt idx="406">65430</cx:pt>
          <cx:pt idx="407">64726</cx:pt>
          <cx:pt idx="408">64921</cx:pt>
          <cx:pt idx="409">64854</cx:pt>
          <cx:pt idx="410">64971</cx:pt>
          <cx:pt idx="411">65565</cx:pt>
          <cx:pt idx="412">64185</cx:pt>
          <cx:pt idx="413">66142</cx:pt>
          <cx:pt idx="414">66199</cx:pt>
          <cx:pt idx="415">64352</cx:pt>
          <cx:pt idx="416">66123</cx:pt>
          <cx:pt idx="417">64813</cx:pt>
          <cx:pt idx="418">65004</cx:pt>
          <cx:pt idx="419">64808</cx:pt>
          <cx:pt idx="420">64995</cx:pt>
          <cx:pt idx="421">66222</cx:pt>
          <cx:pt idx="422">64441</cx:pt>
          <cx:pt idx="423">64168</cx:pt>
          <cx:pt idx="424">66111</cx:pt>
          <cx:pt idx="425">64569</cx:pt>
          <cx:pt idx="426">64277</cx:pt>
          <cx:pt idx="427">65489</cx:pt>
          <cx:pt idx="428">64104</cx:pt>
          <cx:pt idx="429">66072</cx:pt>
          <cx:pt idx="430">64110</cx:pt>
          <cx:pt idx="431">64732</cx:pt>
          <cx:pt idx="432">66209</cx:pt>
          <cx:pt idx="433">64577</cx:pt>
          <cx:pt idx="434">65780</cx:pt>
          <cx:pt idx="435">65646</cx:pt>
          <cx:pt idx="436">64319</cx:pt>
          <cx:pt idx="437">64559</cx:pt>
          <cx:pt idx="438">64684</cx:pt>
          <cx:pt idx="439">66561</cx:pt>
          <cx:pt idx="440">66086</cx:pt>
          <cx:pt idx="441">64641</cx:pt>
          <cx:pt idx="442">64192</cx:pt>
          <cx:pt idx="443">64189</cx:pt>
          <cx:pt idx="444">64093</cx:pt>
          <cx:pt idx="445">65796</cx:pt>
          <cx:pt idx="446">64839</cx:pt>
          <cx:pt idx="447">66081</cx:pt>
          <cx:pt idx="448">64193</cx:pt>
          <cx:pt idx="449">65417</cx:pt>
          <cx:pt idx="450">64889</cx:pt>
          <cx:pt idx="451">64647</cx:pt>
          <cx:pt idx="452">64871</cx:pt>
          <cx:pt idx="453">66195</cx:pt>
          <cx:pt idx="454">64717</cx:pt>
          <cx:pt idx="455">64257</cx:pt>
          <cx:pt idx="456">64170</cx:pt>
          <cx:pt idx="457">66024</cx:pt>
          <cx:pt idx="458">65780</cx:pt>
          <cx:pt idx="459">64727</cx:pt>
          <cx:pt idx="460">64604</cx:pt>
          <cx:pt idx="461">64655</cx:pt>
          <cx:pt idx="462">65908</cx:pt>
          <cx:pt idx="463">65883</cx:pt>
          <cx:pt idx="464">64654</cx:pt>
          <cx:pt idx="465">66230</cx:pt>
          <cx:pt idx="466">65607</cx:pt>
          <cx:pt idx="467">64997</cx:pt>
          <cx:pt idx="468">65656</cx:pt>
          <cx:pt idx="469">64098</cx:pt>
          <cx:pt idx="470">64285</cx:pt>
          <cx:pt idx="471">65668</cx:pt>
          <cx:pt idx="472">64623</cx:pt>
          <cx:pt idx="473">66080</cx:pt>
          <cx:pt idx="474">64503</cx:pt>
          <cx:pt idx="475">64978</cx:pt>
          <cx:pt idx="476">66448</cx:pt>
          <cx:pt idx="477">64990</cx:pt>
          <cx:pt idx="478">65086</cx:pt>
          <cx:pt idx="479">65494</cx:pt>
          <cx:pt idx="480">64653</cx:pt>
          <cx:pt idx="481">66242</cx:pt>
          <cx:pt idx="482">64770</cx:pt>
          <cx:pt idx="483">66227</cx:pt>
          <cx:pt idx="484">66073</cx:pt>
          <cx:pt idx="485">64561</cx:pt>
          <cx:pt idx="486">65638</cx:pt>
          <cx:pt idx="487">65207</cx:pt>
          <cx:pt idx="488">65807</cx:pt>
          <cx:pt idx="489">66236</cx:pt>
          <cx:pt idx="490">64925</cx:pt>
          <cx:pt idx="491">65967</cx:pt>
          <cx:pt idx="492">65130</cx:pt>
          <cx:pt idx="493">65485</cx:pt>
          <cx:pt idx="494">66488</cx:pt>
          <cx:pt idx="495">64485</cx:pt>
          <cx:pt idx="496">64840</cx:pt>
          <cx:pt idx="497">64681</cx:pt>
          <cx:pt idx="498">64267</cx:pt>
          <cx:pt idx="499">65780</cx:pt>
          <cx:pt idx="500">64134</cx:pt>
          <cx:pt idx="501">64953</cx:pt>
          <cx:pt idx="502">66396</cx:pt>
          <cx:pt idx="503">64574</cx:pt>
          <cx:pt idx="504">65732</cx:pt>
          <cx:pt idx="505">64292</cx:pt>
          <cx:pt idx="506">65902</cx:pt>
          <cx:pt idx="507">66010</cx:pt>
          <cx:pt idx="508">64646</cx:pt>
          <cx:pt idx="509">65101</cx:pt>
          <cx:pt idx="510">65431</cx:pt>
          <cx:pt idx="511">64628</cx:pt>
          <cx:pt idx="512">65992</cx:pt>
          <cx:pt idx="513">64919</cx:pt>
          <cx:pt idx="514">64887</cx:pt>
          <cx:pt idx="515">65796</cx:pt>
          <cx:pt idx="516">64813</cx:pt>
          <cx:pt idx="517">65159</cx:pt>
          <cx:pt idx="518">63848</cx:pt>
          <cx:pt idx="519">64477</cx:pt>
          <cx:pt idx="520">64998</cx:pt>
          <cx:pt idx="521">64885</cx:pt>
          <cx:pt idx="522">64186</cx:pt>
          <cx:pt idx="523">64304</cx:pt>
          <cx:pt idx="524">63978</cx:pt>
          <cx:pt idx="525">65899</cx:pt>
          <cx:pt idx="526">63918</cx:pt>
          <cx:pt idx="527">64752</cx:pt>
          <cx:pt idx="528">66398</cx:pt>
          <cx:pt idx="529">64504</cx:pt>
          <cx:pt idx="530">65605</cx:pt>
          <cx:pt idx="531">64475</cx:pt>
          <cx:pt idx="532">64509</cx:pt>
          <cx:pt idx="533">65153</cx:pt>
          <cx:pt idx="534">63766</cx:pt>
          <cx:pt idx="535">64271</cx:pt>
          <cx:pt idx="536">65771</cx:pt>
          <cx:pt idx="537">64492</cx:pt>
          <cx:pt idx="538">65748</cx:pt>
          <cx:pt idx="539">64012</cx:pt>
          <cx:pt idx="540">64194</cx:pt>
          <cx:pt idx="541">64571</cx:pt>
          <cx:pt idx="542">64395</cx:pt>
          <cx:pt idx="543">66021</cx:pt>
          <cx:pt idx="544">63949</cx:pt>
          <cx:pt idx="545">64958</cx:pt>
          <cx:pt idx="546">65357</cx:pt>
          <cx:pt idx="547">64409</cx:pt>
          <cx:pt idx="548">66687</cx:pt>
          <cx:pt idx="549">66275</cx:pt>
          <cx:pt idx="550">65048</cx:pt>
          <cx:pt idx="551">64804</cx:pt>
          <cx:pt idx="552">64105</cx:pt>
          <cx:pt idx="553">65154</cx:pt>
          <cx:pt idx="554">65838</cx:pt>
          <cx:pt idx="555">64806</cx:pt>
          <cx:pt idx="556">66029</cx:pt>
          <cx:pt idx="557">64491</cx:pt>
          <cx:pt idx="558">65963</cx:pt>
          <cx:pt idx="559">66589</cx:pt>
          <cx:pt idx="560">64195</cx:pt>
          <cx:pt idx="561">65854</cx:pt>
          <cx:pt idx="562">64966</cx:pt>
          <cx:pt idx="563">65453</cx:pt>
          <cx:pt idx="564">66462</cx:pt>
          <cx:pt idx="565">64945</cx:pt>
          <cx:pt idx="566">65552</cx:pt>
          <cx:pt idx="567">63836</cx:pt>
          <cx:pt idx="568">64446</cx:pt>
          <cx:pt idx="569">65648</cx:pt>
          <cx:pt idx="570">64782</cx:pt>
          <cx:pt idx="571">65085</cx:pt>
          <cx:pt idx="572">64888</cx:pt>
          <cx:pt idx="573">65056</cx:pt>
          <cx:pt idx="574">66068</cx:pt>
          <cx:pt idx="575">64634</cx:pt>
          <cx:pt idx="576">65841</cx:pt>
          <cx:pt idx="577">64757</cx:pt>
          <cx:pt idx="578">64992</cx:pt>
          <cx:pt idx="579">66406</cx:pt>
          <cx:pt idx="580">64510</cx:pt>
          <cx:pt idx="581">65705</cx:pt>
          <cx:pt idx="582">65619</cx:pt>
          <cx:pt idx="583">65082</cx:pt>
          <cx:pt idx="584">66051</cx:pt>
          <cx:pt idx="585">64360</cx:pt>
          <cx:pt idx="586">64379</cx:pt>
          <cx:pt idx="587">64372</cx:pt>
          <cx:pt idx="588">64565</cx:pt>
          <cx:pt idx="589">66202</cx:pt>
          <cx:pt idx="590">65171</cx:pt>
          <cx:pt idx="591">65970</cx:pt>
          <cx:pt idx="592">64974</cx:pt>
          <cx:pt idx="593">64707</cx:pt>
          <cx:pt idx="594">66160</cx:pt>
          <cx:pt idx="595">63874</cx:pt>
          <cx:pt idx="596">64747</cx:pt>
          <cx:pt idx="597">65958</cx:pt>
          <cx:pt idx="598">64599</cx:pt>
          <cx:pt idx="599">65330</cx:pt>
          <cx:pt idx="600">64887</cx:pt>
          <cx:pt idx="601">64733</cx:pt>
          <cx:pt idx="602">65863</cx:pt>
          <cx:pt idx="603">65079</cx:pt>
          <cx:pt idx="604">65456</cx:pt>
          <cx:pt idx="605">64515</cx:pt>
          <cx:pt idx="606">64389</cx:pt>
          <cx:pt idx="607">65998</cx:pt>
          <cx:pt idx="608">65162</cx:pt>
          <cx:pt idx="609">66216</cx:pt>
          <cx:pt idx="610">65974</cx:pt>
          <cx:pt idx="611">64448</cx:pt>
          <cx:pt idx="612">65876</cx:pt>
          <cx:pt idx="613">65199</cx:pt>
          <cx:pt idx="614">66334</cx:pt>
          <cx:pt idx="615">64589</cx:pt>
          <cx:pt idx="616">64908</cx:pt>
          <cx:pt idx="617">66262</cx:pt>
          <cx:pt idx="618">64305</cx:pt>
          <cx:pt idx="619">64954</cx:pt>
          <cx:pt idx="620">66362</cx:pt>
          <cx:pt idx="621">64911</cx:pt>
          <cx:pt idx="622">64837</cx:pt>
          <cx:pt idx="623">64925</cx:pt>
          <cx:pt idx="624">65447</cx:pt>
          <cx:pt idx="625">64090</cx:pt>
          <cx:pt idx="626">64808</cx:pt>
          <cx:pt idx="627">66015</cx:pt>
          <cx:pt idx="628">64612</cx:pt>
          <cx:pt idx="629">65524</cx:pt>
          <cx:pt idx="630">64895</cx:pt>
          <cx:pt idx="631">64589</cx:pt>
          <cx:pt idx="632">65713</cx:pt>
          <cx:pt idx="633">64942</cx:pt>
          <cx:pt idx="634">65347</cx:pt>
          <cx:pt idx="635">66197</cx:pt>
          <cx:pt idx="636">64693</cx:pt>
          <cx:pt idx="637">65602</cx:pt>
          <cx:pt idx="638">64739</cx:pt>
          <cx:pt idx="639">64550</cx:pt>
          <cx:pt idx="640">65187</cx:pt>
          <cx:pt idx="641">64054</cx:pt>
          <cx:pt idx="642">64586</cx:pt>
          <cx:pt idx="643">64655</cx:pt>
          <cx:pt idx="644">64779</cx:pt>
          <cx:pt idx="645">66104</cx:pt>
          <cx:pt idx="646">64253</cx:pt>
          <cx:pt idx="647">64646</cx:pt>
          <cx:pt idx="648">66086</cx:pt>
          <cx:pt idx="649">64345</cx:pt>
          <cx:pt idx="650">63982</cx:pt>
          <cx:pt idx="651">65125</cx:pt>
          <cx:pt idx="652">65175</cx:pt>
          <cx:pt idx="653">66227</cx:pt>
          <cx:pt idx="654">64981</cx:pt>
          <cx:pt idx="655">65030</cx:pt>
          <cx:pt idx="656">65256</cx:pt>
          <cx:pt idx="657">64697</cx:pt>
          <cx:pt idx="658">66245</cx:pt>
          <cx:pt idx="659">64136</cx:pt>
          <cx:pt idx="660">64443</cx:pt>
          <cx:pt idx="661">65862</cx:pt>
          <cx:pt idx="662">64472</cx:pt>
          <cx:pt idx="663">65476</cx:pt>
          <cx:pt idx="664">66346</cx:pt>
          <cx:pt idx="665">65134</cx:pt>
          <cx:pt idx="666">66088</cx:pt>
          <cx:pt idx="667">64717</cx:pt>
          <cx:pt idx="668">65036</cx:pt>
          <cx:pt idx="669">64698</cx:pt>
          <cx:pt idx="670">64357</cx:pt>
          <cx:pt idx="671">64922</cx:pt>
          <cx:pt idx="672">65229</cx:pt>
          <cx:pt idx="673">64316</cx:pt>
          <cx:pt idx="674">65723</cx:pt>
          <cx:pt idx="675">64598</cx:pt>
          <cx:pt idx="676">65048</cx:pt>
          <cx:pt idx="677">65965</cx:pt>
          <cx:pt idx="678">64740</cx:pt>
          <cx:pt idx="679">65866</cx:pt>
          <cx:pt idx="680">65082</cx:pt>
          <cx:pt idx="681">65677</cx:pt>
          <cx:pt idx="682">65639</cx:pt>
          <cx:pt idx="683">64734</cx:pt>
          <cx:pt idx="684">65895</cx:pt>
          <cx:pt idx="685">64644</cx:pt>
          <cx:pt idx="686">64644</cx:pt>
          <cx:pt idx="687">65773</cx:pt>
          <cx:pt idx="688">65159</cx:pt>
          <cx:pt idx="689">66058</cx:pt>
          <cx:pt idx="690">64456</cx:pt>
          <cx:pt idx="691">65513</cx:pt>
          <cx:pt idx="692">65194</cx:pt>
          <cx:pt idx="693">64428</cx:pt>
          <cx:pt idx="694">64714</cx:pt>
          <cx:pt idx="695">64263</cx:pt>
          <cx:pt idx="696">64377</cx:pt>
          <cx:pt idx="697">66338</cx:pt>
          <cx:pt idx="698">64295</cx:pt>
          <cx:pt idx="699">65190</cx:pt>
          <cx:pt idx="700">65306</cx:pt>
          <cx:pt idx="701">64873</cx:pt>
          <cx:pt idx="702">65743</cx:pt>
          <cx:pt idx="703">64841</cx:pt>
          <cx:pt idx="704">65131</cx:pt>
          <cx:pt idx="705">65910</cx:pt>
          <cx:pt idx="706">64561</cx:pt>
          <cx:pt idx="707">66244</cx:pt>
          <cx:pt idx="708">64561</cx:pt>
          <cx:pt idx="709">65089</cx:pt>
          <cx:pt idx="710">66313</cx:pt>
          <cx:pt idx="711">65082</cx:pt>
          <cx:pt idx="712">64906</cx:pt>
          <cx:pt idx="713">64247</cx:pt>
          <cx:pt idx="714">64762</cx:pt>
          <cx:pt idx="715">66298</cx:pt>
          <cx:pt idx="716">64937</cx:pt>
          <cx:pt idx="717">65495</cx:pt>
          <cx:pt idx="718">65846</cx:pt>
          <cx:pt idx="719">64125</cx:pt>
          <cx:pt idx="720">66172</cx:pt>
          <cx:pt idx="721">64961</cx:pt>
          <cx:pt idx="722">65102</cx:pt>
          <cx:pt idx="723">66273</cx:pt>
          <cx:pt idx="724">63881</cx:pt>
          <cx:pt idx="725">66014</cx:pt>
          <cx:pt idx="726">65107</cx:pt>
          <cx:pt idx="727">65792</cx:pt>
          <cx:pt idx="728">65618</cx:pt>
          <cx:pt idx="729">64814</cx:pt>
          <cx:pt idx="730">65021</cx:pt>
          <cx:pt idx="731">64506</cx:pt>
          <cx:pt idx="732">65139</cx:pt>
          <cx:pt idx="733">65825</cx:pt>
          <cx:pt idx="734">65235</cx:pt>
          <cx:pt idx="735">65284</cx:pt>
          <cx:pt idx="736">65735</cx:pt>
          <cx:pt idx="737">64464</cx:pt>
          <cx:pt idx="738">66332</cx:pt>
          <cx:pt idx="739">64394</cx:pt>
          <cx:pt idx="740">65318</cx:pt>
          <cx:pt idx="741">65795</cx:pt>
          <cx:pt idx="742">64252</cx:pt>
          <cx:pt idx="743">65224</cx:pt>
          <cx:pt idx="744">64925</cx:pt>
          <cx:pt idx="745">65835</cx:pt>
          <cx:pt idx="746">66392</cx:pt>
          <cx:pt idx="747">63932</cx:pt>
          <cx:pt idx="748">64855</cx:pt>
          <cx:pt idx="749">64246</cx:pt>
          <cx:pt idx="750">64571</cx:pt>
          <cx:pt idx="751">64874</cx:pt>
          <cx:pt idx="752">64998</cx:pt>
          <cx:pt idx="753">65785</cx:pt>
          <cx:pt idx="754">64466</cx:pt>
          <cx:pt idx="755">64565</cx:pt>
          <cx:pt idx="756">64062</cx:pt>
          <cx:pt idx="757">63375</cx:pt>
          <cx:pt idx="758">64735</cx:pt>
          <cx:pt idx="759">66091</cx:pt>
          <cx:pt idx="760">64994</cx:pt>
          <cx:pt idx="761">66315</cx:pt>
          <cx:pt idx="762">64084</cx:pt>
          <cx:pt idx="763">64310</cx:pt>
          <cx:pt idx="764">65961</cx:pt>
          <cx:pt idx="765">63872</cx:pt>
          <cx:pt idx="766">64633</cx:pt>
          <cx:pt idx="767">65731</cx:pt>
          <cx:pt idx="768">64458</cx:pt>
          <cx:pt idx="769">64983</cx:pt>
          <cx:pt idx="770">64020</cx:pt>
          <cx:pt idx="771">65925</cx:pt>
          <cx:pt idx="772">64768</cx:pt>
          <cx:pt idx="773">64857</cx:pt>
          <cx:pt idx="774">66468</cx:pt>
          <cx:pt idx="775">64546</cx:pt>
          <cx:pt idx="776">64328</cx:pt>
          <cx:pt idx="777">64422</cx:pt>
          <cx:pt idx="778">64326</cx:pt>
          <cx:pt idx="779">65053</cx:pt>
          <cx:pt idx="780">65545</cx:pt>
          <cx:pt idx="781">64764</cx:pt>
          <cx:pt idx="782">65177</cx:pt>
          <cx:pt idx="783">64854</cx:pt>
          <cx:pt idx="784">64409</cx:pt>
          <cx:pt idx="785">66084</cx:pt>
          <cx:pt idx="786">64301</cx:pt>
          <cx:pt idx="787">65409</cx:pt>
          <cx:pt idx="788">65762</cx:pt>
          <cx:pt idx="789">65004</cx:pt>
          <cx:pt idx="790">66367</cx:pt>
          <cx:pt idx="791">64626</cx:pt>
          <cx:pt idx="792">64813</cx:pt>
          <cx:pt idx="793">65218</cx:pt>
          <cx:pt idx="794">64765</cx:pt>
          <cx:pt idx="795">66263</cx:pt>
          <cx:pt idx="796">64696</cx:pt>
          <cx:pt idx="797">64728</cx:pt>
          <cx:pt idx="798">66266</cx:pt>
          <cx:pt idx="799">64377</cx:pt>
          <cx:pt idx="800">65595</cx:pt>
          <cx:pt idx="801">63912</cx:pt>
          <cx:pt idx="802">64658</cx:pt>
          <cx:pt idx="803">65056</cx:pt>
          <cx:pt idx="804">64866</cx:pt>
          <cx:pt idx="805">66357</cx:pt>
          <cx:pt idx="806">66101</cx:pt>
          <cx:pt idx="807">65226</cx:pt>
          <cx:pt idx="808">66415</cx:pt>
          <cx:pt idx="809">64416</cx:pt>
          <cx:pt idx="810">65100</cx:pt>
          <cx:pt idx="811">65336</cx:pt>
          <cx:pt idx="812">64992</cx:pt>
          <cx:pt idx="813">66352</cx:pt>
          <cx:pt idx="814">64571</cx:pt>
          <cx:pt idx="815">65322</cx:pt>
          <cx:pt idx="816">66141</cx:pt>
          <cx:pt idx="817">64673</cx:pt>
          <cx:pt idx="818">66010</cx:pt>
          <cx:pt idx="819">64094</cx:pt>
          <cx:pt idx="820">64327</cx:pt>
          <cx:pt idx="821">65344</cx:pt>
          <cx:pt idx="822">64379</cx:pt>
          <cx:pt idx="823">65177</cx:pt>
          <cx:pt idx="824">66331</cx:pt>
          <cx:pt idx="825">64426</cx:pt>
          <cx:pt idx="826">64012</cx:pt>
          <cx:pt idx="827">64902</cx:pt>
          <cx:pt idx="828">64552</cx:pt>
          <cx:pt idx="829">64506</cx:pt>
          <cx:pt idx="830">63906</cx:pt>
          <cx:pt idx="831">64626</cx:pt>
          <cx:pt idx="832">66122</cx:pt>
          <cx:pt idx="833">64647</cx:pt>
          <cx:pt idx="834">64816</cx:pt>
          <cx:pt idx="835">63861</cx:pt>
          <cx:pt idx="836">65074</cx:pt>
          <cx:pt idx="837">66369</cx:pt>
          <cx:pt idx="838">64404</cx:pt>
          <cx:pt idx="839">64426</cx:pt>
          <cx:pt idx="840">63879</cx:pt>
          <cx:pt idx="841">64239</cx:pt>
          <cx:pt idx="842">65872</cx:pt>
          <cx:pt idx="843">64539</cx:pt>
          <cx:pt idx="844">65152</cx:pt>
          <cx:pt idx="845">66048</cx:pt>
          <cx:pt idx="846">65075</cx:pt>
          <cx:pt idx="847">65841</cx:pt>
          <cx:pt idx="848">64277</cx:pt>
          <cx:pt idx="849">64482</cx:pt>
          <cx:pt idx="850">65645</cx:pt>
          <cx:pt idx="851">64530</cx:pt>
          <cx:pt idx="852">65931</cx:pt>
          <cx:pt idx="853">65764</cx:pt>
          <cx:pt idx="854">65213</cx:pt>
          <cx:pt idx="855">66024</cx:pt>
          <cx:pt idx="856">64551</cx:pt>
          <cx:pt idx="857">65253</cx:pt>
          <cx:pt idx="858">65883</cx:pt>
          <cx:pt idx="859">64178</cx:pt>
          <cx:pt idx="860">65934</cx:pt>
          <cx:pt idx="861">64937</cx:pt>
          <cx:pt idx="862">64653</cx:pt>
          <cx:pt idx="863">66127</cx:pt>
          <cx:pt idx="864">64206</cx:pt>
          <cx:pt idx="865">65150</cx:pt>
          <cx:pt idx="866">64425</cx:pt>
          <cx:pt idx="867">64864</cx:pt>
          <cx:pt idx="868">65336</cx:pt>
          <cx:pt idx="869">64647</cx:pt>
          <cx:pt idx="870">65911</cx:pt>
          <cx:pt idx="871">64585</cx:pt>
          <cx:pt idx="872">64372</cx:pt>
          <cx:pt idx="873">66376</cx:pt>
          <cx:pt idx="874">64165</cx:pt>
          <cx:pt idx="875">64667</cx:pt>
          <cx:pt idx="876">66168</cx:pt>
          <cx:pt idx="877">64467</cx:pt>
          <cx:pt idx="878">66137</cx:pt>
          <cx:pt idx="879">63810</cx:pt>
          <cx:pt idx="880">65043</cx:pt>
          <cx:pt idx="881">65046</cx:pt>
          <cx:pt idx="882">64288</cx:pt>
          <cx:pt idx="883">65787</cx:pt>
          <cx:pt idx="884">65018</cx:pt>
          <cx:pt idx="885">65557</cx:pt>
          <cx:pt idx="886">65909</cx:pt>
          <cx:pt idx="887">64404</cx:pt>
          <cx:pt idx="888">65766</cx:pt>
          <cx:pt idx="889">64501</cx:pt>
          <cx:pt idx="890">64304</cx:pt>
          <cx:pt idx="891">65928</cx:pt>
          <cx:pt idx="892">64375</cx:pt>
          <cx:pt idx="893">64762</cx:pt>
          <cx:pt idx="894">66117</cx:pt>
          <cx:pt idx="895">64811</cx:pt>
          <cx:pt idx="896">64690</cx:pt>
          <cx:pt idx="897">64713</cx:pt>
          <cx:pt idx="898">65549</cx:pt>
          <cx:pt idx="899">66224</cx:pt>
          <cx:pt idx="900">64175</cx:pt>
          <cx:pt idx="901">64712</cx:pt>
          <cx:pt idx="902">64315</cx:pt>
          <cx:pt idx="903">63606</cx:pt>
          <cx:pt idx="904">64354</cx:pt>
          <cx:pt idx="905">64703</cx:pt>
          <cx:pt idx="906">66233</cx:pt>
          <cx:pt idx="907">66214</cx:pt>
          <cx:pt idx="908">64254</cx:pt>
          <cx:pt idx="909">65866</cx:pt>
          <cx:pt idx="910">64329</cx:pt>
          <cx:pt idx="911">65021</cx:pt>
          <cx:pt idx="912">65045</cx:pt>
          <cx:pt idx="913">64110</cx:pt>
          <cx:pt idx="914">64857</cx:pt>
          <cx:pt idx="915">65594</cx:pt>
          <cx:pt idx="916">64717</cx:pt>
          <cx:pt idx="917">65953</cx:pt>
          <cx:pt idx="918">64487</cx:pt>
          <cx:pt idx="919">65989</cx:pt>
          <cx:pt idx="920">65082</cx:pt>
          <cx:pt idx="921">64678</cx:pt>
          <cx:pt idx="922">66373</cx:pt>
          <cx:pt idx="923">63999</cx:pt>
          <cx:pt idx="924">66110</cx:pt>
          <cx:pt idx="925">64297</cx:pt>
          <cx:pt idx="926">64820</cx:pt>
          <cx:pt idx="927">65896</cx:pt>
          <cx:pt idx="928">64090</cx:pt>
          <cx:pt idx="929">64764</cx:pt>
          <cx:pt idx="930">65971</cx:pt>
          <cx:pt idx="931">64282</cx:pt>
          <cx:pt idx="932">64723</cx:pt>
          <cx:pt idx="933">64565</cx:pt>
          <cx:pt idx="934">65194</cx:pt>
          <cx:pt idx="935">66261</cx:pt>
          <cx:pt idx="936">64315</cx:pt>
          <cx:pt idx="937">66136</cx:pt>
          <cx:pt idx="938">64813</cx:pt>
          <cx:pt idx="939">66008</cx:pt>
          <cx:pt idx="940">66753</cx:pt>
          <cx:pt idx="941">64368</cx:pt>
          <cx:pt idx="942">65696</cx:pt>
          <cx:pt idx="943">64578</cx:pt>
          <cx:pt idx="944">66068</cx:pt>
          <cx:pt idx="945">66180</cx:pt>
          <cx:pt idx="946">64480</cx:pt>
          <cx:pt idx="947">65343</cx:pt>
          <cx:pt idx="948">65460</cx:pt>
          <cx:pt idx="949">64403</cx:pt>
          <cx:pt idx="950">65208</cx:pt>
          <cx:pt idx="951">64413</cx:pt>
          <cx:pt idx="952">65376</cx:pt>
          <cx:pt idx="953">65988</cx:pt>
          <cx:pt idx="954">65095</cx:pt>
          <cx:pt idx="955">65969</cx:pt>
          <cx:pt idx="956">65045</cx:pt>
          <cx:pt idx="957">65156</cx:pt>
          <cx:pt idx="958">66193</cx:pt>
          <cx:pt idx="959">64373</cx:pt>
          <cx:pt idx="960">65461</cx:pt>
          <cx:pt idx="961">64787</cx:pt>
          <cx:pt idx="962">64785</cx:pt>
          <cx:pt idx="963">65744</cx:pt>
          <cx:pt idx="964">64369</cx:pt>
          <cx:pt idx="965">66246</cx:pt>
          <cx:pt idx="966">64413</cx:pt>
          <cx:pt idx="967">64787</cx:pt>
          <cx:pt idx="968">66019</cx:pt>
          <cx:pt idx="969">64882</cx:pt>
          <cx:pt idx="970">64645</cx:pt>
          <cx:pt idx="971">64614</cx:pt>
          <cx:pt idx="972">65051</cx:pt>
          <cx:pt idx="973">64006</cx:pt>
          <cx:pt idx="974">63430</cx:pt>
          <cx:pt idx="975">63826</cx:pt>
          <cx:pt idx="976">64012</cx:pt>
          <cx:pt idx="977">63757</cx:pt>
          <cx:pt idx="978">64380</cx:pt>
          <cx:pt idx="979">63735</cx:pt>
          <cx:pt idx="980">63737</cx:pt>
          <cx:pt idx="981">63675</cx:pt>
          <cx:pt idx="982">64284</cx:pt>
          <cx:pt idx="983">64270</cx:pt>
          <cx:pt idx="984">63994</cx:pt>
          <cx:pt idx="985">64116</cx:pt>
          <cx:pt idx="986">64342</cx:pt>
          <cx:pt idx="987">63607</cx:pt>
          <cx:pt idx="988">63810</cx:pt>
          <cx:pt idx="989">64353</cx:pt>
          <cx:pt idx="990">64191</cx:pt>
          <cx:pt idx="991">64720</cx:pt>
          <cx:pt idx="992">65971</cx:pt>
          <cx:pt idx="993">64693</cx:pt>
          <cx:pt idx="994">64610</cx:pt>
          <cx:pt idx="995">64739</cx:pt>
          <cx:pt idx="996">64385</cx:pt>
          <cx:pt idx="997">65660</cx:pt>
          <cx:pt idx="998">64836</cx:pt>
          <cx:pt idx="999">64006</cx:pt>
        </cx:lvl>
      </cx:numDim>
    </cx:data>
    <cx:data id="1">
      <cx:numDim type="val">
        <cx:f>Sheet1!$AP$17:$AP$1016</cx:f>
        <cx:lvl ptCount="1000" formatCode="General">
          <cx:pt idx="0">102948</cx:pt>
          <cx:pt idx="1">97028</cx:pt>
          <cx:pt idx="2">98356</cx:pt>
          <cx:pt idx="3">91991</cx:pt>
          <cx:pt idx="4">91506</cx:pt>
          <cx:pt idx="5">93481</cx:pt>
          <cx:pt idx="6">95613</cx:pt>
          <cx:pt idx="7">92215</cx:pt>
          <cx:pt idx="8">95118</cx:pt>
          <cx:pt idx="9">96996</cx:pt>
          <cx:pt idx="10">94829</cx:pt>
          <cx:pt idx="11">95459</cx:pt>
          <cx:pt idx="12">96791</cx:pt>
          <cx:pt idx="13">96705</cx:pt>
          <cx:pt idx="14">92073</cx:pt>
          <cx:pt idx="15">96403</cx:pt>
          <cx:pt idx="16">95220</cx:pt>
          <cx:pt idx="17">91766</cx:pt>
          <cx:pt idx="18">93183</cx:pt>
          <cx:pt idx="19">94461</cx:pt>
          <cx:pt idx="20">93060</cx:pt>
          <cx:pt idx="21">96941</cx:pt>
          <cx:pt idx="22">93656</cx:pt>
          <cx:pt idx="23">92019</cx:pt>
          <cx:pt idx="24">92808</cx:pt>
          <cx:pt idx="25">90384</cx:pt>
          <cx:pt idx="26">94333</cx:pt>
          <cx:pt idx="27">95112</cx:pt>
          <cx:pt idx="28">93753</cx:pt>
          <cx:pt idx="29">96732</cx:pt>
          <cx:pt idx="30">96629</cx:pt>
          <cx:pt idx="31">92852</cx:pt>
          <cx:pt idx="32">93201</cx:pt>
          <cx:pt idx="33">93062</cx:pt>
          <cx:pt idx="34">94309</cx:pt>
          <cx:pt idx="35">93802</cx:pt>
          <cx:pt idx="36">96070</cx:pt>
          <cx:pt idx="37">91951</cx:pt>
          <cx:pt idx="38">95081</cx:pt>
          <cx:pt idx="39">92643</cx:pt>
          <cx:pt idx="40">108413</cx:pt>
          <cx:pt idx="41">95248</cx:pt>
          <cx:pt idx="42">96138</cx:pt>
          <cx:pt idx="43">91745</cx:pt>
          <cx:pt idx="44">99935</cx:pt>
          <cx:pt idx="45">97913</cx:pt>
          <cx:pt idx="46">105390</cx:pt>
          <cx:pt idx="47">96729</cx:pt>
          <cx:pt idx="48">95481</cx:pt>
          <cx:pt idx="49">95088</cx:pt>
          <cx:pt idx="50">91872</cx:pt>
          <cx:pt idx="51">92862</cx:pt>
          <cx:pt idx="52">95815</cx:pt>
          <cx:pt idx="53">93157</cx:pt>
          <cx:pt idx="54">92043</cx:pt>
          <cx:pt idx="55">94871</cx:pt>
          <cx:pt idx="56">95289</cx:pt>
          <cx:pt idx="57">93903</cx:pt>
          <cx:pt idx="58">95454</cx:pt>
          <cx:pt idx="59">93077</cx:pt>
          <cx:pt idx="60">93127</cx:pt>
          <cx:pt idx="61">89731</cx:pt>
          <cx:pt idx="62">91920</cx:pt>
          <cx:pt idx="63">92396</cx:pt>
          <cx:pt idx="64">93303</cx:pt>
          <cx:pt idx="65">91834</cx:pt>
          <cx:pt idx="66">95531</cx:pt>
          <cx:pt idx="67">94540</cx:pt>
          <cx:pt idx="68">93823</cx:pt>
          <cx:pt idx="69">92450</cx:pt>
          <cx:pt idx="70">92986</cx:pt>
          <cx:pt idx="71">93589</cx:pt>
          <cx:pt idx="72">94201</cx:pt>
          <cx:pt idx="73">94010</cx:pt>
          <cx:pt idx="74">94117</cx:pt>
          <cx:pt idx="75">92754</cx:pt>
          <cx:pt idx="76">95756</cx:pt>
          <cx:pt idx="77">96034</cx:pt>
          <cx:pt idx="78">96151</cx:pt>
          <cx:pt idx="79">94877</cx:pt>
          <cx:pt idx="80">92437</cx:pt>
          <cx:pt idx="81">94431</cx:pt>
          <cx:pt idx="82">94099</cx:pt>
          <cx:pt idx="83">96498</cx:pt>
          <cx:pt idx="84">92155</cx:pt>
          <cx:pt idx="85">93812</cx:pt>
          <cx:pt idx="86">94446</cx:pt>
          <cx:pt idx="87">93556</cx:pt>
          <cx:pt idx="88">92915</cx:pt>
          <cx:pt idx="89">91194</cx:pt>
          <cx:pt idx="90">92859</cx:pt>
          <cx:pt idx="91">91580</cx:pt>
          <cx:pt idx="92">95042</cx:pt>
          <cx:pt idx="93">89651</cx:pt>
          <cx:pt idx="94">93134</cx:pt>
          <cx:pt idx="95">96342</cx:pt>
          <cx:pt idx="96">92431</cx:pt>
          <cx:pt idx="97">92866</cx:pt>
          <cx:pt idx="98">94344</cx:pt>
          <cx:pt idx="99">98324</cx:pt>
          <cx:pt idx="100">94602</cx:pt>
          <cx:pt idx="101">92150</cx:pt>
          <cx:pt idx="102">93532</cx:pt>
          <cx:pt idx="103">92568</cx:pt>
          <cx:pt idx="104">92497</cx:pt>
          <cx:pt idx="105">90966</cx:pt>
          <cx:pt idx="106">95888</cx:pt>
          <cx:pt idx="107">93853</cx:pt>
          <cx:pt idx="108">96362</cx:pt>
          <cx:pt idx="109">94032</cx:pt>
          <cx:pt idx="110">93394</cx:pt>
          <cx:pt idx="111">94288</cx:pt>
          <cx:pt idx="112">93162</cx:pt>
          <cx:pt idx="113">93920</cx:pt>
          <cx:pt idx="114">98605</cx:pt>
          <cx:pt idx="115">92439</cx:pt>
          <cx:pt idx="116">94248</cx:pt>
          <cx:pt idx="117">91797</cx:pt>
          <cx:pt idx="118">92702</cx:pt>
          <cx:pt idx="119">94166</cx:pt>
          <cx:pt idx="120">93235</cx:pt>
          <cx:pt idx="121">94870</cx:pt>
          <cx:pt idx="122">91262</cx:pt>
          <cx:pt idx="123">94486</cx:pt>
          <cx:pt idx="124">93370</cx:pt>
          <cx:pt idx="125">95710</cx:pt>
          <cx:pt idx="126">96391</cx:pt>
          <cx:pt idx="127">95097</cx:pt>
          <cx:pt idx="128">95117</cx:pt>
          <cx:pt idx="129">94193</cx:pt>
          <cx:pt idx="130">92265</cx:pt>
          <cx:pt idx="131">93742</cx:pt>
          <cx:pt idx="132">91726</cx:pt>
          <cx:pt idx="133">90975</cx:pt>
          <cx:pt idx="134">95690</cx:pt>
          <cx:pt idx="135">94528</cx:pt>
          <cx:pt idx="136">92983</cx:pt>
          <cx:pt idx="137">93132</cx:pt>
          <cx:pt idx="138">93723</cx:pt>
          <cx:pt idx="139">93850</cx:pt>
          <cx:pt idx="140">94117</cx:pt>
          <cx:pt idx="141">94855</cx:pt>
          <cx:pt idx="142">94403</cx:pt>
          <cx:pt idx="143">92784</cx:pt>
          <cx:pt idx="144">97197</cx:pt>
          <cx:pt idx="145">93639</cx:pt>
          <cx:pt idx="146">98436</cx:pt>
          <cx:pt idx="147">93285</cx:pt>
          <cx:pt idx="148">94566</cx:pt>
          <cx:pt idx="149">92532</cx:pt>
          <cx:pt idx="150">93666</cx:pt>
          <cx:pt idx="151">92743</cx:pt>
          <cx:pt idx="152">94846</cx:pt>
          <cx:pt idx="153">94045</cx:pt>
          <cx:pt idx="154">95737</cx:pt>
          <cx:pt idx="155">93770</cx:pt>
          <cx:pt idx="156">94837</cx:pt>
          <cx:pt idx="157">89881</cx:pt>
          <cx:pt idx="158">94075</cx:pt>
          <cx:pt idx="159">93239</cx:pt>
          <cx:pt idx="160">94749</cx:pt>
          <cx:pt idx="161">92282</cx:pt>
          <cx:pt idx="162">93511</cx:pt>
          <cx:pt idx="163">91898</cx:pt>
          <cx:pt idx="164">92473</cx:pt>
          <cx:pt idx="165">92976</cx:pt>
          <cx:pt idx="166">100046</cx:pt>
          <cx:pt idx="167">95248</cx:pt>
          <cx:pt idx="168">95293</cx:pt>
          <cx:pt idx="169">94617</cx:pt>
          <cx:pt idx="170">93827</cx:pt>
          <cx:pt idx="171">94761</cx:pt>
          <cx:pt idx="172">92835</cx:pt>
          <cx:pt idx="173">90441</cx:pt>
          <cx:pt idx="174">95449</cx:pt>
          <cx:pt idx="175">91974</cx:pt>
          <cx:pt idx="176">94241</cx:pt>
          <cx:pt idx="177">91860</cx:pt>
          <cx:pt idx="178">95341</cx:pt>
          <cx:pt idx="179">95335</cx:pt>
          <cx:pt idx="180">93847</cx:pt>
          <cx:pt idx="181">93538</cx:pt>
          <cx:pt idx="182">96606</cx:pt>
          <cx:pt idx="183">96919</cx:pt>
          <cx:pt idx="184">94795</cx:pt>
          <cx:pt idx="185">92064</cx:pt>
          <cx:pt idx="186">97260</cx:pt>
          <cx:pt idx="187">94416</cx:pt>
          <cx:pt idx="188">95265</cx:pt>
          <cx:pt idx="189">93823</cx:pt>
          <cx:pt idx="190">94645</cx:pt>
          <cx:pt idx="191">94456</cx:pt>
          <cx:pt idx="192">93807</cx:pt>
          <cx:pt idx="193">96672</cx:pt>
          <cx:pt idx="194">97640</cx:pt>
          <cx:pt idx="195">93751</cx:pt>
          <cx:pt idx="196">94614</cx:pt>
          <cx:pt idx="197">91984</cx:pt>
          <cx:pt idx="198">96365</cx:pt>
          <cx:pt idx="199">92887</cx:pt>
          <cx:pt idx="200">95935</cx:pt>
          <cx:pt idx="201">94248</cx:pt>
          <cx:pt idx="202">92186</cx:pt>
          <cx:pt idx="203">92583</cx:pt>
          <cx:pt idx="204">92786</cx:pt>
          <cx:pt idx="205">96957</cx:pt>
          <cx:pt idx="206">96228</cx:pt>
          <cx:pt idx="207">98203</cx:pt>
          <cx:pt idx="208">93492</cx:pt>
          <cx:pt idx="209">94301</cx:pt>
          <cx:pt idx="210">94923</cx:pt>
          <cx:pt idx="211">93657</cx:pt>
          <cx:pt idx="212">94092</cx:pt>
          <cx:pt idx="213">92950</cx:pt>
          <cx:pt idx="214">97380</cx:pt>
          <cx:pt idx="215">93535</cx:pt>
          <cx:pt idx="216">96929</cx:pt>
          <cx:pt idx="217">93954</cx:pt>
          <cx:pt idx="218">98394</cx:pt>
          <cx:pt idx="219">95491</cx:pt>
          <cx:pt idx="220">94755</cx:pt>
          <cx:pt idx="221">95386</cx:pt>
          <cx:pt idx="222">94774</cx:pt>
          <cx:pt idx="223">92182</cx:pt>
          <cx:pt idx="224">93206</cx:pt>
          <cx:pt idx="225">93941</cx:pt>
          <cx:pt idx="226">96262</cx:pt>
          <cx:pt idx="227">92637</cx:pt>
          <cx:pt idx="228">96160</cx:pt>
          <cx:pt idx="229">93843</cx:pt>
          <cx:pt idx="230">95588</cx:pt>
          <cx:pt idx="231">94145</cx:pt>
          <cx:pt idx="232">96850</cx:pt>
          <cx:pt idx="233">92262</cx:pt>
          <cx:pt idx="234">97845</cx:pt>
          <cx:pt idx="235">95480</cx:pt>
          <cx:pt idx="236">97292</cx:pt>
          <cx:pt idx="237">91296</cx:pt>
          <cx:pt idx="238">98740</cx:pt>
          <cx:pt idx="239">95516</cx:pt>
          <cx:pt idx="240">93724</cx:pt>
          <cx:pt idx="241">92929</cx:pt>
          <cx:pt idx="242">92042</cx:pt>
          <cx:pt idx="243">95730</cx:pt>
          <cx:pt idx="244">96840</cx:pt>
          <cx:pt idx="245">92539</cx:pt>
          <cx:pt idx="246">98780</cx:pt>
          <cx:pt idx="247">93591</cx:pt>
          <cx:pt idx="248">96364</cx:pt>
          <cx:pt idx="249">92640</cx:pt>
          <cx:pt idx="250">94800</cx:pt>
          <cx:pt idx="251">95694</cx:pt>
          <cx:pt idx="252">96363</cx:pt>
          <cx:pt idx="253">94703</cx:pt>
          <cx:pt idx="254">96536</cx:pt>
          <cx:pt idx="255">95748</cx:pt>
          <cx:pt idx="256">93978</cx:pt>
          <cx:pt idx="257">92521</cx:pt>
          <cx:pt idx="258">94785</cx:pt>
          <cx:pt idx="259">93298</cx:pt>
          <cx:pt idx="260">97796</cx:pt>
          <cx:pt idx="261">93585</cx:pt>
          <cx:pt idx="262">96664</cx:pt>
          <cx:pt idx="263">94371</cx:pt>
          <cx:pt idx="264">93325</cx:pt>
          <cx:pt idx="265">94251</cx:pt>
          <cx:pt idx="266">94769</cx:pt>
          <cx:pt idx="267">92374</cx:pt>
          <cx:pt idx="268">94512</cx:pt>
          <cx:pt idx="269">97305</cx:pt>
          <cx:pt idx="270">106530</cx:pt>
          <cx:pt idx="271">96832</cx:pt>
          <cx:pt idx="272">93919</cx:pt>
          <cx:pt idx="273">95442</cx:pt>
          <cx:pt idx="274">96483</cx:pt>
          <cx:pt idx="275">93959</cx:pt>
          <cx:pt idx="276">95879</cx:pt>
          <cx:pt idx="277">95972</cx:pt>
          <cx:pt idx="278">96046</cx:pt>
          <cx:pt idx="279">92897</cx:pt>
          <cx:pt idx="280">95150</cx:pt>
          <cx:pt idx="281">93767</cx:pt>
          <cx:pt idx="282">96040</cx:pt>
          <cx:pt idx="283">94027</cx:pt>
          <cx:pt idx="284">93335</cx:pt>
          <cx:pt idx="285">95225</cx:pt>
          <cx:pt idx="286">95190</cx:pt>
          <cx:pt idx="287">96632</cx:pt>
          <cx:pt idx="288">93118</cx:pt>
          <cx:pt idx="289">95997</cx:pt>
          <cx:pt idx="290">93401</cx:pt>
          <cx:pt idx="291">95817</cx:pt>
          <cx:pt idx="292">91982</cx:pt>
          <cx:pt idx="293">97715</cx:pt>
          <cx:pt idx="294">93849</cx:pt>
          <cx:pt idx="295">91871</cx:pt>
          <cx:pt idx="296">92514</cx:pt>
          <cx:pt idx="297">95880</cx:pt>
          <cx:pt idx="298">89985</cx:pt>
          <cx:pt idx="299">97800</cx:pt>
          <cx:pt idx="300">95613</cx:pt>
          <cx:pt idx="301">94119</cx:pt>
          <cx:pt idx="302">92761</cx:pt>
          <cx:pt idx="303">94342</cx:pt>
          <cx:pt idx="304">94643</cx:pt>
          <cx:pt idx="305">98297</cx:pt>
          <cx:pt idx="306">93326</cx:pt>
          <cx:pt idx="307">94108</cx:pt>
          <cx:pt idx="308">94589</cx:pt>
          <cx:pt idx="309">92481</cx:pt>
          <cx:pt idx="310">95032</cx:pt>
          <cx:pt idx="311">95696</cx:pt>
          <cx:pt idx="312">96747</cx:pt>
          <cx:pt idx="313">94860</cx:pt>
          <cx:pt idx="314">93801</cx:pt>
          <cx:pt idx="315">91100</cx:pt>
          <cx:pt idx="316">93808</cx:pt>
          <cx:pt idx="317">92849</cx:pt>
          <cx:pt idx="318">93956</cx:pt>
          <cx:pt idx="319">92905</cx:pt>
          <cx:pt idx="320">93364</cx:pt>
          <cx:pt idx="321">90170</cx:pt>
          <cx:pt idx="322">94987</cx:pt>
          <cx:pt idx="323">100067</cx:pt>
          <cx:pt idx="324">97001</cx:pt>
          <cx:pt idx="325">93115</cx:pt>
          <cx:pt idx="326">93133</cx:pt>
          <cx:pt idx="327">96354</cx:pt>
          <cx:pt idx="328">93487</cx:pt>
          <cx:pt idx="329">93973</cx:pt>
          <cx:pt idx="330">92673</cx:pt>
          <cx:pt idx="331">94913</cx:pt>
          <cx:pt idx="332">95126</cx:pt>
          <cx:pt idx="333">93314</cx:pt>
          <cx:pt idx="334">92396</cx:pt>
          <cx:pt idx="335">94426</cx:pt>
          <cx:pt idx="336">94510</cx:pt>
          <cx:pt idx="337">96990</cx:pt>
          <cx:pt idx="338">93069</cx:pt>
          <cx:pt idx="339">98190</cx:pt>
          <cx:pt idx="340">94748</cx:pt>
          <cx:pt idx="341">96507</cx:pt>
          <cx:pt idx="342">96376</cx:pt>
          <cx:pt idx="343">95996</cx:pt>
          <cx:pt idx="344">94564</cx:pt>
          <cx:pt idx="345">91620</cx:pt>
          <cx:pt idx="346">96614</cx:pt>
          <cx:pt idx="347">95354</cx:pt>
          <cx:pt idx="348">96236</cx:pt>
          <cx:pt idx="349">93663</cx:pt>
          <cx:pt idx="350">94734</cx:pt>
          <cx:pt idx="351">95258</cx:pt>
          <cx:pt idx="352">93503</cx:pt>
          <cx:pt idx="353">95007</cx:pt>
          <cx:pt idx="354">93264</cx:pt>
          <cx:pt idx="355">95530</cx:pt>
          <cx:pt idx="356">95795</cx:pt>
          <cx:pt idx="357">96254</cx:pt>
          <cx:pt idx="358">92735</cx:pt>
          <cx:pt idx="359">93593</cx:pt>
          <cx:pt idx="360">93778</cx:pt>
          <cx:pt idx="361">96350</cx:pt>
          <cx:pt idx="362">90273</cx:pt>
          <cx:pt idx="363">94748</cx:pt>
          <cx:pt idx="364">91712</cx:pt>
          <cx:pt idx="365">98194</cx:pt>
          <cx:pt idx="366">102353</cx:pt>
          <cx:pt idx="367">94649</cx:pt>
          <cx:pt idx="368">95423</cx:pt>
          <cx:pt idx="369">95251</cx:pt>
          <cx:pt idx="370">93435</cx:pt>
          <cx:pt idx="371">94660</cx:pt>
          <cx:pt idx="372">94281</cx:pt>
          <cx:pt idx="373">94748</cx:pt>
          <cx:pt idx="374">92780</cx:pt>
          <cx:pt idx="375">93520</cx:pt>
          <cx:pt idx="376">93924</cx:pt>
          <cx:pt idx="377">94597</cx:pt>
          <cx:pt idx="378">95942</cx:pt>
          <cx:pt idx="379">101319</cx:pt>
          <cx:pt idx="380">96450</cx:pt>
          <cx:pt idx="381">95632</cx:pt>
          <cx:pt idx="382">91294</cx:pt>
          <cx:pt idx="383">97118</cx:pt>
          <cx:pt idx="384">98107</cx:pt>
          <cx:pt idx="385">94593</cx:pt>
          <cx:pt idx="386">93216</cx:pt>
          <cx:pt idx="387">94002</cx:pt>
          <cx:pt idx="388">92190</cx:pt>
          <cx:pt idx="389">98087</cx:pt>
          <cx:pt idx="390">90878</cx:pt>
          <cx:pt idx="391">95336</cx:pt>
          <cx:pt idx="392">92920</cx:pt>
          <cx:pt idx="393">94620</cx:pt>
          <cx:pt idx="394">91802</cx:pt>
          <cx:pt idx="395">98452</cx:pt>
          <cx:pt idx="396">94656</cx:pt>
          <cx:pt idx="397">94427</cx:pt>
          <cx:pt idx="398">93740</cx:pt>
          <cx:pt idx="399">103491</cx:pt>
          <cx:pt idx="400">92949</cx:pt>
          <cx:pt idx="401">96037</cx:pt>
          <cx:pt idx="402">93586</cx:pt>
          <cx:pt idx="403">94641</cx:pt>
          <cx:pt idx="404">88545</cx:pt>
          <cx:pt idx="405">95911</cx:pt>
          <cx:pt idx="406">92924</cx:pt>
          <cx:pt idx="407">98642</cx:pt>
          <cx:pt idx="408">92735</cx:pt>
          <cx:pt idx="409">97225</cx:pt>
          <cx:pt idx="410">91792</cx:pt>
          <cx:pt idx="411">95485</cx:pt>
          <cx:pt idx="412">91428</cx:pt>
          <cx:pt idx="413">96399</cx:pt>
          <cx:pt idx="414">93124</cx:pt>
          <cx:pt idx="415">95438</cx:pt>
          <cx:pt idx="416">95162</cx:pt>
          <cx:pt idx="417">97203</cx:pt>
          <cx:pt idx="418">95983</cx:pt>
          <cx:pt idx="419">93236</cx:pt>
          <cx:pt idx="420">93292</cx:pt>
          <cx:pt idx="421">94921</cx:pt>
          <cx:pt idx="422">94449</cx:pt>
          <cx:pt idx="423">94357</cx:pt>
          <cx:pt idx="424">91752</cx:pt>
          <cx:pt idx="425">99914</cx:pt>
          <cx:pt idx="426">92840</cx:pt>
          <cx:pt idx="427">95545</cx:pt>
          <cx:pt idx="428">92588</cx:pt>
          <cx:pt idx="429">94508</cx:pt>
          <cx:pt idx="430">98693</cx:pt>
          <cx:pt idx="431">94804</cx:pt>
          <cx:pt idx="432">96720</cx:pt>
          <cx:pt idx="433">97585</cx:pt>
          <cx:pt idx="434">96430</cx:pt>
          <cx:pt idx="435">93148</cx:pt>
          <cx:pt idx="436">95641</cx:pt>
          <cx:pt idx="437">94251</cx:pt>
          <cx:pt idx="438">93960</cx:pt>
          <cx:pt idx="439">95033</cx:pt>
          <cx:pt idx="440">94966</cx:pt>
          <cx:pt idx="441">96952</cx:pt>
          <cx:pt idx="442">92583</cx:pt>
          <cx:pt idx="443">96765</cx:pt>
          <cx:pt idx="444">94558</cx:pt>
          <cx:pt idx="445">93922</cx:pt>
          <cx:pt idx="446">93845</cx:pt>
          <cx:pt idx="447">95350</cx:pt>
          <cx:pt idx="448">92416</cx:pt>
          <cx:pt idx="449">94252</cx:pt>
          <cx:pt idx="450">94001</cx:pt>
          <cx:pt idx="451">94210</cx:pt>
          <cx:pt idx="452">92727</cx:pt>
          <cx:pt idx="453">95562</cx:pt>
          <cx:pt idx="454">92238</cx:pt>
          <cx:pt idx="455">95749</cx:pt>
          <cx:pt idx="456">95018</cx:pt>
          <cx:pt idx="457">94086</cx:pt>
          <cx:pt idx="458">93343</cx:pt>
          <cx:pt idx="459">96470</cx:pt>
          <cx:pt idx="460">93151</cx:pt>
          <cx:pt idx="461">105740</cx:pt>
          <cx:pt idx="462">93611</cx:pt>
          <cx:pt idx="463">93465</cx:pt>
          <cx:pt idx="464">94981</cx:pt>
          <cx:pt idx="465">92941</cx:pt>
          <cx:pt idx="466">96151</cx:pt>
          <cx:pt idx="467">95533</cx:pt>
          <cx:pt idx="468">93065</cx:pt>
          <cx:pt idx="469">93151</cx:pt>
          <cx:pt idx="470">94077</cx:pt>
          <cx:pt idx="471">92965</cx:pt>
          <cx:pt idx="472">94669</cx:pt>
          <cx:pt idx="473">94133</cx:pt>
          <cx:pt idx="474">93143</cx:pt>
          <cx:pt idx="475">96425</cx:pt>
          <cx:pt idx="476">98461</cx:pt>
          <cx:pt idx="477">90498</cx:pt>
          <cx:pt idx="478">93884</cx:pt>
          <cx:pt idx="479">91561</cx:pt>
          <cx:pt idx="480">94271</cx:pt>
          <cx:pt idx="481">96921</cx:pt>
          <cx:pt idx="482">93397</cx:pt>
          <cx:pt idx="483">98310</cx:pt>
          <cx:pt idx="484">90550</cx:pt>
          <cx:pt idx="485">93599</cx:pt>
          <cx:pt idx="486">93137</cx:pt>
          <cx:pt idx="487">92679</cx:pt>
          <cx:pt idx="488">97847</cx:pt>
          <cx:pt idx="489">92096</cx:pt>
          <cx:pt idx="490">92493</cx:pt>
          <cx:pt idx="491">90639</cx:pt>
          <cx:pt idx="492">93019</cx:pt>
          <cx:pt idx="493">94791</cx:pt>
          <cx:pt idx="494">94626</cx:pt>
          <cx:pt idx="495">94699</cx:pt>
          <cx:pt idx="496">94470</cx:pt>
          <cx:pt idx="497">91847</cx:pt>
          <cx:pt idx="498">94713</cx:pt>
          <cx:pt idx="499">93249</cx:pt>
          <cx:pt idx="500">95888</cx:pt>
          <cx:pt idx="501">93261</cx:pt>
          <cx:pt idx="502">93922</cx:pt>
          <cx:pt idx="503">91087</cx:pt>
          <cx:pt idx="504">93395</cx:pt>
          <cx:pt idx="505">98620</cx:pt>
          <cx:pt idx="506">93560</cx:pt>
          <cx:pt idx="507">95351</cx:pt>
          <cx:pt idx="508">95796</cx:pt>
          <cx:pt idx="509">97294</cx:pt>
          <cx:pt idx="510">93665</cx:pt>
          <cx:pt idx="511">95334</cx:pt>
          <cx:pt idx="512">95549</cx:pt>
          <cx:pt idx="513">93864</cx:pt>
          <cx:pt idx="514">95915</cx:pt>
          <cx:pt idx="515">94411</cx:pt>
          <cx:pt idx="516">93860</cx:pt>
          <cx:pt idx="517">92593</cx:pt>
          <cx:pt idx="518">93970</cx:pt>
          <cx:pt idx="519">92064</cx:pt>
          <cx:pt idx="520">94405</cx:pt>
          <cx:pt idx="521">97157</cx:pt>
          <cx:pt idx="522">94407</cx:pt>
          <cx:pt idx="523">95628</cx:pt>
          <cx:pt idx="524">94664</cx:pt>
          <cx:pt idx="525">93419</cx:pt>
          <cx:pt idx="526">94780</cx:pt>
          <cx:pt idx="527">94649</cx:pt>
          <cx:pt idx="528">92828</cx:pt>
          <cx:pt idx="529">93115</cx:pt>
          <cx:pt idx="530">95235</cx:pt>
          <cx:pt idx="531">96651</cx:pt>
          <cx:pt idx="532">97020</cx:pt>
          <cx:pt idx="533">87703</cx:pt>
          <cx:pt idx="534">91605</cx:pt>
          <cx:pt idx="535">93529</cx:pt>
          <cx:pt idx="536">93302</cx:pt>
          <cx:pt idx="537">91719</cx:pt>
          <cx:pt idx="538">93885</cx:pt>
          <cx:pt idx="539">91618</cx:pt>
          <cx:pt idx="540">96133</cx:pt>
          <cx:pt idx="541">92868</cx:pt>
          <cx:pt idx="542">93764</cx:pt>
          <cx:pt idx="543">97622</cx:pt>
          <cx:pt idx="544">97108</cx:pt>
          <cx:pt idx="545">95120</cx:pt>
          <cx:pt idx="546">93509</cx:pt>
          <cx:pt idx="547">96195</cx:pt>
          <cx:pt idx="548">92648</cx:pt>
          <cx:pt idx="549">97753</cx:pt>
          <cx:pt idx="550">93211</cx:pt>
          <cx:pt idx="551">93947</cx:pt>
          <cx:pt idx="552">93612</cx:pt>
          <cx:pt idx="553">94855</cx:pt>
          <cx:pt idx="554">95279</cx:pt>
          <cx:pt idx="555">95634</cx:pt>
          <cx:pt idx="556">95582</cx:pt>
          <cx:pt idx="557">100608</cx:pt>
          <cx:pt idx="558">93326</cx:pt>
          <cx:pt idx="559">97070</cx:pt>
          <cx:pt idx="560">92438</cx:pt>
          <cx:pt idx="561">98110</cx:pt>
          <cx:pt idx="562">90251</cx:pt>
          <cx:pt idx="563">95466</cx:pt>
          <cx:pt idx="564">90365</cx:pt>
          <cx:pt idx="565">97826</cx:pt>
          <cx:pt idx="566">92137</cx:pt>
          <cx:pt idx="567">93284</cx:pt>
          <cx:pt idx="568">92218</cx:pt>
          <cx:pt idx="569">94995</cx:pt>
          <cx:pt idx="570">91645</cx:pt>
          <cx:pt idx="571">97673</cx:pt>
          <cx:pt idx="572">96891</cx:pt>
          <cx:pt idx="573">95367</cx:pt>
          <cx:pt idx="574">94157</cx:pt>
          <cx:pt idx="575">95136</cx:pt>
          <cx:pt idx="576">92859</cx:pt>
          <cx:pt idx="577">94212</cx:pt>
          <cx:pt idx="578">94640</cx:pt>
          <cx:pt idx="579">92720</cx:pt>
          <cx:pt idx="580">93835</cx:pt>
          <cx:pt idx="581">96035</cx:pt>
          <cx:pt idx="582">97861</cx:pt>
          <cx:pt idx="583">94539</cx:pt>
          <cx:pt idx="584">94465</cx:pt>
          <cx:pt idx="585">93647</cx:pt>
          <cx:pt idx="586">92971</cx:pt>
          <cx:pt idx="587">95466</cx:pt>
          <cx:pt idx="588">97709</cx:pt>
          <cx:pt idx="589">93049</cx:pt>
          <cx:pt idx="590">99773</cx:pt>
          <cx:pt idx="591">98172</cx:pt>
          <cx:pt idx="592">93639</cx:pt>
          <cx:pt idx="593">95226</cx:pt>
          <cx:pt idx="594">95663</cx:pt>
          <cx:pt idx="595">95754</cx:pt>
          <cx:pt idx="596">94946</cx:pt>
          <cx:pt idx="597">95629</cx:pt>
          <cx:pt idx="598">93430</cx:pt>
          <cx:pt idx="599">95210</cx:pt>
          <cx:pt idx="600">92513</cx:pt>
          <cx:pt idx="601">91453</cx:pt>
          <cx:pt idx="602">94570</cx:pt>
          <cx:pt idx="603">95928</cx:pt>
          <cx:pt idx="604">91720</cx:pt>
          <cx:pt idx="605">97022</cx:pt>
          <cx:pt idx="606">96010</cx:pt>
          <cx:pt idx="607">94406</cx:pt>
          <cx:pt idx="608">94277</cx:pt>
          <cx:pt idx="609">95859</cx:pt>
          <cx:pt idx="610">93602</cx:pt>
          <cx:pt idx="611">96516</cx:pt>
          <cx:pt idx="612">94413</cx:pt>
          <cx:pt idx="613">96632</cx:pt>
          <cx:pt idx="614">95668</cx:pt>
          <cx:pt idx="615">92279</cx:pt>
          <cx:pt idx="616">96011</cx:pt>
          <cx:pt idx="617">99076</cx:pt>
          <cx:pt idx="618">96099</cx:pt>
          <cx:pt idx="619">92715</cx:pt>
          <cx:pt idx="620">94538</cx:pt>
          <cx:pt idx="621">94827</cx:pt>
          <cx:pt idx="622">94734</cx:pt>
          <cx:pt idx="623">94580</cx:pt>
          <cx:pt idx="624">94510</cx:pt>
          <cx:pt idx="625">91864</cx:pt>
          <cx:pt idx="626">96260</cx:pt>
          <cx:pt idx="627">95586</cx:pt>
          <cx:pt idx="628">95717</cx:pt>
          <cx:pt idx="629">94963</cx:pt>
          <cx:pt idx="630">93994</cx:pt>
          <cx:pt idx="631">92540</cx:pt>
          <cx:pt idx="632">92611</cx:pt>
          <cx:pt idx="633">93383</cx:pt>
          <cx:pt idx="634">93182</cx:pt>
          <cx:pt idx="635">93971</cx:pt>
          <cx:pt idx="636">93767</cx:pt>
          <cx:pt idx="637">94236</cx:pt>
          <cx:pt idx="638">94488</cx:pt>
          <cx:pt idx="639">91268</cx:pt>
          <cx:pt idx="640">93368</cx:pt>
          <cx:pt idx="641">94786</cx:pt>
          <cx:pt idx="642">93530</cx:pt>
          <cx:pt idx="643">94121</cx:pt>
          <cx:pt idx="644">96560</cx:pt>
          <cx:pt idx="645">93907</cx:pt>
          <cx:pt idx="646">93727</cx:pt>
          <cx:pt idx="647">94117</cx:pt>
          <cx:pt idx="648">94846</cx:pt>
          <cx:pt idx="649">93485</cx:pt>
          <cx:pt idx="650">96272</cx:pt>
          <cx:pt idx="651">93782</cx:pt>
          <cx:pt idx="652">95629</cx:pt>
          <cx:pt idx="653">93799</cx:pt>
          <cx:pt idx="654">91572</cx:pt>
          <cx:pt idx="655">94218</cx:pt>
          <cx:pt idx="656">98120</cx:pt>
          <cx:pt idx="657">93274</cx:pt>
          <cx:pt idx="658">96547</cx:pt>
          <cx:pt idx="659">91590</cx:pt>
          <cx:pt idx="660">97942</cx:pt>
          <cx:pt idx="661">94101</cx:pt>
          <cx:pt idx="662">95291</cx:pt>
          <cx:pt idx="663">91260</cx:pt>
          <cx:pt idx="664">93688</cx:pt>
          <cx:pt idx="665">96968</cx:pt>
          <cx:pt idx="666">93525</cx:pt>
          <cx:pt idx="667">92429</cx:pt>
          <cx:pt idx="668">94822</cx:pt>
          <cx:pt idx="669">95523</cx:pt>
          <cx:pt idx="670">92067</cx:pt>
          <cx:pt idx="671">92469</cx:pt>
          <cx:pt idx="672">93301</cx:pt>
          <cx:pt idx="673">91111</cx:pt>
          <cx:pt idx="674">94147</cx:pt>
          <cx:pt idx="675">94424</cx:pt>
          <cx:pt idx="676">85051</cx:pt>
          <cx:pt idx="677">85957</cx:pt>
          <cx:pt idx="678">93954</cx:pt>
          <cx:pt idx="679">94245</cx:pt>
          <cx:pt idx="680">93790</cx:pt>
          <cx:pt idx="681">92924</cx:pt>
          <cx:pt idx="682">94294</cx:pt>
          <cx:pt idx="683">94414</cx:pt>
          <cx:pt idx="684">96996</cx:pt>
          <cx:pt idx="685">96542</cx:pt>
          <cx:pt idx="686">91839</cx:pt>
          <cx:pt idx="687">90261</cx:pt>
          <cx:pt idx="688">93359</cx:pt>
          <cx:pt idx="689">94528</cx:pt>
          <cx:pt idx="690">96228</cx:pt>
          <cx:pt idx="691">96995</cx:pt>
          <cx:pt idx="692">89439</cx:pt>
          <cx:pt idx="693">92889</cx:pt>
          <cx:pt idx="694">93300</cx:pt>
          <cx:pt idx="695">96896</cx:pt>
          <cx:pt idx="696">91901</cx:pt>
          <cx:pt idx="697">95693</cx:pt>
          <cx:pt idx="698">92346</cx:pt>
          <cx:pt idx="699">91856</cx:pt>
          <cx:pt idx="700">94766</cx:pt>
          <cx:pt idx="701">94604</cx:pt>
          <cx:pt idx="702">93201</cx:pt>
          <cx:pt idx="703">96464</cx:pt>
          <cx:pt idx="704">95075</cx:pt>
          <cx:pt idx="705">94356</cx:pt>
          <cx:pt idx="706">93482</cx:pt>
          <cx:pt idx="707">97487</cx:pt>
          <cx:pt idx="708">91667</cx:pt>
          <cx:pt idx="709">94126</cx:pt>
          <cx:pt idx="710">97377</cx:pt>
          <cx:pt idx="711">94662</cx:pt>
          <cx:pt idx="712">96365</cx:pt>
          <cx:pt idx="713">93463</cx:pt>
          <cx:pt idx="714">92726</cx:pt>
          <cx:pt idx="715">95694</cx:pt>
          <cx:pt idx="716">93390</cx:pt>
          <cx:pt idx="717">94015</cx:pt>
          <cx:pt idx="718">94181</cx:pt>
          <cx:pt idx="719">94802</cx:pt>
          <cx:pt idx="720">96776</cx:pt>
          <cx:pt idx="721">93549</cx:pt>
          <cx:pt idx="722">93325</cx:pt>
          <cx:pt idx="723">93412</cx:pt>
          <cx:pt idx="724">92937</cx:pt>
          <cx:pt idx="725">97273</cx:pt>
          <cx:pt idx="726">97431</cx:pt>
          <cx:pt idx="727">91643</cx:pt>
          <cx:pt idx="728">93023</cx:pt>
          <cx:pt idx="729">94544</cx:pt>
          <cx:pt idx="730">89826</cx:pt>
          <cx:pt idx="731">94132</cx:pt>
          <cx:pt idx="732">95248</cx:pt>
          <cx:pt idx="733">92398</cx:pt>
          <cx:pt idx="734">93517</cx:pt>
          <cx:pt idx="735">93539</cx:pt>
          <cx:pt idx="736">94980</cx:pt>
          <cx:pt idx="737">94898</cx:pt>
          <cx:pt idx="738">92905</cx:pt>
          <cx:pt idx="739">93795</cx:pt>
          <cx:pt idx="740">93427</cx:pt>
          <cx:pt idx="741">94638</cx:pt>
          <cx:pt idx="742">93727</cx:pt>
          <cx:pt idx="743">92542</cx:pt>
          <cx:pt idx="744">94435</cx:pt>
          <cx:pt idx="745">91030</cx:pt>
          <cx:pt idx="746">93903</cx:pt>
          <cx:pt idx="747">94168</cx:pt>
          <cx:pt idx="748">95198</cx:pt>
          <cx:pt idx="749">91787</cx:pt>
          <cx:pt idx="750">94148</cx:pt>
          <cx:pt idx="751">93631</cx:pt>
          <cx:pt idx="752">95280</cx:pt>
          <cx:pt idx="753">94314</cx:pt>
          <cx:pt idx="754">95075</cx:pt>
          <cx:pt idx="755">96717</cx:pt>
          <cx:pt idx="756">92714</cx:pt>
          <cx:pt idx="757">94877</cx:pt>
          <cx:pt idx="758">94670</cx:pt>
          <cx:pt idx="759">95769</cx:pt>
          <cx:pt idx="760">95697</cx:pt>
          <cx:pt idx="761">94300</cx:pt>
          <cx:pt idx="762">94847</cx:pt>
          <cx:pt idx="763">96251</cx:pt>
          <cx:pt idx="764">97511</cx:pt>
          <cx:pt idx="765">94420</cx:pt>
          <cx:pt idx="766">96348</cx:pt>
          <cx:pt idx="767">93669</cx:pt>
          <cx:pt idx="768">92847</cx:pt>
          <cx:pt idx="769">95559</cx:pt>
          <cx:pt idx="770">97223</cx:pt>
          <cx:pt idx="771">94288</cx:pt>
          <cx:pt idx="772">94553</cx:pt>
          <cx:pt idx="773">93639</cx:pt>
          <cx:pt idx="774">93089</cx:pt>
          <cx:pt idx="775">95291</cx:pt>
          <cx:pt idx="776">93008</cx:pt>
          <cx:pt idx="777">95094</cx:pt>
          <cx:pt idx="778">95269</cx:pt>
          <cx:pt idx="779">94323</cx:pt>
          <cx:pt idx="780">88945</cx:pt>
          <cx:pt idx="781">95528</cx:pt>
          <cx:pt idx="782">96359</cx:pt>
          <cx:pt idx="783">93479</cx:pt>
          <cx:pt idx="784">101216</cx:pt>
          <cx:pt idx="785">96246</cx:pt>
          <cx:pt idx="786">93016</cx:pt>
          <cx:pt idx="787">96762</cx:pt>
          <cx:pt idx="788">95033</cx:pt>
          <cx:pt idx="789">93879</cx:pt>
          <cx:pt idx="790">93127</cx:pt>
          <cx:pt idx="791">94859</cx:pt>
          <cx:pt idx="792">91726</cx:pt>
          <cx:pt idx="793">95867</cx:pt>
          <cx:pt idx="794">95704</cx:pt>
          <cx:pt idx="795">95137</cx:pt>
          <cx:pt idx="796">97003</cx:pt>
          <cx:pt idx="797">94031</cx:pt>
          <cx:pt idx="798">94148</cx:pt>
          <cx:pt idx="799">93592</cx:pt>
          <cx:pt idx="800">92696</cx:pt>
          <cx:pt idx="801">93883</cx:pt>
          <cx:pt idx="802">93861</cx:pt>
          <cx:pt idx="803">93351</cx:pt>
          <cx:pt idx="804">95047</cx:pt>
          <cx:pt idx="805">95376</cx:pt>
          <cx:pt idx="806">94559</cx:pt>
          <cx:pt idx="807">96434</cx:pt>
          <cx:pt idx="808">94217</cx:pt>
          <cx:pt idx="809">93210</cx:pt>
          <cx:pt idx="810">92718</cx:pt>
          <cx:pt idx="811">92446</cx:pt>
          <cx:pt idx="812">97209</cx:pt>
          <cx:pt idx="813">94940</cx:pt>
          <cx:pt idx="814">92026</cx:pt>
          <cx:pt idx="815">95999</cx:pt>
          <cx:pt idx="816">95188</cx:pt>
          <cx:pt idx="817">96432</cx:pt>
          <cx:pt idx="818">93462</cx:pt>
          <cx:pt idx="819">93574</cx:pt>
          <cx:pt idx="820">96604</cx:pt>
          <cx:pt idx="821">97773</cx:pt>
          <cx:pt idx="822">94256</cx:pt>
          <cx:pt idx="823">90245</cx:pt>
          <cx:pt idx="824">95788</cx:pt>
          <cx:pt idx="825">96101</cx:pt>
          <cx:pt idx="826">93857</cx:pt>
          <cx:pt idx="827">97431</cx:pt>
          <cx:pt idx="828">96841</cx:pt>
          <cx:pt idx="829">92871</cx:pt>
          <cx:pt idx="830">93684</cx:pt>
          <cx:pt idx="831">97653</cx:pt>
          <cx:pt idx="832">93742</cx:pt>
          <cx:pt idx="833">91480</cx:pt>
          <cx:pt idx="834">93426</cx:pt>
          <cx:pt idx="835">98655</cx:pt>
          <cx:pt idx="836">93958</cx:pt>
          <cx:pt idx="837">100506</cx:pt>
          <cx:pt idx="838">93280</cx:pt>
          <cx:pt idx="839">92496</cx:pt>
          <cx:pt idx="840">94753</cx:pt>
          <cx:pt idx="841">88734</cx:pt>
          <cx:pt idx="842">94509</cx:pt>
          <cx:pt idx="843">93700</cx:pt>
          <cx:pt idx="844">94672</cx:pt>
          <cx:pt idx="845">93382</cx:pt>
          <cx:pt idx="846">93790</cx:pt>
          <cx:pt idx="847">97055</cx:pt>
          <cx:pt idx="848">93092</cx:pt>
          <cx:pt idx="849">93388</cx:pt>
          <cx:pt idx="850">94876</cx:pt>
          <cx:pt idx="851">94494</cx:pt>
          <cx:pt idx="852">93532</cx:pt>
          <cx:pt idx="853">94597</cx:pt>
          <cx:pt idx="854">93272</cx:pt>
          <cx:pt idx="855">95621</cx:pt>
          <cx:pt idx="856">95324</cx:pt>
          <cx:pt idx="857">96097</cx:pt>
          <cx:pt idx="858">91847</cx:pt>
          <cx:pt idx="859">95551</cx:pt>
          <cx:pt idx="860">96335</cx:pt>
          <cx:pt idx="861">92585</cx:pt>
          <cx:pt idx="862">93642</cx:pt>
          <cx:pt idx="863">95333</cx:pt>
          <cx:pt idx="864">93495</cx:pt>
          <cx:pt idx="865">98136</cx:pt>
          <cx:pt idx="866">93685</cx:pt>
          <cx:pt idx="867">94586</cx:pt>
          <cx:pt idx="868">96645</cx:pt>
          <cx:pt idx="869">93968</cx:pt>
          <cx:pt idx="870">94448</cx:pt>
          <cx:pt idx="871">96076</cx:pt>
          <cx:pt idx="872">93499</cx:pt>
          <cx:pt idx="873">94694</cx:pt>
          <cx:pt idx="874">94703</cx:pt>
          <cx:pt idx="875">94279</cx:pt>
          <cx:pt idx="876">95382</cx:pt>
          <cx:pt idx="877">90272</cx:pt>
          <cx:pt idx="878">93163</cx:pt>
          <cx:pt idx="879">93984</cx:pt>
          <cx:pt idx="880">94894</cx:pt>
          <cx:pt idx="881">93615</cx:pt>
          <cx:pt idx="882">93531</cx:pt>
          <cx:pt idx="883">94235</cx:pt>
          <cx:pt idx="884">96869</cx:pt>
          <cx:pt idx="885">96791</cx:pt>
          <cx:pt idx="886">95824</cx:pt>
          <cx:pt idx="887">94387</cx:pt>
          <cx:pt idx="888">96203</cx:pt>
          <cx:pt idx="889">93182</cx:pt>
          <cx:pt idx="890">94095</cx:pt>
          <cx:pt idx="891">95716</cx:pt>
          <cx:pt idx="892">98435</cx:pt>
          <cx:pt idx="893">97049</cx:pt>
          <cx:pt idx="894">94556</cx:pt>
          <cx:pt idx="895">94277</cx:pt>
          <cx:pt idx="896">93918</cx:pt>
          <cx:pt idx="897">94013</cx:pt>
          <cx:pt idx="898">94467</cx:pt>
          <cx:pt idx="899">94236</cx:pt>
          <cx:pt idx="900">96765</cx:pt>
          <cx:pt idx="901">98340</cx:pt>
          <cx:pt idx="902">92892</cx:pt>
          <cx:pt idx="903">94241</cx:pt>
          <cx:pt idx="904">92847</cx:pt>
          <cx:pt idx="905">94726</cx:pt>
          <cx:pt idx="906">96162</cx:pt>
          <cx:pt idx="907">97921</cx:pt>
          <cx:pt idx="908">95397</cx:pt>
          <cx:pt idx="909">95788</cx:pt>
          <cx:pt idx="910">92989</cx:pt>
          <cx:pt idx="911">94788</cx:pt>
          <cx:pt idx="912">92475</cx:pt>
          <cx:pt idx="913">95597</cx:pt>
          <cx:pt idx="914">94246</cx:pt>
          <cx:pt idx="915">99706</cx:pt>
          <cx:pt idx="916">96930</cx:pt>
          <cx:pt idx="917">94462</cx:pt>
          <cx:pt idx="918">93145</cx:pt>
          <cx:pt idx="919">91852</cx:pt>
          <cx:pt idx="920">97592</cx:pt>
          <cx:pt idx="921">109556</cx:pt>
          <cx:pt idx="922">93457</cx:pt>
          <cx:pt idx="923">92580</cx:pt>
          <cx:pt idx="924">94128</cx:pt>
          <cx:pt idx="925">95432</cx:pt>
          <cx:pt idx="926">94938</cx:pt>
          <cx:pt idx="927">92505</cx:pt>
          <cx:pt idx="928">97671</cx:pt>
          <cx:pt idx="929">96350</cx:pt>
          <cx:pt idx="930">95533</cx:pt>
          <cx:pt idx="931">96807</cx:pt>
          <cx:pt idx="932">95934</cx:pt>
          <cx:pt idx="933">94034</cx:pt>
          <cx:pt idx="934">94495</cx:pt>
          <cx:pt idx="935">97237</cx:pt>
          <cx:pt idx="936">95885</cx:pt>
          <cx:pt idx="937">93175</cx:pt>
          <cx:pt idx="938">97300</cx:pt>
          <cx:pt idx="939">95464</cx:pt>
          <cx:pt idx="940">100333</cx:pt>
          <cx:pt idx="941">93819</cx:pt>
          <cx:pt idx="942">94192</cx:pt>
          <cx:pt idx="943">91790</cx:pt>
          <cx:pt idx="944">97559</cx:pt>
          <cx:pt idx="945">93874</cx:pt>
          <cx:pt idx="946">98685</cx:pt>
          <cx:pt idx="947">94503</cx:pt>
          <cx:pt idx="948">98580</cx:pt>
          <cx:pt idx="949">94424</cx:pt>
          <cx:pt idx="950">96832</cx:pt>
          <cx:pt idx="951">92480</cx:pt>
          <cx:pt idx="952">96953</cx:pt>
          <cx:pt idx="953">92995</cx:pt>
          <cx:pt idx="954">93270</cx:pt>
          <cx:pt idx="955">97311</cx:pt>
          <cx:pt idx="956">95237</cx:pt>
          <cx:pt idx="957">93553</cx:pt>
          <cx:pt idx="958">95130</cx:pt>
          <cx:pt idx="959">93325</cx:pt>
          <cx:pt idx="960">96893</cx:pt>
          <cx:pt idx="961">93788</cx:pt>
          <cx:pt idx="962">97312</cx:pt>
          <cx:pt idx="963">92566</cx:pt>
          <cx:pt idx="964">95668</cx:pt>
          <cx:pt idx="965">95212</cx:pt>
          <cx:pt idx="966">94481</cx:pt>
          <cx:pt idx="967">97043</cx:pt>
          <cx:pt idx="968">91513</cx:pt>
          <cx:pt idx="969">94821</cx:pt>
          <cx:pt idx="970">99087</cx:pt>
          <cx:pt idx="971">91249</cx:pt>
          <cx:pt idx="972">95849</cx:pt>
          <cx:pt idx="973">95567</cx:pt>
          <cx:pt idx="974">94747</cx:pt>
          <cx:pt idx="975">97666</cx:pt>
          <cx:pt idx="976">93707</cx:pt>
          <cx:pt idx="977">94740</cx:pt>
          <cx:pt idx="978">95094</cx:pt>
          <cx:pt idx="979">90966</cx:pt>
          <cx:pt idx="980">96043</cx:pt>
          <cx:pt idx="981">92260</cx:pt>
          <cx:pt idx="982">95733</cx:pt>
          <cx:pt idx="983">91067</cx:pt>
          <cx:pt idx="984">99469</cx:pt>
          <cx:pt idx="985">96053</cx:pt>
          <cx:pt idx="986">95973</cx:pt>
          <cx:pt idx="987">91051</cx:pt>
          <cx:pt idx="988">94766</cx:pt>
          <cx:pt idx="989">93793</cx:pt>
          <cx:pt idx="990">93760</cx:pt>
          <cx:pt idx="991">93725</cx:pt>
          <cx:pt idx="992">93864</cx:pt>
          <cx:pt idx="993">92625</cx:pt>
          <cx:pt idx="994">93984</cx:pt>
          <cx:pt idx="995">91939</cx:pt>
          <cx:pt idx="996">95548</cx:pt>
          <cx:pt idx="997">93170</cx:pt>
          <cx:pt idx="998">91600</cx:pt>
          <cx:pt idx="999">94315</cx:pt>
        </cx:lvl>
      </cx:numDim>
    </cx:data>
    <cx:data id="2">
      <cx:numDim type="val">
        <cx:f>Sheet1!$AQ$17:$AQ$1016</cx:f>
        <cx:lvl ptCount="1000" formatCode="General">
          <cx:pt idx="0">85789</cx:pt>
          <cx:pt idx="1">84725</cx:pt>
          <cx:pt idx="2">84679</cx:pt>
          <cx:pt idx="3">80443</cx:pt>
          <cx:pt idx="4">81357</cx:pt>
          <cx:pt idx="5">75523</cx:pt>
          <cx:pt idx="6">74103</cx:pt>
          <cx:pt idx="7">75674</cx:pt>
          <cx:pt idx="8">75653</cx:pt>
          <cx:pt idx="9">74444</cx:pt>
          <cx:pt idx="10">77541</cx:pt>
          <cx:pt idx="11">76105</cx:pt>
          <cx:pt idx="12">78284</cx:pt>
          <cx:pt idx="13">76405</cx:pt>
          <cx:pt idx="14">80947</cx:pt>
          <cx:pt idx="15">81444</cx:pt>
          <cx:pt idx="16">81539</cx:pt>
          <cx:pt idx="17">80623</cx:pt>
          <cx:pt idx="18">75086</cx:pt>
          <cx:pt idx="19">73516</cx:pt>
          <cx:pt idx="20">77432</cx:pt>
          <cx:pt idx="21">76301</cx:pt>
          <cx:pt idx="22">76993</cx:pt>
          <cx:pt idx="23">77288</cx:pt>
          <cx:pt idx="24">75851</cx:pt>
          <cx:pt idx="25">78201</cx:pt>
          <cx:pt idx="26">75724</cx:pt>
          <cx:pt idx="27">76370</cx:pt>
          <cx:pt idx="28">77553</cx:pt>
          <cx:pt idx="29">75257</cx:pt>
          <cx:pt idx="30">77669</cx:pt>
          <cx:pt idx="31">75349</cx:pt>
          <cx:pt idx="32">77465</cx:pt>
          <cx:pt idx="33">73468</cx:pt>
          <cx:pt idx="34">76936</cx:pt>
          <cx:pt idx="35">74710</cx:pt>
          <cx:pt idx="36">80399</cx:pt>
          <cx:pt idx="37">74589</cx:pt>
          <cx:pt idx="38">80082</cx:pt>
          <cx:pt idx="39">76968</cx:pt>
          <cx:pt idx="40">75243</cx:pt>
          <cx:pt idx="41">82749</cx:pt>
          <cx:pt idx="42">75984</cx:pt>
          <cx:pt idx="43">75250</cx:pt>
          <cx:pt idx="44">75415</cx:pt>
          <cx:pt idx="45">75248</cx:pt>
          <cx:pt idx="46">80678</cx:pt>
          <cx:pt idx="47">75584</cx:pt>
          <cx:pt idx="48">79009</cx:pt>
          <cx:pt idx="49">76781</cx:pt>
          <cx:pt idx="50">76766</cx:pt>
          <cx:pt idx="51">73984</cx:pt>
          <cx:pt idx="52">76763</cx:pt>
          <cx:pt idx="53">75676</cx:pt>
          <cx:pt idx="54">76174</cx:pt>
          <cx:pt idx="55">75263</cx:pt>
          <cx:pt idx="56">74997</cx:pt>
          <cx:pt idx="57">83295</cx:pt>
          <cx:pt idx="58">74863</cx:pt>
          <cx:pt idx="59">80716</cx:pt>
          <cx:pt idx="60">75276</cx:pt>
          <cx:pt idx="61">74728</cx:pt>
          <cx:pt idx="62">77360</cx:pt>
          <cx:pt idx="63">75865</cx:pt>
          <cx:pt idx="64">76850</cx:pt>
          <cx:pt idx="65">81875</cx:pt>
          <cx:pt idx="66">76235</cx:pt>
          <cx:pt idx="67">75591</cx:pt>
          <cx:pt idx="68">78648</cx:pt>
          <cx:pt idx="69">76779</cx:pt>
          <cx:pt idx="70">77576</cx:pt>
          <cx:pt idx="71">75606</cx:pt>
          <cx:pt idx="72">74957</cx:pt>
          <cx:pt idx="73">75646</cx:pt>
          <cx:pt idx="74">76020</cx:pt>
          <cx:pt idx="75">81807</cx:pt>
          <cx:pt idx="76">74576</cx:pt>
          <cx:pt idx="77">75448</cx:pt>
          <cx:pt idx="78">76123</cx:pt>
          <cx:pt idx="79">76258</cx:pt>
          <cx:pt idx="80">74848</cx:pt>
          <cx:pt idx="81">76270</cx:pt>
          <cx:pt idx="82">76118</cx:pt>
          <cx:pt idx="83">76715</cx:pt>
          <cx:pt idx="84">76546</cx:pt>
          <cx:pt idx="85">74578</cx:pt>
          <cx:pt idx="86">83501</cx:pt>
          <cx:pt idx="87">80362</cx:pt>
          <cx:pt idx="88">82158</cx:pt>
          <cx:pt idx="89">74774</cx:pt>
          <cx:pt idx="90">81220</cx:pt>
          <cx:pt idx="91">73990</cx:pt>
          <cx:pt idx="92">74588</cx:pt>
          <cx:pt idx="93">75951</cx:pt>
          <cx:pt idx="94">76262</cx:pt>
          <cx:pt idx="95">74199</cx:pt>
          <cx:pt idx="96">75870</cx:pt>
          <cx:pt idx="97">73973</cx:pt>
          <cx:pt idx="98">75831</cx:pt>
          <cx:pt idx="99">76334</cx:pt>
          <cx:pt idx="100">75770</cx:pt>
          <cx:pt idx="101">76226</cx:pt>
          <cx:pt idx="102">75634</cx:pt>
          <cx:pt idx="103">74141</cx:pt>
          <cx:pt idx="104">82686</cx:pt>
          <cx:pt idx="105">76978</cx:pt>
          <cx:pt idx="106">75050</cx:pt>
          <cx:pt idx="107">76612</cx:pt>
          <cx:pt idx="108">77427</cx:pt>
          <cx:pt idx="109">80748</cx:pt>
          <cx:pt idx="110">80154</cx:pt>
          <cx:pt idx="111">74997</cx:pt>
          <cx:pt idx="112">76042</cx:pt>
          <cx:pt idx="113">73754</cx:pt>
          <cx:pt idx="114">77932</cx:pt>
          <cx:pt idx="115">82847</cx:pt>
          <cx:pt idx="116">75832</cx:pt>
          <cx:pt idx="117">80704</cx:pt>
          <cx:pt idx="118">74561</cx:pt>
          <cx:pt idx="119">75396</cx:pt>
          <cx:pt idx="120">76301</cx:pt>
          <cx:pt idx="121">75005</cx:pt>
          <cx:pt idx="122">75237</cx:pt>
          <cx:pt idx="123">74023</cx:pt>
          <cx:pt idx="124">73239</cx:pt>
          <cx:pt idx="125">82200</cx:pt>
          <cx:pt idx="126">76179</cx:pt>
          <cx:pt idx="127">74795</cx:pt>
          <cx:pt idx="128">76745</cx:pt>
          <cx:pt idx="129">74146</cx:pt>
          <cx:pt idx="130">74884</cx:pt>
          <cx:pt idx="131">77474</cx:pt>
          <cx:pt idx="132">74820</cx:pt>
          <cx:pt idx="133">77816</cx:pt>
          <cx:pt idx="134">91823</cx:pt>
          <cx:pt idx="135">83553</cx:pt>
          <cx:pt idx="136">77361</cx:pt>
          <cx:pt idx="137">73794</cx:pt>
          <cx:pt idx="138">75570</cx:pt>
          <cx:pt idx="139">75696</cx:pt>
          <cx:pt idx="140">74432</cx:pt>
          <cx:pt idx="141">74785</cx:pt>
          <cx:pt idx="142">74815</cx:pt>
          <cx:pt idx="143">74031</cx:pt>
          <cx:pt idx="144">81063</cx:pt>
          <cx:pt idx="145">74810</cx:pt>
          <cx:pt idx="146">76351</cx:pt>
          <cx:pt idx="147">76416</cx:pt>
          <cx:pt idx="148">76438</cx:pt>
          <cx:pt idx="149">76703</cx:pt>
          <cx:pt idx="150">75506</cx:pt>
          <cx:pt idx="151">78227</cx:pt>
          <cx:pt idx="152">76270</cx:pt>
          <cx:pt idx="153">76472</cx:pt>
          <cx:pt idx="154">75481</cx:pt>
          <cx:pt idx="155">73963</cx:pt>
          <cx:pt idx="156">76427</cx:pt>
          <cx:pt idx="157">75785</cx:pt>
          <cx:pt idx="158">76662</cx:pt>
          <cx:pt idx="159">77304</cx:pt>
          <cx:pt idx="160">76769</cx:pt>
          <cx:pt idx="161">75811</cx:pt>
          <cx:pt idx="162">76520</cx:pt>
          <cx:pt idx="163">75152</cx:pt>
          <cx:pt idx="164">74011</cx:pt>
          <cx:pt idx="165">76464</cx:pt>
          <cx:pt idx="166">75067</cx:pt>
          <cx:pt idx="167">82112</cx:pt>
          <cx:pt idx="168">75130</cx:pt>
          <cx:pt idx="169">76013</cx:pt>
          <cx:pt idx="170">74241</cx:pt>
          <cx:pt idx="171">74639</cx:pt>
          <cx:pt idx="172">83689</cx:pt>
          <cx:pt idx="173">76338</cx:pt>
          <cx:pt idx="174">75731</cx:pt>
          <cx:pt idx="175">75295</cx:pt>
          <cx:pt idx="176">82922</cx:pt>
          <cx:pt idx="177">82107</cx:pt>
          <cx:pt idx="178">73158</cx:pt>
          <cx:pt idx="179">85251</cx:pt>
          <cx:pt idx="180">82715</cx:pt>
          <cx:pt idx="181">75894</cx:pt>
          <cx:pt idx="182">80766</cx:pt>
          <cx:pt idx="183">75013</cx:pt>
          <cx:pt idx="184">75793</cx:pt>
          <cx:pt idx="185">80959</cx:pt>
          <cx:pt idx="186">77419</cx:pt>
          <cx:pt idx="187">77082</cx:pt>
          <cx:pt idx="188">76118</cx:pt>
          <cx:pt idx="189">75481</cx:pt>
          <cx:pt idx="190">80520</cx:pt>
          <cx:pt idx="191">76689</cx:pt>
          <cx:pt idx="192">77246</cx:pt>
          <cx:pt idx="193">75806</cx:pt>
          <cx:pt idx="194">74482</cx:pt>
          <cx:pt idx="195">83016</cx:pt>
          <cx:pt idx="196">80707</cx:pt>
          <cx:pt idx="197">74628</cx:pt>
          <cx:pt idx="198">76082</cx:pt>
          <cx:pt idx="199">75534</cx:pt>
          <cx:pt idx="200">74532</cx:pt>
          <cx:pt idx="201">83047</cx:pt>
          <cx:pt idx="202">77192</cx:pt>
          <cx:pt idx="203">80827</cx:pt>
          <cx:pt idx="204">83061</cx:pt>
          <cx:pt idx="205">73479</cx:pt>
          <cx:pt idx="206">80080</cx:pt>
          <cx:pt idx="207">79659</cx:pt>
          <cx:pt idx="208">82211</cx:pt>
          <cx:pt idx="209">80349</cx:pt>
          <cx:pt idx="210">76260</cx:pt>
          <cx:pt idx="211">74902</cx:pt>
          <cx:pt idx="212">76583</cx:pt>
          <cx:pt idx="213">74806</cx:pt>
          <cx:pt idx="214">81909</cx:pt>
          <cx:pt idx="215">76099</cx:pt>
          <cx:pt idx="216">75677</cx:pt>
          <cx:pt idx="217">81487</cx:pt>
          <cx:pt idx="218">74190</cx:pt>
          <cx:pt idx="219">76376</cx:pt>
          <cx:pt idx="220">74334</cx:pt>
          <cx:pt idx="221">75528</cx:pt>
          <cx:pt idx="222">83015</cx:pt>
          <cx:pt idx="223">74193</cx:pt>
          <cx:pt idx="224">76941</cx:pt>
          <cx:pt idx="225">91737</cx:pt>
          <cx:pt idx="226">81897</cx:pt>
          <cx:pt idx="227">77173</cx:pt>
          <cx:pt idx="228">76415</cx:pt>
          <cx:pt idx="229">75262</cx:pt>
          <cx:pt idx="230">75317</cx:pt>
          <cx:pt idx="231">74137</cx:pt>
          <cx:pt idx="232">83209</cx:pt>
          <cx:pt idx="233">75801</cx:pt>
          <cx:pt idx="234">80930</cx:pt>
          <cx:pt idx="235">84148</cx:pt>
          <cx:pt idx="236">81964</cx:pt>
          <cx:pt idx="237">82810</cx:pt>
          <cx:pt idx="238">81267</cx:pt>
          <cx:pt idx="239">73826</cx:pt>
          <cx:pt idx="240">83320</cx:pt>
          <cx:pt idx="241">76459</cx:pt>
          <cx:pt idx="242">81005</cx:pt>
          <cx:pt idx="243">74366</cx:pt>
          <cx:pt idx="244">83292</cx:pt>
          <cx:pt idx="245">75634</cx:pt>
          <cx:pt idx="246">76850</cx:pt>
          <cx:pt idx="247">75763</cx:pt>
          <cx:pt idx="248">80134</cx:pt>
          <cx:pt idx="249">74503</cx:pt>
          <cx:pt idx="250">75250</cx:pt>
          <cx:pt idx="251">75434</cx:pt>
          <cx:pt idx="252">75909</cx:pt>
          <cx:pt idx="253">83998</cx:pt>
          <cx:pt idx="254">78514</cx:pt>
          <cx:pt idx="255">82998</cx:pt>
          <cx:pt idx="256">75974</cx:pt>
          <cx:pt idx="257">74690</cx:pt>
          <cx:pt idx="258">75401</cx:pt>
          <cx:pt idx="259">76667</cx:pt>
          <cx:pt idx="260">81426</cx:pt>
          <cx:pt idx="261">74664</cx:pt>
          <cx:pt idx="262">80990</cx:pt>
          <cx:pt idx="263">80487</cx:pt>
          <cx:pt idx="264">83050</cx:pt>
          <cx:pt idx="265">86080</cx:pt>
          <cx:pt idx="266">75626</cx:pt>
          <cx:pt idx="267">76680</cx:pt>
          <cx:pt idx="268">77073</cx:pt>
          <cx:pt idx="269">80925</cx:pt>
          <cx:pt idx="270">80649</cx:pt>
          <cx:pt idx="271">82847</cx:pt>
          <cx:pt idx="272">74970</cx:pt>
          <cx:pt idx="273">75164</cx:pt>
          <cx:pt idx="274">76995</cx:pt>
          <cx:pt idx="275">76185</cx:pt>
          <cx:pt idx="276">80447</cx:pt>
          <cx:pt idx="277">76180</cx:pt>
          <cx:pt idx="278">74853</cx:pt>
          <cx:pt idx="279">79544</cx:pt>
          <cx:pt idx="280">79801</cx:pt>
          <cx:pt idx="281">79180</cx:pt>
          <cx:pt idx="282">77307</cx:pt>
          <cx:pt idx="283">76832</cx:pt>
          <cx:pt idx="284">76326</cx:pt>
          <cx:pt idx="285">74431</cx:pt>
          <cx:pt idx="286">75188</cx:pt>
          <cx:pt idx="287">81948</cx:pt>
          <cx:pt idx="288">75897</cx:pt>
          <cx:pt idx="289">74510</cx:pt>
          <cx:pt idx="290">76807</cx:pt>
          <cx:pt idx="291">74603</cx:pt>
          <cx:pt idx="292">77499</cx:pt>
          <cx:pt idx="293">76282</cx:pt>
          <cx:pt idx="294">80743</cx:pt>
          <cx:pt idx="295">83321</cx:pt>
          <cx:pt idx="296">77514</cx:pt>
          <cx:pt idx="297">79900</cx:pt>
          <cx:pt idx="298">81391</cx:pt>
          <cx:pt idx="299">74405</cx:pt>
          <cx:pt idx="300">75097</cx:pt>
          <cx:pt idx="301">75221</cx:pt>
          <cx:pt idx="302">78544</cx:pt>
          <cx:pt idx="303">75106</cx:pt>
          <cx:pt idx="304">80513</cx:pt>
          <cx:pt idx="305">80973</cx:pt>
          <cx:pt idx="306">79018</cx:pt>
          <cx:pt idx="307">76455</cx:pt>
          <cx:pt idx="308">81190</cx:pt>
          <cx:pt idx="309">79896</cx:pt>
          <cx:pt idx="310">82380</cx:pt>
          <cx:pt idx="311">75876</cx:pt>
          <cx:pt idx="312">73996</cx:pt>
          <cx:pt idx="313">82212</cx:pt>
          <cx:pt idx="314">74616</cx:pt>
          <cx:pt idx="315">75641</cx:pt>
          <cx:pt idx="316">75929</cx:pt>
          <cx:pt idx="317">82504</cx:pt>
          <cx:pt idx="318">75403</cx:pt>
          <cx:pt idx="319">75722</cx:pt>
          <cx:pt idx="320">76403</cx:pt>
          <cx:pt idx="321">74015</cx:pt>
          <cx:pt idx="322">86507</cx:pt>
          <cx:pt idx="323">83422</cx:pt>
          <cx:pt idx="324">83036</cx:pt>
          <cx:pt idx="325">76973</cx:pt>
          <cx:pt idx="326">76783</cx:pt>
          <cx:pt idx="327">82503</cx:pt>
          <cx:pt idx="328">83705</cx:pt>
          <cx:pt idx="329">75841</cx:pt>
          <cx:pt idx="330">81868</cx:pt>
          <cx:pt idx="331">76550</cx:pt>
          <cx:pt idx="332">81974</cx:pt>
          <cx:pt idx="333">81544</cx:pt>
          <cx:pt idx="334">81046</cx:pt>
          <cx:pt idx="335">83255</cx:pt>
          <cx:pt idx="336">84729</cx:pt>
          <cx:pt idx="337">74923</cx:pt>
          <cx:pt idx="338">75128</cx:pt>
          <cx:pt idx="339">73820</cx:pt>
          <cx:pt idx="340">74259</cx:pt>
          <cx:pt idx="341">75614</cx:pt>
          <cx:pt idx="342">77392</cx:pt>
          <cx:pt idx="343">74120</cx:pt>
          <cx:pt idx="344">91646</cx:pt>
          <cx:pt idx="345">85164</cx:pt>
          <cx:pt idx="346">81997</cx:pt>
          <cx:pt idx="347">74848</cx:pt>
          <cx:pt idx="348">75402</cx:pt>
          <cx:pt idx="349">76239</cx:pt>
          <cx:pt idx="350">77054</cx:pt>
          <cx:pt idx="351">83680</cx:pt>
          <cx:pt idx="352">76438</cx:pt>
          <cx:pt idx="353">82219</cx:pt>
          <cx:pt idx="354">81758</cx:pt>
          <cx:pt idx="355">76103</cx:pt>
          <cx:pt idx="356">81155</cx:pt>
          <cx:pt idx="357">80665</cx:pt>
          <cx:pt idx="358">75527</cx:pt>
          <cx:pt idx="359">76313</cx:pt>
          <cx:pt idx="360">75793</cx:pt>
          <cx:pt idx="361">80775</cx:pt>
          <cx:pt idx="362">75143</cx:pt>
          <cx:pt idx="363">76869</cx:pt>
          <cx:pt idx="364">76257</cx:pt>
          <cx:pt idx="365">80971</cx:pt>
          <cx:pt idx="366">80026</cx:pt>
          <cx:pt idx="367">78426</cx:pt>
          <cx:pt idx="368">76832</cx:pt>
          <cx:pt idx="369">79158</cx:pt>
          <cx:pt idx="370">75896</cx:pt>
          <cx:pt idx="371">75468</cx:pt>
          <cx:pt idx="372">82993</cx:pt>
          <cx:pt idx="373">85961</cx:pt>
          <cx:pt idx="374">81829</cx:pt>
          <cx:pt idx="375">83033</cx:pt>
          <cx:pt idx="376">74479</cx:pt>
          <cx:pt idx="377">76990</cx:pt>
          <cx:pt idx="378">76358</cx:pt>
          <cx:pt idx="379">75388</cx:pt>
          <cx:pt idx="380">78800</cx:pt>
          <cx:pt idx="381">76313</cx:pt>
          <cx:pt idx="382">76938</cx:pt>
          <cx:pt idx="383">77530</cx:pt>
          <cx:pt idx="384">79871</cx:pt>
          <cx:pt idx="385">83083</cx:pt>
          <cx:pt idx="386">75535</cx:pt>
          <cx:pt idx="387">80499</cx:pt>
          <cx:pt idx="388">75492</cx:pt>
          <cx:pt idx="389">76353</cx:pt>
          <cx:pt idx="390">76832</cx:pt>
          <cx:pt idx="391">75711</cx:pt>
          <cx:pt idx="392">76431</cx:pt>
          <cx:pt idx="393">89927</cx:pt>
          <cx:pt idx="394">82729</cx:pt>
          <cx:pt idx="395">78320</cx:pt>
          <cx:pt idx="396">75512</cx:pt>
          <cx:pt idx="397">75318</cx:pt>
          <cx:pt idx="398">84066</cx:pt>
          <cx:pt idx="399">92661</cx:pt>
          <cx:pt idx="400">82311</cx:pt>
          <cx:pt idx="401">82202</cx:pt>
          <cx:pt idx="402">79335</cx:pt>
          <cx:pt idx="403">82275</cx:pt>
          <cx:pt idx="404">76216</cx:pt>
          <cx:pt idx="405">76922</cx:pt>
          <cx:pt idx="406">82392</cx:pt>
          <cx:pt idx="407">76239</cx:pt>
          <cx:pt idx="408">76571</cx:pt>
          <cx:pt idx="409">76047</cx:pt>
          <cx:pt idx="410">74418</cx:pt>
          <cx:pt idx="411">76979</cx:pt>
          <cx:pt idx="412">75263</cx:pt>
          <cx:pt idx="413">76669</cx:pt>
          <cx:pt idx="414">74367</cx:pt>
          <cx:pt idx="415">75780</cx:pt>
          <cx:pt idx="416">81958</cx:pt>
          <cx:pt idx="417">75956</cx:pt>
          <cx:pt idx="418">79095</cx:pt>
          <cx:pt idx="419">75920</cx:pt>
          <cx:pt idx="420">75682</cx:pt>
          <cx:pt idx="421">83847</cx:pt>
          <cx:pt idx="422">75122</cx:pt>
          <cx:pt idx="423">82171</cx:pt>
          <cx:pt idx="424">81099</cx:pt>
          <cx:pt idx="425">75376</cx:pt>
          <cx:pt idx="426">75735</cx:pt>
          <cx:pt idx="427">77170</cx:pt>
          <cx:pt idx="428">76349</cx:pt>
          <cx:pt idx="429">79895</cx:pt>
          <cx:pt idx="430">76858</cx:pt>
          <cx:pt idx="431">75000</cx:pt>
          <cx:pt idx="432">77010</cx:pt>
          <cx:pt idx="433">74997</cx:pt>
          <cx:pt idx="434">76969</cx:pt>
          <cx:pt idx="435">75692</cx:pt>
          <cx:pt idx="436">80439</cx:pt>
          <cx:pt idx="437">76106</cx:pt>
          <cx:pt idx="438">74932</cx:pt>
          <cx:pt idx="439">80664</cx:pt>
          <cx:pt idx="440">74433</cx:pt>
          <cx:pt idx="441">75505</cx:pt>
          <cx:pt idx="442">79149</cx:pt>
          <cx:pt idx="443">77154</cx:pt>
          <cx:pt idx="444">75458</cx:pt>
          <cx:pt idx="445">81358</cx:pt>
          <cx:pt idx="446">73811</cx:pt>
          <cx:pt idx="447">76426</cx:pt>
          <cx:pt idx="448">75181</cx:pt>
          <cx:pt idx="449">76350</cx:pt>
          <cx:pt idx="450">82713</cx:pt>
          <cx:pt idx="451">95122</cx:pt>
          <cx:pt idx="452">82119</cx:pt>
          <cx:pt idx="453">74987</cx:pt>
          <cx:pt idx="454">76487</cx:pt>
          <cx:pt idx="455">76862</cx:pt>
          <cx:pt idx="456">75103</cx:pt>
          <cx:pt idx="457">80780</cx:pt>
          <cx:pt idx="458">76959</cx:pt>
          <cx:pt idx="459">74680</cx:pt>
          <cx:pt idx="460">79699</cx:pt>
          <cx:pt idx="461">75013</cx:pt>
          <cx:pt idx="462">72849</cx:pt>
          <cx:pt idx="463">82494</cx:pt>
          <cx:pt idx="464">81262</cx:pt>
          <cx:pt idx="465">74477</cx:pt>
          <cx:pt idx="466">74469</cx:pt>
          <cx:pt idx="467">80342</cx:pt>
          <cx:pt idx="468">81185</cx:pt>
          <cx:pt idx="469">77386</cx:pt>
          <cx:pt idx="470">75849</cx:pt>
          <cx:pt idx="471">76292</cx:pt>
          <cx:pt idx="472">76445</cx:pt>
          <cx:pt idx="473">80217</cx:pt>
          <cx:pt idx="474">75073</cx:pt>
          <cx:pt idx="475">73829</cx:pt>
          <cx:pt idx="476">82973</cx:pt>
          <cx:pt idx="477">75079</cx:pt>
          <cx:pt idx="478">80559</cx:pt>
          <cx:pt idx="479">75726</cx:pt>
          <cx:pt idx="480">74287</cx:pt>
          <cx:pt idx="481">81906</cx:pt>
          <cx:pt idx="482">76831</cx:pt>
          <cx:pt idx="483">76258</cx:pt>
          <cx:pt idx="484">76297</cx:pt>
          <cx:pt idx="485">82937</cx:pt>
          <cx:pt idx="486">75068</cx:pt>
          <cx:pt idx="487">84120</cx:pt>
          <cx:pt idx="488">75026</cx:pt>
          <cx:pt idx="489">82341</cx:pt>
          <cx:pt idx="490">74128</cx:pt>
          <cx:pt idx="491">76615</cx:pt>
          <cx:pt idx="492">75948</cx:pt>
          <cx:pt idx="493">81885</cx:pt>
          <cx:pt idx="494">79175</cx:pt>
          <cx:pt idx="495">82032</cx:pt>
          <cx:pt idx="496">76950</cx:pt>
          <cx:pt idx="497">78319</cx:pt>
          <cx:pt idx="498">76256</cx:pt>
          <cx:pt idx="499">77473</cx:pt>
          <cx:pt idx="500">76785</cx:pt>
          <cx:pt idx="501">74124</cx:pt>
          <cx:pt idx="502">74984</cx:pt>
          <cx:pt idx="503">81968</cx:pt>
          <cx:pt idx="504">76573</cx:pt>
          <cx:pt idx="505">77147</cx:pt>
          <cx:pt idx="506">75402</cx:pt>
          <cx:pt idx="507">76088</cx:pt>
          <cx:pt idx="508">75700</cx:pt>
          <cx:pt idx="509">77484</cx:pt>
          <cx:pt idx="510">75499</cx:pt>
          <cx:pt idx="511">83330</cx:pt>
          <cx:pt idx="512">83703</cx:pt>
          <cx:pt idx="513">77026</cx:pt>
          <cx:pt idx="514">79799</cx:pt>
          <cx:pt idx="515">75989</cx:pt>
          <cx:pt idx="516">76587</cx:pt>
          <cx:pt idx="517">77375</cx:pt>
          <cx:pt idx="518">77281</cx:pt>
          <cx:pt idx="519">77220</cx:pt>
          <cx:pt idx="520">80661</cx:pt>
          <cx:pt idx="521">81587</cx:pt>
          <cx:pt idx="522">73914</cx:pt>
          <cx:pt idx="523">77136</cx:pt>
          <cx:pt idx="524">81900</cx:pt>
          <cx:pt idx="525">79955</cx:pt>
          <cx:pt idx="526">74682</cx:pt>
          <cx:pt idx="527">80566</cx:pt>
          <cx:pt idx="528">81272</cx:pt>
          <cx:pt idx="529">93298</cx:pt>
          <cx:pt idx="530">82535</cx:pt>
          <cx:pt idx="531">76358</cx:pt>
          <cx:pt idx="532">75357</cx:pt>
          <cx:pt idx="533">79733</cx:pt>
          <cx:pt idx="534">74996</cx:pt>
          <cx:pt idx="535">80904</cx:pt>
          <cx:pt idx="536">78096</cx:pt>
          <cx:pt idx="537">74815</cx:pt>
          <cx:pt idx="538">76448</cx:pt>
          <cx:pt idx="539">76639</cx:pt>
          <cx:pt idx="540">76707</cx:pt>
          <cx:pt idx="541">76653</cx:pt>
          <cx:pt idx="542">75999</cx:pt>
          <cx:pt idx="543">83436</cx:pt>
          <cx:pt idx="544">75962</cx:pt>
          <cx:pt idx="545">76737</cx:pt>
          <cx:pt idx="546">81796</cx:pt>
          <cx:pt idx="547">77195</cx:pt>
          <cx:pt idx="548">79825</cx:pt>
          <cx:pt idx="549">81485</cx:pt>
          <cx:pt idx="550">74253</cx:pt>
          <cx:pt idx="551">76824</cx:pt>
          <cx:pt idx="552">73902</cx:pt>
          <cx:pt idx="553">76272</cx:pt>
          <cx:pt idx="554">73213</cx:pt>
          <cx:pt idx="555">82563</cx:pt>
          <cx:pt idx="556">83353</cx:pt>
          <cx:pt idx="557">77887</cx:pt>
          <cx:pt idx="558">81600</cx:pt>
          <cx:pt idx="559">90912</cx:pt>
          <cx:pt idx="560">80659</cx:pt>
          <cx:pt idx="561">83118</cx:pt>
          <cx:pt idx="562">75698</cx:pt>
          <cx:pt idx="563">75731</cx:pt>
          <cx:pt idx="564">81445</cx:pt>
          <cx:pt idx="565">79857</cx:pt>
          <cx:pt idx="566">81061</cx:pt>
          <cx:pt idx="567">75374</cx:pt>
          <cx:pt idx="568">75924</cx:pt>
          <cx:pt idx="569">75584</cx:pt>
          <cx:pt idx="570">76815</cx:pt>
          <cx:pt idx="571">80034</cx:pt>
          <cx:pt idx="572">75516</cx:pt>
          <cx:pt idx="573">74216</cx:pt>
          <cx:pt idx="574">76299</cx:pt>
          <cx:pt idx="575">76464</cx:pt>
          <cx:pt idx="576">81935</cx:pt>
          <cx:pt idx="577">75257</cx:pt>
          <cx:pt idx="578">75824</cx:pt>
          <cx:pt idx="579">75875</cx:pt>
          <cx:pt idx="580">75067</cx:pt>
          <cx:pt idx="581">76865</cx:pt>
          <cx:pt idx="582">82015</cx:pt>
          <cx:pt idx="583">78054</cx:pt>
          <cx:pt idx="584">74760</cx:pt>
          <cx:pt idx="585">76560</cx:pt>
          <cx:pt idx="586">75122</cx:pt>
          <cx:pt idx="587">75394</cx:pt>
          <cx:pt idx="588">81887</cx:pt>
          <cx:pt idx="589">77343</cx:pt>
          <cx:pt idx="590">82838</cx:pt>
          <cx:pt idx="591">75174</cx:pt>
          <cx:pt idx="592">79407</cx:pt>
          <cx:pt idx="593">75740</cx:pt>
          <cx:pt idx="594">74087</cx:pt>
          <cx:pt idx="595">84479</cx:pt>
          <cx:pt idx="596">82631</cx:pt>
          <cx:pt idx="597">76348</cx:pt>
          <cx:pt idx="598">76418</cx:pt>
          <cx:pt idx="599">75942</cx:pt>
          <cx:pt idx="600">80442</cx:pt>
          <cx:pt idx="601">75141</cx:pt>
          <cx:pt idx="602">88030</cx:pt>
          <cx:pt idx="603">79090</cx:pt>
          <cx:pt idx="604">76240</cx:pt>
          <cx:pt idx="605">74733</cx:pt>
          <cx:pt idx="606">74589</cx:pt>
          <cx:pt idx="607">77860</cx:pt>
          <cx:pt idx="608">74734</cx:pt>
          <cx:pt idx="609">78800</cx:pt>
          <cx:pt idx="610">77342</cx:pt>
          <cx:pt idx="611">74988</cx:pt>
          <cx:pt idx="612">75750</cx:pt>
          <cx:pt idx="613">75285</cx:pt>
          <cx:pt idx="614">76484</cx:pt>
          <cx:pt idx="615">78483</cx:pt>
          <cx:pt idx="616">83602</cx:pt>
          <cx:pt idx="617">76290</cx:pt>
          <cx:pt idx="618">80357</cx:pt>
          <cx:pt idx="619">83120</cx:pt>
          <cx:pt idx="620">83657</cx:pt>
          <cx:pt idx="621">77273</cx:pt>
          <cx:pt idx="622">75281</cx:pt>
          <cx:pt idx="623">74786</cx:pt>
          <cx:pt idx="624">77161</cx:pt>
          <cx:pt idx="625">75911</cx:pt>
          <cx:pt idx="626">83927</cx:pt>
          <cx:pt idx="627">83679</cx:pt>
          <cx:pt idx="628">78926</cx:pt>
          <cx:pt idx="629">81042</cx:pt>
          <cx:pt idx="630">80759</cx:pt>
          <cx:pt idx="631">75046</cx:pt>
          <cx:pt idx="632">74474</cx:pt>
          <cx:pt idx="633">76852</cx:pt>
          <cx:pt idx="634">77205</cx:pt>
          <cx:pt idx="635">84522</cx:pt>
          <cx:pt idx="636">85510</cx:pt>
          <cx:pt idx="637">77578</cx:pt>
          <cx:pt idx="638">75859</cx:pt>
          <cx:pt idx="639">75507</cx:pt>
          <cx:pt idx="640">74753</cx:pt>
          <cx:pt idx="641">74891</cx:pt>
          <cx:pt idx="642">81559</cx:pt>
          <cx:pt idx="643">81127</cx:pt>
          <cx:pt idx="644">73964</cx:pt>
          <cx:pt idx="645">82645</cx:pt>
          <cx:pt idx="646">75948</cx:pt>
          <cx:pt idx="647">74332</cx:pt>
          <cx:pt idx="648">80882</cx:pt>
          <cx:pt idx="649">81179</cx:pt>
          <cx:pt idx="650">75047</cx:pt>
          <cx:pt idx="651">75610</cx:pt>
          <cx:pt idx="652">74711</cx:pt>
          <cx:pt idx="653">83420</cx:pt>
          <cx:pt idx="654">81693</cx:pt>
          <cx:pt idx="655">82535</cx:pt>
          <cx:pt idx="656">80524</cx:pt>
          <cx:pt idx="657">75363</cx:pt>
          <cx:pt idx="658">81221</cx:pt>
          <cx:pt idx="659">76773</cx:pt>
          <cx:pt idx="660">75513</cx:pt>
          <cx:pt idx="661">76110</cx:pt>
          <cx:pt idx="662">74802</cx:pt>
          <cx:pt idx="663">83682</cx:pt>
          <cx:pt idx="664">76206</cx:pt>
          <cx:pt idx="665">74760</cx:pt>
          <cx:pt idx="666">81173</cx:pt>
          <cx:pt idx="667">93731</cx:pt>
          <cx:pt idx="668">81642</cx:pt>
          <cx:pt idx="669">81230</cx:pt>
          <cx:pt idx="670">73577</cx:pt>
          <cx:pt idx="671">81312</cx:pt>
          <cx:pt idx="672">74018</cx:pt>
          <cx:pt idx="673">80642</cx:pt>
          <cx:pt idx="674">75820</cx:pt>
          <cx:pt idx="675">76239</cx:pt>
          <cx:pt idx="676">82540</cx:pt>
          <cx:pt idx="677">80001</cx:pt>
          <cx:pt idx="678">79726</cx:pt>
          <cx:pt idx="679">81722</cx:pt>
          <cx:pt idx="680">77434</cx:pt>
          <cx:pt idx="681">81984</cx:pt>
          <cx:pt idx="682">74622</cx:pt>
          <cx:pt idx="683">74084</cx:pt>
          <cx:pt idx="684">76816</cx:pt>
          <cx:pt idx="685">76932</cx:pt>
          <cx:pt idx="686">74803</cx:pt>
          <cx:pt idx="687">74695</cx:pt>
          <cx:pt idx="688">75570</cx:pt>
          <cx:pt idx="689">76387</cx:pt>
          <cx:pt idx="690">77500</cx:pt>
          <cx:pt idx="691">75210</cx:pt>
          <cx:pt idx="692">76061</cx:pt>
          <cx:pt idx="693">75275</cx:pt>
          <cx:pt idx="694">74744</cx:pt>
          <cx:pt idx="695">81823</cx:pt>
          <cx:pt idx="696">78377</cx:pt>
          <cx:pt idx="697">80504</cx:pt>
          <cx:pt idx="698">77176</cx:pt>
          <cx:pt idx="699">75211</cx:pt>
          <cx:pt idx="700">75395</cx:pt>
          <cx:pt idx="701">80575</cx:pt>
          <cx:pt idx="702">82168</cx:pt>
          <cx:pt idx="703">77195</cx:pt>
          <cx:pt idx="704">76488</cx:pt>
          <cx:pt idx="705">83267</cx:pt>
          <cx:pt idx="706">77264</cx:pt>
          <cx:pt idx="707">75746</cx:pt>
          <cx:pt idx="708">83973</cx:pt>
          <cx:pt idx="709">82557</cx:pt>
          <cx:pt idx="710">75630</cx:pt>
          <cx:pt idx="711">75822</cx:pt>
          <cx:pt idx="712">75688</cx:pt>
          <cx:pt idx="713">82458</cx:pt>
          <cx:pt idx="714">74331</cx:pt>
          <cx:pt idx="715">77357</cx:pt>
          <cx:pt idx="716">82210</cx:pt>
          <cx:pt idx="717">76536</cx:pt>
          <cx:pt idx="718">76822</cx:pt>
          <cx:pt idx="719">78039</cx:pt>
          <cx:pt idx="720">74784</cx:pt>
          <cx:pt idx="721">76220</cx:pt>
          <cx:pt idx="722">74650</cx:pt>
          <cx:pt idx="723">81218</cx:pt>
          <cx:pt idx="724">76390</cx:pt>
          <cx:pt idx="725">77152</cx:pt>
          <cx:pt idx="726">80024</cx:pt>
          <cx:pt idx="727">83018</cx:pt>
          <cx:pt idx="728">76758</cx:pt>
          <cx:pt idx="729">75818</cx:pt>
          <cx:pt idx="730">75567</cx:pt>
          <cx:pt idx="731">84047</cx:pt>
          <cx:pt idx="732">75688</cx:pt>
          <cx:pt idx="733">75615</cx:pt>
          <cx:pt idx="734">80545</cx:pt>
          <cx:pt idx="735">76134</cx:pt>
          <cx:pt idx="736">75906</cx:pt>
          <cx:pt idx="737">82122</cx:pt>
          <cx:pt idx="738">81631</cx:pt>
          <cx:pt idx="739">82015</cx:pt>
          <cx:pt idx="740">74745</cx:pt>
          <cx:pt idx="741">74614</cx:pt>
          <cx:pt idx="742">81027</cx:pt>
          <cx:pt idx="743">76188</cx:pt>
          <cx:pt idx="744">75695</cx:pt>
          <cx:pt idx="745">75980</cx:pt>
          <cx:pt idx="746">75588</cx:pt>
          <cx:pt idx="747">77002</cx:pt>
          <cx:pt idx="748">74645</cx:pt>
          <cx:pt idx="749">79456</cx:pt>
          <cx:pt idx="750">75137</cx:pt>
          <cx:pt idx="751">75372</cx:pt>
          <cx:pt idx="752">75548</cx:pt>
          <cx:pt idx="753">81420</cx:pt>
          <cx:pt idx="754">75265</cx:pt>
          <cx:pt idx="755">81165</cx:pt>
          <cx:pt idx="756">76908</cx:pt>
          <cx:pt idx="757">76737</cx:pt>
          <cx:pt idx="758">75814</cx:pt>
          <cx:pt idx="759">76781</cx:pt>
          <cx:pt idx="760">76744</cx:pt>
          <cx:pt idx="761">76785</cx:pt>
          <cx:pt idx="762">73972</cx:pt>
          <cx:pt idx="763">77102</cx:pt>
          <cx:pt idx="764">91962</cx:pt>
          <cx:pt idx="765">81441</cx:pt>
          <cx:pt idx="766">76972</cx:pt>
          <cx:pt idx="767">76509</cx:pt>
          <cx:pt idx="768">77534</cx:pt>
          <cx:pt idx="769">74958</cx:pt>
          <cx:pt idx="770">76574</cx:pt>
          <cx:pt idx="771">76332</cx:pt>
          <cx:pt idx="772">74053</cx:pt>
          <cx:pt idx="773">80792</cx:pt>
          <cx:pt idx="774">81639</cx:pt>
          <cx:pt idx="775">84576</cx:pt>
          <cx:pt idx="776">81999</cx:pt>
          <cx:pt idx="777">82681</cx:pt>
          <cx:pt idx="778">84100</cx:pt>
          <cx:pt idx="779">80478</cx:pt>
          <cx:pt idx="780">73794</cx:pt>
          <cx:pt idx="781">77624</cx:pt>
          <cx:pt idx="782">76516</cx:pt>
          <cx:pt idx="783">75026</cx:pt>
          <cx:pt idx="784">76211</cx:pt>
          <cx:pt idx="785">76783</cx:pt>
          <cx:pt idx="786">74685</cx:pt>
          <cx:pt idx="787">74653</cx:pt>
          <cx:pt idx="788">74594</cx:pt>
          <cx:pt idx="789">75323</cx:pt>
          <cx:pt idx="790">74581</cx:pt>
          <cx:pt idx="791">80767</cx:pt>
          <cx:pt idx="792">74751</cx:pt>
          <cx:pt idx="793">74087</cx:pt>
          <cx:pt idx="794">80856</cx:pt>
          <cx:pt idx="795">83350</cx:pt>
          <cx:pt idx="796">84548</cx:pt>
          <cx:pt idx="797">75648</cx:pt>
          <cx:pt idx="798">76469</cx:pt>
          <cx:pt idx="799">85081</cx:pt>
          <cx:pt idx="800">74068</cx:pt>
          <cx:pt idx="801">72822</cx:pt>
          <cx:pt idx="802">76040</cx:pt>
          <cx:pt idx="803">77780</cx:pt>
          <cx:pt idx="804">74920</cx:pt>
          <cx:pt idx="805">85592</cx:pt>
          <cx:pt idx="806">84580</cx:pt>
          <cx:pt idx="807">76450</cx:pt>
          <cx:pt idx="808">74235</cx:pt>
          <cx:pt idx="809">80739</cx:pt>
          <cx:pt idx="810">75946</cx:pt>
          <cx:pt idx="811">75694</cx:pt>
          <cx:pt idx="812">75164</cx:pt>
          <cx:pt idx="813">75140</cx:pt>
          <cx:pt idx="814">74180</cx:pt>
          <cx:pt idx="815">74719</cx:pt>
          <cx:pt idx="816">74250</cx:pt>
          <cx:pt idx="817">74592</cx:pt>
          <cx:pt idx="818">75815</cx:pt>
          <cx:pt idx="819">76486</cx:pt>
          <cx:pt idx="820">79257</cx:pt>
          <cx:pt idx="821">75807</cx:pt>
          <cx:pt idx="822">77669</cx:pt>
          <cx:pt idx="823">76531</cx:pt>
          <cx:pt idx="824">75088</cx:pt>
          <cx:pt idx="825">76135</cx:pt>
          <cx:pt idx="826">74640</cx:pt>
          <cx:pt idx="827">77054</cx:pt>
          <cx:pt idx="828">76861</cx:pt>
          <cx:pt idx="829">76004</cx:pt>
          <cx:pt idx="830">73774</cx:pt>
          <cx:pt idx="831">76770</cx:pt>
          <cx:pt idx="832">74706</cx:pt>
          <cx:pt idx="833">83961</cx:pt>
          <cx:pt idx="834">82953</cx:pt>
          <cx:pt idx="835">74814</cx:pt>
          <cx:pt idx="836">82079</cx:pt>
          <cx:pt idx="837">75408</cx:pt>
          <cx:pt idx="838">73664</cx:pt>
          <cx:pt idx="839">76605</cx:pt>
          <cx:pt idx="840">79457</cx:pt>
          <cx:pt idx="841">75085</cx:pt>
          <cx:pt idx="842">75292</cx:pt>
          <cx:pt idx="843">76152</cx:pt>
          <cx:pt idx="844">74979</cx:pt>
          <cx:pt idx="845">74610</cx:pt>
          <cx:pt idx="846">72952</cx:pt>
          <cx:pt idx="847">82099</cx:pt>
          <cx:pt idx="848">74412</cx:pt>
          <cx:pt idx="849">81335</cx:pt>
          <cx:pt idx="850">81441</cx:pt>
          <cx:pt idx="851">81918</cx:pt>
          <cx:pt idx="852">81589</cx:pt>
          <cx:pt idx="853">80122</cx:pt>
          <cx:pt idx="854">79785</cx:pt>
          <cx:pt idx="855">77428</cx:pt>
          <cx:pt idx="856">75246</cx:pt>
          <cx:pt idx="857">81920</cx:pt>
          <cx:pt idx="858">75905</cx:pt>
          <cx:pt idx="859">77155</cx:pt>
          <cx:pt idx="860">75170</cx:pt>
          <cx:pt idx="861">74525</cx:pt>
          <cx:pt idx="862">74693</cx:pt>
          <cx:pt idx="863">76098</cx:pt>
          <cx:pt idx="864">73467</cx:pt>
          <cx:pt idx="865">84293</cx:pt>
          <cx:pt idx="866">75472</cx:pt>
          <cx:pt idx="867">75396</cx:pt>
          <cx:pt idx="868">75579</cx:pt>
          <cx:pt idx="869">76073</cx:pt>
          <cx:pt idx="870">75943</cx:pt>
          <cx:pt idx="871">74622</cx:pt>
          <cx:pt idx="872">79092</cx:pt>
          <cx:pt idx="873">76948</cx:pt>
          <cx:pt idx="874">74967</cx:pt>
          <cx:pt idx="875">80610</cx:pt>
          <cx:pt idx="876">73753</cx:pt>
          <cx:pt idx="877">75167</cx:pt>
          <cx:pt idx="878">73597</cx:pt>
          <cx:pt idx="879">75564</cx:pt>
          <cx:pt idx="880">73340</cx:pt>
          <cx:pt idx="881">75286</cx:pt>
          <cx:pt idx="882">73684</cx:pt>
          <cx:pt idx="883">78148</cx:pt>
          <cx:pt idx="884">74013</cx:pt>
          <cx:pt idx="885">74732</cx:pt>
          <cx:pt idx="886">80070</cx:pt>
          <cx:pt idx="887">77083</cx:pt>
          <cx:pt idx="888">74440</cx:pt>
          <cx:pt idx="889">76338</cx:pt>
          <cx:pt idx="890">75262</cx:pt>
          <cx:pt idx="891">76094</cx:pt>
          <cx:pt idx="892">75254</cx:pt>
          <cx:pt idx="893">84593</cx:pt>
          <cx:pt idx="894">81119</cx:pt>
          <cx:pt idx="895">74762</cx:pt>
          <cx:pt idx="896">74446</cx:pt>
          <cx:pt idx="897">75817</cx:pt>
          <cx:pt idx="898">73527</cx:pt>
          <cx:pt idx="899">81017</cx:pt>
          <cx:pt idx="900">74167</cx:pt>
          <cx:pt idx="901">74942</cx:pt>
          <cx:pt idx="902">76095</cx:pt>
          <cx:pt idx="903">76036</cx:pt>
          <cx:pt idx="904">74174</cx:pt>
          <cx:pt idx="905">74981</cx:pt>
          <cx:pt idx="906">78648</cx:pt>
          <cx:pt idx="907">75409</cx:pt>
          <cx:pt idx="908">92415</cx:pt>
          <cx:pt idx="909">83663</cx:pt>
          <cx:pt idx="910">81189</cx:pt>
          <cx:pt idx="911">74311</cx:pt>
          <cx:pt idx="912">74953</cx:pt>
          <cx:pt idx="913">74679</cx:pt>
          <cx:pt idx="914">75268</cx:pt>
          <cx:pt idx="915">84942</cx:pt>
          <cx:pt idx="916">80897</cx:pt>
          <cx:pt idx="917">82645</cx:pt>
          <cx:pt idx="918">74278</cx:pt>
          <cx:pt idx="919">73999</cx:pt>
          <cx:pt idx="920">82334</cx:pt>
          <cx:pt idx="921">74134</cx:pt>
          <cx:pt idx="922">79568</cx:pt>
          <cx:pt idx="923">75162</cx:pt>
          <cx:pt idx="924">74154</cx:pt>
          <cx:pt idx="925">80914</cx:pt>
          <cx:pt idx="926">75746</cx:pt>
          <cx:pt idx="927">74493</cx:pt>
          <cx:pt idx="928">76210</cx:pt>
          <cx:pt idx="929">77344</cx:pt>
          <cx:pt idx="930">74104</cx:pt>
          <cx:pt idx="931">76624</cx:pt>
          <cx:pt idx="932">73323</cx:pt>
          <cx:pt idx="933">75871</cx:pt>
          <cx:pt idx="934">74185</cx:pt>
          <cx:pt idx="935">76337</cx:pt>
          <cx:pt idx="936">76616</cx:pt>
          <cx:pt idx="937">76652</cx:pt>
          <cx:pt idx="938">74922</cx:pt>
          <cx:pt idx="939">76101</cx:pt>
          <cx:pt idx="940">76092</cx:pt>
          <cx:pt idx="941">74937</cx:pt>
          <cx:pt idx="942">94542</cx:pt>
          <cx:pt idx="943">85138</cx:pt>
          <cx:pt idx="944">75755</cx:pt>
          <cx:pt idx="945">73760</cx:pt>
          <cx:pt idx="946">81644</cx:pt>
          <cx:pt idx="947">80213</cx:pt>
          <cx:pt idx="948">74140</cx:pt>
          <cx:pt idx="949">76774</cx:pt>
          <cx:pt idx="950">75649</cx:pt>
          <cx:pt idx="951">81361</cx:pt>
          <cx:pt idx="952">79842</cx:pt>
          <cx:pt idx="953">81249</cx:pt>
          <cx:pt idx="954">80899</cx:pt>
          <cx:pt idx="955">82078</cx:pt>
          <cx:pt idx="956">74430</cx:pt>
          <cx:pt idx="957">76549</cx:pt>
          <cx:pt idx="958">74877</cx:pt>
          <cx:pt idx="959">77478</cx:pt>
          <cx:pt idx="960">75878</cx:pt>
          <cx:pt idx="961">76313</cx:pt>
          <cx:pt idx="962">76462</cx:pt>
          <cx:pt idx="963">76519</cx:pt>
          <cx:pt idx="964">80638</cx:pt>
          <cx:pt idx="965">82222</cx:pt>
          <cx:pt idx="966">74006</cx:pt>
          <cx:pt idx="967">77420</cx:pt>
          <cx:pt idx="968">75483</cx:pt>
          <cx:pt idx="969">80369</cx:pt>
          <cx:pt idx="970">74995</cx:pt>
          <cx:pt idx="971">75746</cx:pt>
          <cx:pt idx="972">77325</cx:pt>
          <cx:pt idx="973">77287</cx:pt>
          <cx:pt idx="974">74475</cx:pt>
          <cx:pt idx="975">74165</cx:pt>
          <cx:pt idx="976">75117</cx:pt>
          <cx:pt idx="977">75165</cx:pt>
          <cx:pt idx="978">74285</cx:pt>
          <cx:pt idx="979">77044</cx:pt>
          <cx:pt idx="980">76581</cx:pt>
          <cx:pt idx="981">76600</cx:pt>
          <cx:pt idx="982">74469</cx:pt>
          <cx:pt idx="983">76031</cx:pt>
          <cx:pt idx="984">75302</cx:pt>
          <cx:pt idx="985">75539</cx:pt>
          <cx:pt idx="986">76283</cx:pt>
          <cx:pt idx="987">77858</cx:pt>
          <cx:pt idx="988">75822</cx:pt>
          <cx:pt idx="989">74853</cx:pt>
          <cx:pt idx="990">74274</cx:pt>
          <cx:pt idx="991">76353</cx:pt>
          <cx:pt idx="992">75698</cx:pt>
          <cx:pt idx="993">74929</cx:pt>
          <cx:pt idx="994">73969</cx:pt>
          <cx:pt idx="995">76310</cx:pt>
          <cx:pt idx="996">75204</cx:pt>
          <cx:pt idx="997">80591</cx:pt>
          <cx:pt idx="998">74001</cx:pt>
          <cx:pt idx="999">83938</cx:pt>
        </cx:lvl>
      </cx:numDim>
    </cx:data>
    <cx:data id="3">
      <cx:numDim type="val">
        <cx:f>Sheet1!$AR$17:$AR$1016</cx:f>
        <cx:lvl ptCount="1000" formatCode="General">
          <cx:pt idx="0">80860</cx:pt>
          <cx:pt idx="1">81336</cx:pt>
          <cx:pt idx="2">80236</cx:pt>
          <cx:pt idx="3">69366</cx:pt>
          <cx:pt idx="4">76912</cx:pt>
          <cx:pt idx="5">76320</cx:pt>
          <cx:pt idx="6">76916</cx:pt>
          <cx:pt idx="7">67377</cx:pt>
          <cx:pt idx="8">79070</cx:pt>
          <cx:pt idx="9">79366</cx:pt>
          <cx:pt idx="10">70255</cx:pt>
          <cx:pt idx="11">68634</cx:pt>
          <cx:pt idx="12">68240</cx:pt>
          <cx:pt idx="13">71197</cx:pt>
          <cx:pt idx="14">68222</cx:pt>
          <cx:pt idx="15">78582</cx:pt>
          <cx:pt idx="16">68227</cx:pt>
          <cx:pt idx="17">68731</cx:pt>
          <cx:pt idx="18">78903</cx:pt>
          <cx:pt idx="19">70095</cx:pt>
          <cx:pt idx="20">67757</cx:pt>
          <cx:pt idx="21">79378</cx:pt>
          <cx:pt idx="22">69389</cx:pt>
          <cx:pt idx="23">69542</cx:pt>
          <cx:pt idx="24">68869</cx:pt>
          <cx:pt idx="25">82309</cx:pt>
          <cx:pt idx="26">84470</cx:pt>
          <cx:pt idx="27">70763</cx:pt>
          <cx:pt idx="28">67554</cx:pt>
          <cx:pt idx="29">78982</cx:pt>
          <cx:pt idx="30">79224</cx:pt>
          <cx:pt idx="31">69991</cx:pt>
          <cx:pt idx="32">69205</cx:pt>
          <cx:pt idx="33">68821</cx:pt>
          <cx:pt idx="34">68588</cx:pt>
          <cx:pt idx="35">80764</cx:pt>
          <cx:pt idx="36">79161</cx:pt>
          <cx:pt idx="37">78143</cx:pt>
          <cx:pt idx="38">69020</cx:pt>
          <cx:pt idx="39">69114</cx:pt>
          <cx:pt idx="40">67414</cx:pt>
          <cx:pt idx="41">70108</cx:pt>
          <cx:pt idx="42">68124</cx:pt>
          <cx:pt idx="43">80180</cx:pt>
          <cx:pt idx="44">68131</cx:pt>
          <cx:pt idx="45">68588</cx:pt>
          <cx:pt idx="46">68496</cx:pt>
          <cx:pt idx="47">68563</cx:pt>
          <cx:pt idx="48">79257</cx:pt>
          <cx:pt idx="49">77941</cx:pt>
          <cx:pt idx="50">79252</cx:pt>
          <cx:pt idx="51">80150</cx:pt>
          <cx:pt idx="52">68647</cx:pt>
          <cx:pt idx="53">69679</cx:pt>
          <cx:pt idx="54">68691</cx:pt>
          <cx:pt idx="55">70922</cx:pt>
          <cx:pt idx="56">70054</cx:pt>
          <cx:pt idx="57">68615</cx:pt>
          <cx:pt idx="58">67670</cx:pt>
          <cx:pt idx="59">68984</cx:pt>
          <cx:pt idx="60">69535</cx:pt>
          <cx:pt idx="61">68987</cx:pt>
          <cx:pt idx="62">68783</cx:pt>
          <cx:pt idx="63">71043</cx:pt>
          <cx:pt idx="64">68725</cx:pt>
          <cx:pt idx="65">79632</cx:pt>
          <cx:pt idx="66">81653</cx:pt>
          <cx:pt idx="67">69838</cx:pt>
          <cx:pt idx="68">80105</cx:pt>
          <cx:pt idx="69">77537</cx:pt>
          <cx:pt idx="70">80671</cx:pt>
          <cx:pt idx="71">79400</cx:pt>
          <cx:pt idx="72">78872</cx:pt>
          <cx:pt idx="73">68725</cx:pt>
          <cx:pt idx="74">70557</cx:pt>
          <cx:pt idx="75">78404</cx:pt>
          <cx:pt idx="76">69766</cx:pt>
          <cx:pt idx="77">70213</cx:pt>
          <cx:pt idx="78">68392</cx:pt>
          <cx:pt idx="79">69065</cx:pt>
          <cx:pt idx="80">68763</cx:pt>
          <cx:pt idx="81">79303</cx:pt>
          <cx:pt idx="82">70540</cx:pt>
          <cx:pt idx="83">71124</cx:pt>
          <cx:pt idx="84">68206</cx:pt>
          <cx:pt idx="85">69882</cx:pt>
          <cx:pt idx="86">68371</cx:pt>
          <cx:pt idx="87">69635</cx:pt>
          <cx:pt idx="88">68233</cx:pt>
          <cx:pt idx="89">79795</cx:pt>
          <cx:pt idx="90">70994</cx:pt>
          <cx:pt idx="91">69424</cx:pt>
          <cx:pt idx="92">80021</cx:pt>
          <cx:pt idx="93">82576</cx:pt>
          <cx:pt idx="94">67556</cx:pt>
          <cx:pt idx="95">70127</cx:pt>
          <cx:pt idx="96">69361</cx:pt>
          <cx:pt idx="97">68509</cx:pt>
          <cx:pt idx="98">78547</cx:pt>
          <cx:pt idx="99">69717</cx:pt>
          <cx:pt idx="100">70310</cx:pt>
          <cx:pt idx="101">68288</cx:pt>
          <cx:pt idx="102">70123</cx:pt>
          <cx:pt idx="103">69101</cx:pt>
          <cx:pt idx="104">78779</cx:pt>
          <cx:pt idx="105">79133</cx:pt>
          <cx:pt idx="106">79209</cx:pt>
          <cx:pt idx="107">80616</cx:pt>
          <cx:pt idx="108">69802</cx:pt>
          <cx:pt idx="109">68783</cx:pt>
          <cx:pt idx="110">69004</cx:pt>
          <cx:pt idx="111">70282</cx:pt>
          <cx:pt idx="112">69367</cx:pt>
          <cx:pt idx="113">69111</cx:pt>
          <cx:pt idx="114">68855</cx:pt>
          <cx:pt idx="115">80723</cx:pt>
          <cx:pt idx="116">69417</cx:pt>
          <cx:pt idx="117">78419</cx:pt>
          <cx:pt idx="118">81296</cx:pt>
          <cx:pt idx="119">70054</cx:pt>
          <cx:pt idx="120">68070</cx:pt>
          <cx:pt idx="121">69807</cx:pt>
          <cx:pt idx="122">67506</cx:pt>
          <cx:pt idx="123">69898</cx:pt>
          <cx:pt idx="124">69371</cx:pt>
          <cx:pt idx="125">69905</cx:pt>
          <cx:pt idx="126">68579</cx:pt>
          <cx:pt idx="127">70126</cx:pt>
          <cx:pt idx="128">67600</cx:pt>
          <cx:pt idx="129">69996</cx:pt>
          <cx:pt idx="130">82059</cx:pt>
          <cx:pt idx="131">84591</cx:pt>
          <cx:pt idx="132">71321</cx:pt>
          <cx:pt idx="133">68447</cx:pt>
          <cx:pt idx="134">80784</cx:pt>
          <cx:pt idx="135">80035</cx:pt>
          <cx:pt idx="136">69931</cx:pt>
          <cx:pt idx="137">68548</cx:pt>
          <cx:pt idx="138">69374</cx:pt>
          <cx:pt idx="139">69914</cx:pt>
          <cx:pt idx="140">68893</cx:pt>
          <cx:pt idx="141">82928</cx:pt>
          <cx:pt idx="142">84021</cx:pt>
          <cx:pt idx="143">74106</cx:pt>
          <cx:pt idx="144">68344</cx:pt>
          <cx:pt idx="145">79314</cx:pt>
          <cx:pt idx="146">80397</cx:pt>
          <cx:pt idx="147">68891</cx:pt>
          <cx:pt idx="148">69121</cx:pt>
          <cx:pt idx="149">69307</cx:pt>
          <cx:pt idx="150">68601</cx:pt>
          <cx:pt idx="151">79515</cx:pt>
          <cx:pt idx="152">79033</cx:pt>
          <cx:pt idx="153">80133</cx:pt>
          <cx:pt idx="154">78719</cx:pt>
          <cx:pt idx="155">79225</cx:pt>
          <cx:pt idx="156">78695</cx:pt>
          <cx:pt idx="157">70825</cx:pt>
          <cx:pt idx="158">68072</cx:pt>
          <cx:pt idx="159">82522</cx:pt>
          <cx:pt idx="160">68712</cx:pt>
          <cx:pt idx="161">80011</cx:pt>
          <cx:pt idx="162">70436</cx:pt>
          <cx:pt idx="163">68595</cx:pt>
          <cx:pt idx="164">68000</cx:pt>
          <cx:pt idx="165">80122</cx:pt>
          <cx:pt idx="166">68418</cx:pt>
          <cx:pt idx="167">69650</cx:pt>
          <cx:pt idx="168">69363</cx:pt>
          <cx:pt idx="169">70401</cx:pt>
          <cx:pt idx="170">68193</cx:pt>
          <cx:pt idx="171">69498</cx:pt>
          <cx:pt idx="172">68497</cx:pt>
          <cx:pt idx="173">70046</cx:pt>
          <cx:pt idx="174">67626</cx:pt>
          <cx:pt idx="175">68693</cx:pt>
          <cx:pt idx="176">68465</cx:pt>
          <cx:pt idx="177">69431</cx:pt>
          <cx:pt idx="178">67977</cx:pt>
          <cx:pt idx="179">69028</cx:pt>
          <cx:pt idx="180">68953</cx:pt>
          <cx:pt idx="181">69381</cx:pt>
          <cx:pt idx="182">68659</cx:pt>
          <cx:pt idx="183">78608</cx:pt>
          <cx:pt idx="184">77798</cx:pt>
          <cx:pt idx="185">69055</cx:pt>
          <cx:pt idx="186">80927</cx:pt>
          <cx:pt idx="187">82276</cx:pt>
          <cx:pt idx="188">83221</cx:pt>
          <cx:pt idx="189">70479</cx:pt>
          <cx:pt idx="190">68984</cx:pt>
          <cx:pt idx="191">70954</cx:pt>
          <cx:pt idx="192">68416</cx:pt>
          <cx:pt idx="193">70316</cx:pt>
          <cx:pt idx="194">70445</cx:pt>
          <cx:pt idx="195">68999</cx:pt>
          <cx:pt idx="196">67512</cx:pt>
          <cx:pt idx="197">69430</cx:pt>
          <cx:pt idx="198">68398</cx:pt>
          <cx:pt idx="199">79360</cx:pt>
          <cx:pt idx="200">68644</cx:pt>
          <cx:pt idx="201">68353</cx:pt>
          <cx:pt idx="202">69031</cx:pt>
          <cx:pt idx="203">68880</cx:pt>
          <cx:pt idx="204">78308</cx:pt>
          <cx:pt idx="205">81461</cx:pt>
          <cx:pt idx="206">68214</cx:pt>
          <cx:pt idx="207">69030</cx:pt>
          <cx:pt idx="208">69212</cx:pt>
          <cx:pt idx="209">69722</cx:pt>
          <cx:pt idx="210">68962</cx:pt>
          <cx:pt idx="211">69957</cx:pt>
          <cx:pt idx="212">68676</cx:pt>
          <cx:pt idx="213">80575</cx:pt>
          <cx:pt idx="214">68818</cx:pt>
          <cx:pt idx="215">69900</cx:pt>
          <cx:pt idx="216">79553</cx:pt>
          <cx:pt idx="217">71006</cx:pt>
          <cx:pt idx="218">68810</cx:pt>
          <cx:pt idx="219">80462</cx:pt>
          <cx:pt idx="220">69260</cx:pt>
          <cx:pt idx="221">68564</cx:pt>
          <cx:pt idx="222">79239</cx:pt>
          <cx:pt idx="223">78338</cx:pt>
          <cx:pt idx="224">70934</cx:pt>
          <cx:pt idx="225">69479</cx:pt>
          <cx:pt idx="226">68061</cx:pt>
          <cx:pt idx="227">69173</cx:pt>
          <cx:pt idx="228">67496</cx:pt>
          <cx:pt idx="229">69001</cx:pt>
          <cx:pt idx="230">78491</cx:pt>
          <cx:pt idx="231">79333</cx:pt>
          <cx:pt idx="232">79874</cx:pt>
          <cx:pt idx="233">70952</cx:pt>
          <cx:pt idx="234">66811</cx:pt>
          <cx:pt idx="235">69075</cx:pt>
          <cx:pt idx="236">79999</cx:pt>
          <cx:pt idx="237">70624</cx:pt>
          <cx:pt idx="238">68712</cx:pt>
          <cx:pt idx="239">79742</cx:pt>
          <cx:pt idx="240">69840</cx:pt>
          <cx:pt idx="241">68496</cx:pt>
          <cx:pt idx="242">68276</cx:pt>
          <cx:pt idx="243">68864</cx:pt>
          <cx:pt idx="244">68835</cx:pt>
          <cx:pt idx="245">71021</cx:pt>
          <cx:pt idx="246">82335</cx:pt>
          <cx:pt idx="247">84088</cx:pt>
          <cx:pt idx="248">70731</cx:pt>
          <cx:pt idx="249">69696</cx:pt>
          <cx:pt idx="250">78538</cx:pt>
          <cx:pt idx="251">78066</cx:pt>
          <cx:pt idx="252">78437</cx:pt>
          <cx:pt idx="253">70496</cx:pt>
          <cx:pt idx="254">69259</cx:pt>
          <cx:pt idx="255">67614</cx:pt>
          <cx:pt idx="256">68904</cx:pt>
          <cx:pt idx="257">69393</cx:pt>
          <cx:pt idx="258">80484</cx:pt>
          <cx:pt idx="259">73608</cx:pt>
          <cx:pt idx="260">68888</cx:pt>
          <cx:pt idx="261">78864</cx:pt>
          <cx:pt idx="262">69648</cx:pt>
          <cx:pt idx="263">68690</cx:pt>
          <cx:pt idx="264">78904</cx:pt>
          <cx:pt idx="265">69960</cx:pt>
          <cx:pt idx="266">67832</cx:pt>
          <cx:pt idx="267">80799</cx:pt>
          <cx:pt idx="268">68453</cx:pt>
          <cx:pt idx="269">68389</cx:pt>
          <cx:pt idx="270">67286</cx:pt>
          <cx:pt idx="271">69355</cx:pt>
          <cx:pt idx="272">77965</cx:pt>
          <cx:pt idx="273">71086</cx:pt>
          <cx:pt idx="274">68904</cx:pt>
          <cx:pt idx="275">78717</cx:pt>
          <cx:pt idx="276">68492</cx:pt>
          <cx:pt idx="277">69021</cx:pt>
          <cx:pt idx="278">68535</cx:pt>
          <cx:pt idx="279">69426</cx:pt>
          <cx:pt idx="280">68293</cx:pt>
          <cx:pt idx="281">69639</cx:pt>
          <cx:pt idx="282">68962</cx:pt>
          <cx:pt idx="283">68533</cx:pt>
          <cx:pt idx="284">68658</cx:pt>
          <cx:pt idx="285">70016</cx:pt>
          <cx:pt idx="286">68733</cx:pt>
          <cx:pt idx="287">80895</cx:pt>
          <cx:pt idx="288">68380</cx:pt>
          <cx:pt idx="289">80743</cx:pt>
          <cx:pt idx="290">82665</cx:pt>
          <cx:pt idx="291">69528</cx:pt>
          <cx:pt idx="292">79012</cx:pt>
          <cx:pt idx="293">69938</cx:pt>
          <cx:pt idx="294">68625</cx:pt>
          <cx:pt idx="295">82446</cx:pt>
          <cx:pt idx="296">68407</cx:pt>
          <cx:pt idx="297">68289</cx:pt>
          <cx:pt idx="298">68764</cx:pt>
          <cx:pt idx="299">69769</cx:pt>
          <cx:pt idx="300">78341</cx:pt>
          <cx:pt idx="301">79128</cx:pt>
          <cx:pt idx="302">78744</cx:pt>
          <cx:pt idx="303">80004</cx:pt>
          <cx:pt idx="304">72029</cx:pt>
          <cx:pt idx="305">71605</cx:pt>
          <cx:pt idx="306">68426</cx:pt>
          <cx:pt idx="307">71073</cx:pt>
          <cx:pt idx="308">69396</cx:pt>
          <cx:pt idx="309">68746</cx:pt>
          <cx:pt idx="310">69445</cx:pt>
          <cx:pt idx="311">69798</cx:pt>
          <cx:pt idx="312">68247</cx:pt>
          <cx:pt idx="313">69844</cx:pt>
          <cx:pt idx="314">68571</cx:pt>
          <cx:pt idx="315">79503</cx:pt>
          <cx:pt idx="316">68554</cx:pt>
          <cx:pt idx="317">69009</cx:pt>
          <cx:pt idx="318">81393</cx:pt>
          <cx:pt idx="319">69670</cx:pt>
          <cx:pt idx="320">79576</cx:pt>
          <cx:pt idx="321">82324</cx:pt>
          <cx:pt idx="322">68245</cx:pt>
          <cx:pt idx="323">70637</cx:pt>
          <cx:pt idx="324">70025</cx:pt>
          <cx:pt idx="325">69343</cx:pt>
          <cx:pt idx="326">68689</cx:pt>
          <cx:pt idx="327">80570</cx:pt>
          <cx:pt idx="328">83675</cx:pt>
          <cx:pt idx="329">84360</cx:pt>
          <cx:pt idx="330">69233</cx:pt>
          <cx:pt idx="331">69259</cx:pt>
          <cx:pt idx="332">67749</cx:pt>
          <cx:pt idx="333">68295</cx:pt>
          <cx:pt idx="334">68851</cx:pt>
          <cx:pt idx="335">67998</cx:pt>
          <cx:pt idx="336">68341</cx:pt>
          <cx:pt idx="337">78486</cx:pt>
          <cx:pt idx="338">69187</cx:pt>
          <cx:pt idx="339">79222</cx:pt>
          <cx:pt idx="340">69482</cx:pt>
          <cx:pt idx="341">69779</cx:pt>
          <cx:pt idx="342">81968</cx:pt>
          <cx:pt idx="343">67878</cx:pt>
          <cx:pt idx="344">67592</cx:pt>
          <cx:pt idx="345">69111</cx:pt>
          <cx:pt idx="346">79049</cx:pt>
          <cx:pt idx="347">83592</cx:pt>
          <cx:pt idx="348">83693</cx:pt>
          <cx:pt idx="349">72096</cx:pt>
          <cx:pt idx="350">69339</cx:pt>
          <cx:pt idx="351">70476</cx:pt>
          <cx:pt idx="352">69459</cx:pt>
          <cx:pt idx="353">69007</cx:pt>
          <cx:pt idx="354">68638</cx:pt>
          <cx:pt idx="355">69327</cx:pt>
          <cx:pt idx="356">68309</cx:pt>
          <cx:pt idx="357">69745</cx:pt>
          <cx:pt idx="358">69495</cx:pt>
          <cx:pt idx="359">69468</cx:pt>
          <cx:pt idx="360">68709</cx:pt>
          <cx:pt idx="361">69063</cx:pt>
          <cx:pt idx="362">68535</cx:pt>
          <cx:pt idx="363">80500</cx:pt>
          <cx:pt idx="364">68183</cx:pt>
          <cx:pt idx="365">68597</cx:pt>
          <cx:pt idx="366">79600</cx:pt>
          <cx:pt idx="367">79690</cx:pt>
          <cx:pt idx="368">67726</cx:pt>
          <cx:pt idx="369">68535</cx:pt>
          <cx:pt idx="370">68757</cx:pt>
          <cx:pt idx="371">69903</cx:pt>
          <cx:pt idx="372">68897</cx:pt>
          <cx:pt idx="373">70460</cx:pt>
          <cx:pt idx="374">70287</cx:pt>
          <cx:pt idx="375">70344</cx:pt>
          <cx:pt idx="376">68370</cx:pt>
          <cx:pt idx="377">78914</cx:pt>
          <cx:pt idx="378">70697</cx:pt>
          <cx:pt idx="379">70308</cx:pt>
          <cx:pt idx="380">69063</cx:pt>
          <cx:pt idx="381">70055</cx:pt>
          <cx:pt idx="382">67596</cx:pt>
          <cx:pt idx="383">81736</cx:pt>
          <cx:pt idx="384">71299</cx:pt>
          <cx:pt idx="385">69744</cx:pt>
          <cx:pt idx="386">67762</cx:pt>
          <cx:pt idx="387">69539</cx:pt>
          <cx:pt idx="388">69299</cx:pt>
          <cx:pt idx="389">82508</cx:pt>
          <cx:pt idx="390">70037</cx:pt>
          <cx:pt idx="391">81049</cx:pt>
          <cx:pt idx="392">69850</cx:pt>
          <cx:pt idx="393">70155</cx:pt>
          <cx:pt idx="394">79534</cx:pt>
          <cx:pt idx="395">69393</cx:pt>
          <cx:pt idx="396">81507</cx:pt>
          <cx:pt idx="397">71174</cx:pt>
          <cx:pt idx="398">70343</cx:pt>
          <cx:pt idx="399">69025</cx:pt>
          <cx:pt idx="400">69324</cx:pt>
          <cx:pt idx="401">69231</cx:pt>
          <cx:pt idx="402">68494</cx:pt>
          <cx:pt idx="403">69688</cx:pt>
          <cx:pt idx="404">68439</cx:pt>
          <cx:pt idx="405">69584</cx:pt>
          <cx:pt idx="406">73254</cx:pt>
          <cx:pt idx="407">70656</cx:pt>
          <cx:pt idx="408">68744</cx:pt>
          <cx:pt idx="409">79400</cx:pt>
          <cx:pt idx="410">69277</cx:pt>
          <cx:pt idx="411">67344</cx:pt>
          <cx:pt idx="412">69509</cx:pt>
          <cx:pt idx="413">67943</cx:pt>
          <cx:pt idx="414">80749</cx:pt>
          <cx:pt idx="415">81085</cx:pt>
          <cx:pt idx="416">78725</cx:pt>
          <cx:pt idx="417">79015</cx:pt>
          <cx:pt idx="418">70095</cx:pt>
          <cx:pt idx="419">68374</cx:pt>
          <cx:pt idx="420">79742</cx:pt>
          <cx:pt idx="421">70747</cx:pt>
          <cx:pt idx="422">69926</cx:pt>
          <cx:pt idx="423">79723</cx:pt>
          <cx:pt idx="424">69147</cx:pt>
          <cx:pt idx="425">67819</cx:pt>
          <cx:pt idx="426">68893</cx:pt>
          <cx:pt idx="427">79668</cx:pt>
          <cx:pt idx="428">82660</cx:pt>
          <cx:pt idx="429">71110</cx:pt>
          <cx:pt idx="430">69045</cx:pt>
          <cx:pt idx="431">67773</cx:pt>
          <cx:pt idx="432">71703</cx:pt>
          <cx:pt idx="433">68669</cx:pt>
          <cx:pt idx="434">79324</cx:pt>
          <cx:pt idx="435">70928</cx:pt>
          <cx:pt idx="436">68714</cx:pt>
          <cx:pt idx="437">78508</cx:pt>
          <cx:pt idx="438">69825</cx:pt>
          <cx:pt idx="439">68115</cx:pt>
          <cx:pt idx="440">81246</cx:pt>
          <cx:pt idx="441">70056</cx:pt>
          <cx:pt idx="442">70463</cx:pt>
          <cx:pt idx="443">71227</cx:pt>
          <cx:pt idx="444">69720</cx:pt>
          <cx:pt idx="445">68837</cx:pt>
          <cx:pt idx="446">70318</cx:pt>
          <cx:pt idx="447">68267</cx:pt>
          <cx:pt idx="448">79890</cx:pt>
          <cx:pt idx="449">78120</cx:pt>
          <cx:pt idx="450">77941</cx:pt>
          <cx:pt idx="451">70154</cx:pt>
          <cx:pt idx="452">69662</cx:pt>
          <cx:pt idx="453">68266</cx:pt>
          <cx:pt idx="454">81078</cx:pt>
          <cx:pt idx="455">68925</cx:pt>
          <cx:pt idx="456">79914</cx:pt>
          <cx:pt idx="457">78404</cx:pt>
          <cx:pt idx="458">78374</cx:pt>
          <cx:pt idx="459">80224</cx:pt>
          <cx:pt idx="460">70431</cx:pt>
          <cx:pt idx="461">69042</cx:pt>
          <cx:pt idx="462">71759</cx:pt>
          <cx:pt idx="463">80211</cx:pt>
          <cx:pt idx="464">81397</cx:pt>
          <cx:pt idx="465">70021</cx:pt>
          <cx:pt idx="466">67808</cx:pt>
          <cx:pt idx="467">67689</cx:pt>
          <cx:pt idx="468">70139</cx:pt>
          <cx:pt idx="469">68359</cx:pt>
          <cx:pt idx="470">82416</cx:pt>
          <cx:pt idx="471">69557</cx:pt>
          <cx:pt idx="472">68543</cx:pt>
          <cx:pt idx="473">79449</cx:pt>
          <cx:pt idx="474">71465</cx:pt>
          <cx:pt idx="475">77801</cx:pt>
          <cx:pt idx="476">70176</cx:pt>
          <cx:pt idx="477">68448</cx:pt>
          <cx:pt idx="478">69941</cx:pt>
          <cx:pt idx="479">68789</cx:pt>
          <cx:pt idx="480">68073</cx:pt>
          <cx:pt idx="481">79129</cx:pt>
          <cx:pt idx="482">83651</cx:pt>
          <cx:pt idx="483">81995</cx:pt>
          <cx:pt idx="484">84246</cx:pt>
          <cx:pt idx="485">68664</cx:pt>
          <cx:pt idx="486">78520</cx:pt>
          <cx:pt idx="487">70092</cx:pt>
          <cx:pt idx="488">71206</cx:pt>
          <cx:pt idx="489">79244</cx:pt>
          <cx:pt idx="490">81334</cx:pt>
          <cx:pt idx="491">69563</cx:pt>
          <cx:pt idx="492">78328</cx:pt>
          <cx:pt idx="493">69666</cx:pt>
          <cx:pt idx="494">69690</cx:pt>
          <cx:pt idx="495">69267</cx:pt>
          <cx:pt idx="496">82492</cx:pt>
          <cx:pt idx="497">78480</cx:pt>
          <cx:pt idx="498">82123</cx:pt>
          <cx:pt idx="499">70212</cx:pt>
          <cx:pt idx="500">70787</cx:pt>
          <cx:pt idx="501">69491</cx:pt>
          <cx:pt idx="502">69179</cx:pt>
          <cx:pt idx="503">79548</cx:pt>
          <cx:pt idx="504">70352</cx:pt>
          <cx:pt idx="505">69460</cx:pt>
          <cx:pt idx="506">82411</cx:pt>
          <cx:pt idx="507">67856</cx:pt>
          <cx:pt idx="508">69149</cx:pt>
          <cx:pt idx="509">68953</cx:pt>
          <cx:pt idx="510">70895</cx:pt>
          <cx:pt idx="511">78453</cx:pt>
          <cx:pt idx="512">70313</cx:pt>
          <cx:pt idx="513">67929</cx:pt>
          <cx:pt idx="514">78614</cx:pt>
          <cx:pt idx="515">68947</cx:pt>
          <cx:pt idx="516">69032</cx:pt>
          <cx:pt idx="517">69240</cx:pt>
          <cx:pt idx="518">69275</cx:pt>
          <cx:pt idx="519">67993</cx:pt>
          <cx:pt idx="520">69149</cx:pt>
          <cx:pt idx="521">70034</cx:pt>
          <cx:pt idx="522">69093</cx:pt>
          <cx:pt idx="523">69267</cx:pt>
          <cx:pt idx="524">69175</cx:pt>
          <cx:pt idx="525">68641</cx:pt>
          <cx:pt idx="526">68623</cx:pt>
          <cx:pt idx="527">69976</cx:pt>
          <cx:pt idx="528">79996</cx:pt>
          <cx:pt idx="529">81769</cx:pt>
          <cx:pt idx="530">70444</cx:pt>
          <cx:pt idx="531">68625</cx:pt>
          <cx:pt idx="532">70002</cx:pt>
          <cx:pt idx="533">69068</cx:pt>
          <cx:pt idx="534">80419</cx:pt>
          <cx:pt idx="535">79224</cx:pt>
          <cx:pt idx="536">68383</cx:pt>
          <cx:pt idx="537">68410</cx:pt>
          <cx:pt idx="538">81078</cx:pt>
          <cx:pt idx="539">68942</cx:pt>
          <cx:pt idx="540">68687</cx:pt>
          <cx:pt idx="541">67807</cx:pt>
          <cx:pt idx="542">79664</cx:pt>
          <cx:pt idx="543">80880</cx:pt>
          <cx:pt idx="544">69118</cx:pt>
          <cx:pt idx="545">78444</cx:pt>
          <cx:pt idx="546">71171</cx:pt>
          <cx:pt idx="547">68099</cx:pt>
          <cx:pt idx="548">78919</cx:pt>
          <cx:pt idx="549">71992</cx:pt>
          <cx:pt idx="550">68286</cx:pt>
          <cx:pt idx="551">67594</cx:pt>
          <cx:pt idx="552">69265</cx:pt>
          <cx:pt idx="553">78559</cx:pt>
          <cx:pt idx="554">80244</cx:pt>
          <cx:pt idx="555">69658</cx:pt>
          <cx:pt idx="556">70356</cx:pt>
          <cx:pt idx="557">68975</cx:pt>
          <cx:pt idx="558">69337</cx:pt>
          <cx:pt idx="559">78817</cx:pt>
          <cx:pt idx="560">69424</cx:pt>
          <cx:pt idx="561">68837</cx:pt>
          <cx:pt idx="562">80035</cx:pt>
          <cx:pt idx="563">70885</cx:pt>
          <cx:pt idx="564">67557</cx:pt>
          <cx:pt idx="565">80730</cx:pt>
          <cx:pt idx="566">81912</cx:pt>
          <cx:pt idx="567">68725</cx:pt>
          <cx:pt idx="568">78224</cx:pt>
          <cx:pt idx="569">70790</cx:pt>
          <cx:pt idx="570">69381</cx:pt>
          <cx:pt idx="571">70062</cx:pt>
          <cx:pt idx="572">80555</cx:pt>
          <cx:pt idx="573">81814</cx:pt>
          <cx:pt idx="574">83752</cx:pt>
          <cx:pt idx="575">67562</cx:pt>
          <cx:pt idx="576">68742</cx:pt>
          <cx:pt idx="577">67786</cx:pt>
          <cx:pt idx="578">69259</cx:pt>
          <cx:pt idx="579">68752</cx:pt>
          <cx:pt idx="580">70919</cx:pt>
          <cx:pt idx="581">68543</cx:pt>
          <cx:pt idx="582">69036</cx:pt>
          <cx:pt idx="583">78620</cx:pt>
          <cx:pt idx="584">79046</cx:pt>
          <cx:pt idx="585">68903</cx:pt>
          <cx:pt idx="586">69843</cx:pt>
          <cx:pt idx="587">68407</cx:pt>
          <cx:pt idx="588">70117</cx:pt>
          <cx:pt idx="589">69221</cx:pt>
          <cx:pt idx="590">69106</cx:pt>
          <cx:pt idx="591">80289</cx:pt>
          <cx:pt idx="592">81343</cx:pt>
          <cx:pt idx="593">68586</cx:pt>
          <cx:pt idx="594">81316</cx:pt>
          <cx:pt idx="595">69497</cx:pt>
          <cx:pt idx="596">68751</cx:pt>
          <cx:pt idx="597">70623</cx:pt>
          <cx:pt idx="598">69186</cx:pt>
          <cx:pt idx="599">68527</cx:pt>
          <cx:pt idx="600">81710</cx:pt>
          <cx:pt idx="601">68843</cx:pt>
          <cx:pt idx="602">69512</cx:pt>
          <cx:pt idx="603">68284</cx:pt>
          <cx:pt idx="604">69798</cx:pt>
          <cx:pt idx="605">79048</cx:pt>
          <cx:pt idx="606">70759</cx:pt>
          <cx:pt idx="607">67173</cx:pt>
          <cx:pt idx="608">70107</cx:pt>
          <cx:pt idx="609">70359</cx:pt>
          <cx:pt idx="610">69047</cx:pt>
          <cx:pt idx="611">78260</cx:pt>
          <cx:pt idx="612">68093</cx:pt>
          <cx:pt idx="613">69230</cx:pt>
          <cx:pt idx="614">70474</cx:pt>
          <cx:pt idx="615">69401</cx:pt>
          <cx:pt idx="616">68309</cx:pt>
          <cx:pt idx="617">79044</cx:pt>
          <cx:pt idx="618">80343</cx:pt>
          <cx:pt idx="619">79130</cx:pt>
          <cx:pt idx="620">84057</cx:pt>
          <cx:pt idx="621">68719</cx:pt>
          <cx:pt idx="622">78705</cx:pt>
          <cx:pt idx="623">69458</cx:pt>
          <cx:pt idx="624">71029</cx:pt>
          <cx:pt idx="625">79644</cx:pt>
          <cx:pt idx="626">70716</cx:pt>
          <cx:pt idx="627">67735</cx:pt>
          <cx:pt idx="628">68114</cx:pt>
          <cx:pt idx="629">70350</cx:pt>
          <cx:pt idx="630">81187</cx:pt>
          <cx:pt idx="631">83992</cx:pt>
          <cx:pt idx="632">69492</cx:pt>
          <cx:pt idx="633">68514</cx:pt>
          <cx:pt idx="634">70387</cx:pt>
          <cx:pt idx="635">68359</cx:pt>
          <cx:pt idx="636">78002</cx:pt>
          <cx:pt idx="637">80681</cx:pt>
          <cx:pt idx="638">78633</cx:pt>
          <cx:pt idx="639">79575</cx:pt>
          <cx:pt idx="640">80099</cx:pt>
          <cx:pt idx="641">68913</cx:pt>
          <cx:pt idx="642">69212</cx:pt>
          <cx:pt idx="643">68732</cx:pt>
          <cx:pt idx="644">70317</cx:pt>
          <cx:pt idx="645">69413</cx:pt>
          <cx:pt idx="646">69290</cx:pt>
          <cx:pt idx="647">68173</cx:pt>
          <cx:pt idx="648">69596</cx:pt>
          <cx:pt idx="649">68001</cx:pt>
          <cx:pt idx="650">80714</cx:pt>
          <cx:pt idx="651">69705</cx:pt>
          <cx:pt idx="652">79104</cx:pt>
          <cx:pt idx="653">79765</cx:pt>
          <cx:pt idx="654">70666</cx:pt>
          <cx:pt idx="655">68734</cx:pt>
          <cx:pt idx="656">69606</cx:pt>
          <cx:pt idx="657">69239</cx:pt>
          <cx:pt idx="658">68982</cx:pt>
          <cx:pt idx="659">77984</cx:pt>
          <cx:pt idx="660">78407</cx:pt>
          <cx:pt idx="661">77823</cx:pt>
          <cx:pt idx="662">71346</cx:pt>
          <cx:pt idx="663">68461</cx:pt>
          <cx:pt idx="664">78526</cx:pt>
          <cx:pt idx="665">69617</cx:pt>
          <cx:pt idx="666">70740</cx:pt>
          <cx:pt idx="667">67651</cx:pt>
          <cx:pt idx="668">78859</cx:pt>
          <cx:pt idx="669">68777</cx:pt>
          <cx:pt idx="670">79903</cx:pt>
          <cx:pt idx="671">78476</cx:pt>
          <cx:pt idx="672">70161</cx:pt>
          <cx:pt idx="673">69216</cx:pt>
          <cx:pt idx="674">68999</cx:pt>
          <cx:pt idx="675">67255</cx:pt>
          <cx:pt idx="676">69473</cx:pt>
          <cx:pt idx="677">68886</cx:pt>
          <cx:pt idx="678">81746</cx:pt>
          <cx:pt idx="679">71863</cx:pt>
          <cx:pt idx="680">69926</cx:pt>
          <cx:pt idx="681">68734</cx:pt>
          <cx:pt idx="682">81478</cx:pt>
          <cx:pt idx="683">68209</cx:pt>
          <cx:pt idx="684">69235</cx:pt>
          <cx:pt idx="685">68303</cx:pt>
          <cx:pt idx="686">81529</cx:pt>
          <cx:pt idx="687">81542</cx:pt>
          <cx:pt idx="688">69894</cx:pt>
          <cx:pt idx="689">68542</cx:pt>
          <cx:pt idx="690">70408</cx:pt>
          <cx:pt idx="691">79428</cx:pt>
          <cx:pt idx="692">83320</cx:pt>
          <cx:pt idx="693">83314</cx:pt>
          <cx:pt idx="694">69659</cx:pt>
          <cx:pt idx="695">69000</cx:pt>
          <cx:pt idx="696">80437</cx:pt>
          <cx:pt idx="697">69937</cx:pt>
          <cx:pt idx="698">79727</cx:pt>
          <cx:pt idx="699">69292</cx:pt>
          <cx:pt idx="700">69265</cx:pt>
          <cx:pt idx="701">68853</cx:pt>
          <cx:pt idx="702">69971</cx:pt>
          <cx:pt idx="703">68959</cx:pt>
          <cx:pt idx="704">69091</cx:pt>
          <cx:pt idx="705">69383</cx:pt>
          <cx:pt idx="706">69570</cx:pt>
          <cx:pt idx="707">78710</cx:pt>
          <cx:pt idx="708">81306</cx:pt>
          <cx:pt idx="709">68540</cx:pt>
          <cx:pt idx="710">69575</cx:pt>
          <cx:pt idx="711">69447</cx:pt>
          <cx:pt idx="712">68775</cx:pt>
          <cx:pt idx="713">79534</cx:pt>
          <cx:pt idx="714">70731</cx:pt>
          <cx:pt idx="715">70098</cx:pt>
          <cx:pt idx="716">70152</cx:pt>
          <cx:pt idx="717">68264</cx:pt>
          <cx:pt idx="718">70177</cx:pt>
          <cx:pt idx="719">68664</cx:pt>
          <cx:pt idx="720">70314</cx:pt>
          <cx:pt idx="721">69334</cx:pt>
          <cx:pt idx="722">69832</cx:pt>
          <cx:pt idx="723">69516</cx:pt>
          <cx:pt idx="724">69278</cx:pt>
          <cx:pt idx="725">68807</cx:pt>
          <cx:pt idx="726">69938</cx:pt>
          <cx:pt idx="727">68889</cx:pt>
          <cx:pt idx="728">69623</cx:pt>
          <cx:pt idx="729">69514</cx:pt>
          <cx:pt idx="730">69239</cx:pt>
          <cx:pt idx="731">70298</cx:pt>
          <cx:pt idx="732">68490</cx:pt>
          <cx:pt idx="733">68039</cx:pt>
          <cx:pt idx="734">69015</cx:pt>
          <cx:pt idx="735">68471</cx:pt>
          <cx:pt idx="736">69836</cx:pt>
          <cx:pt idx="737">69406</cx:pt>
          <cx:pt idx="738">69599</cx:pt>
          <cx:pt idx="739">81401</cx:pt>
          <cx:pt idx="740">71443</cx:pt>
          <cx:pt idx="741">69621</cx:pt>
          <cx:pt idx="742">81456</cx:pt>
          <cx:pt idx="743">70019</cx:pt>
          <cx:pt idx="744">69450</cx:pt>
          <cx:pt idx="745">69344</cx:pt>
          <cx:pt idx="746">69787</cx:pt>
          <cx:pt idx="747">67681</cx:pt>
          <cx:pt idx="748">68296</cx:pt>
          <cx:pt idx="749">68664</cx:pt>
          <cx:pt idx="750">82617</cx:pt>
          <cx:pt idx="751">71750</cx:pt>
          <cx:pt idx="752">70282</cx:pt>
          <cx:pt idx="753">69755</cx:pt>
          <cx:pt idx="754">83461</cx:pt>
          <cx:pt idx="755">67833</cx:pt>
          <cx:pt idx="756">79380</cx:pt>
          <cx:pt idx="757">71402</cx:pt>
          <cx:pt idx="758">69029</cx:pt>
          <cx:pt idx="759">69864</cx:pt>
          <cx:pt idx="760">69356</cx:pt>
          <cx:pt idx="761">69158</cx:pt>
          <cx:pt idx="762">68610</cx:pt>
          <cx:pt idx="763">68176</cx:pt>
          <cx:pt idx="764">68774</cx:pt>
          <cx:pt idx="765">68236</cx:pt>
          <cx:pt idx="766">69908</cx:pt>
          <cx:pt idx="767">67607</cx:pt>
          <cx:pt idx="768">79739</cx:pt>
          <cx:pt idx="769">68992</cx:pt>
          <cx:pt idx="770">78279</cx:pt>
          <cx:pt idx="771">77924</cx:pt>
          <cx:pt idx="772">77860</cx:pt>
          <cx:pt idx="773">79002</cx:pt>
          <cx:pt idx="774">79902</cx:pt>
          <cx:pt idx="775">69772</cx:pt>
          <cx:pt idx="776">68847</cx:pt>
          <cx:pt idx="777">67777</cx:pt>
          <cx:pt idx="778">68764</cx:pt>
          <cx:pt idx="779">79283</cx:pt>
          <cx:pt idx="780">68638</cx:pt>
          <cx:pt idx="781">81574</cx:pt>
          <cx:pt idx="782">82292</cx:pt>
          <cx:pt idx="783">68289</cx:pt>
          <cx:pt idx="784">78206</cx:pt>
          <cx:pt idx="785">68733</cx:pt>
          <cx:pt idx="786">70010</cx:pt>
          <cx:pt idx="787">68804</cx:pt>
          <cx:pt idx="788">81067</cx:pt>
          <cx:pt idx="789">69336</cx:pt>
          <cx:pt idx="790">69206</cx:pt>
          <cx:pt idx="791">69190</cx:pt>
          <cx:pt idx="792">69188</cx:pt>
          <cx:pt idx="793">69274</cx:pt>
          <cx:pt idx="794">70661</cx:pt>
          <cx:pt idx="795">69611</cx:pt>
          <cx:pt idx="796">69790</cx:pt>
          <cx:pt idx="797">67948</cx:pt>
          <cx:pt idx="798">69375</cx:pt>
          <cx:pt idx="799">68872</cx:pt>
          <cx:pt idx="800">82028</cx:pt>
          <cx:pt idx="801">68400</cx:pt>
          <cx:pt idx="802">78719</cx:pt>
          <cx:pt idx="803">70480</cx:pt>
          <cx:pt idx="804">70316</cx:pt>
          <cx:pt idx="805">68840</cx:pt>
          <cx:pt idx="806">82731</cx:pt>
          <cx:pt idx="807">69235</cx:pt>
          <cx:pt idx="808">79885</cx:pt>
          <cx:pt idx="809">70488</cx:pt>
          <cx:pt idx="810">68627</cx:pt>
          <cx:pt idx="811">67927</cx:pt>
          <cx:pt idx="812">69637</cx:pt>
          <cx:pt idx="813">70060</cx:pt>
          <cx:pt idx="814">81160</cx:pt>
          <cx:pt idx="815">69840</cx:pt>
          <cx:pt idx="816">80502</cx:pt>
          <cx:pt idx="817">71606</cx:pt>
          <cx:pt idx="818">70255</cx:pt>
          <cx:pt idx="819">78359</cx:pt>
          <cx:pt idx="820">72061</cx:pt>
          <cx:pt idx="821">68829</cx:pt>
          <cx:pt idx="822">80782</cx:pt>
          <cx:pt idx="823">69335</cx:pt>
          <cx:pt idx="824">68339</cx:pt>
          <cx:pt idx="825">69098</cx:pt>
          <cx:pt idx="826">69880</cx:pt>
          <cx:pt idx="827">68226</cx:pt>
          <cx:pt idx="828">70281</cx:pt>
          <cx:pt idx="829">68705</cx:pt>
          <cx:pt idx="830">79004</cx:pt>
          <cx:pt idx="831">69126</cx:pt>
          <cx:pt idx="832">68776</cx:pt>
          <cx:pt idx="833">69041</cx:pt>
          <cx:pt idx="834">81279</cx:pt>
          <cx:pt idx="835">80455</cx:pt>
          <cx:pt idx="836">81962</cx:pt>
          <cx:pt idx="837">69228</cx:pt>
          <cx:pt idx="838">78308</cx:pt>
          <cx:pt idx="839">78587</cx:pt>
          <cx:pt idx="840">77579</cx:pt>
          <cx:pt idx="841">78189</cx:pt>
          <cx:pt idx="842">70272</cx:pt>
          <cx:pt idx="843">68994</cx:pt>
          <cx:pt idx="844">78681</cx:pt>
          <cx:pt idx="845">70318</cx:pt>
          <cx:pt idx="846">81512</cx:pt>
          <cx:pt idx="847">82885</cx:pt>
          <cx:pt idx="848">68886</cx:pt>
          <cx:pt idx="849">79651</cx:pt>
          <cx:pt idx="850">82418</cx:pt>
          <cx:pt idx="851">69062</cx:pt>
          <cx:pt idx="852">70006</cx:pt>
          <cx:pt idx="853">70017</cx:pt>
          <cx:pt idx="854">68660</cx:pt>
          <cx:pt idx="855">80195</cx:pt>
          <cx:pt idx="856">69734</cx:pt>
          <cx:pt idx="857">80463</cx:pt>
          <cx:pt idx="858">80950</cx:pt>
          <cx:pt idx="859">71944</cx:pt>
          <cx:pt idx="860">69895</cx:pt>
          <cx:pt idx="861">80690</cx:pt>
          <cx:pt idx="862">71055</cx:pt>
          <cx:pt idx="863">69415</cx:pt>
          <cx:pt idx="864">69493</cx:pt>
          <cx:pt idx="865">69500</cx:pt>
          <cx:pt idx="866">70670</cx:pt>
          <cx:pt idx="867">70033</cx:pt>
          <cx:pt idx="868">69932</cx:pt>
          <cx:pt idx="869">69330</cx:pt>
          <cx:pt idx="870">70164</cx:pt>
          <cx:pt idx="871">80667</cx:pt>
          <cx:pt idx="872">81317</cx:pt>
          <cx:pt idx="873">70000</cx:pt>
          <cx:pt idx="874">69365</cx:pt>
          <cx:pt idx="875">79054</cx:pt>
          <cx:pt idx="876">78140</cx:pt>
          <cx:pt idx="877">83289</cx:pt>
          <cx:pt idx="878">83822</cx:pt>
          <cx:pt idx="879">67991</cx:pt>
          <cx:pt idx="880">67819</cx:pt>
          <cx:pt idx="881">71750</cx:pt>
          <cx:pt idx="882">68296</cx:pt>
          <cx:pt idx="883">68465</cx:pt>
          <cx:pt idx="884">79574</cx:pt>
          <cx:pt idx="885">70944</cx:pt>
          <cx:pt idx="886">70915</cx:pt>
          <cx:pt idx="887">70174</cx:pt>
          <cx:pt idx="888">69560</cx:pt>
          <cx:pt idx="889">79208</cx:pt>
          <cx:pt idx="890">80048</cx:pt>
          <cx:pt idx="891">77618</cx:pt>
          <cx:pt idx="892">76926</cx:pt>
          <cx:pt idx="893">69835</cx:pt>
          <cx:pt idx="894">68236</cx:pt>
          <cx:pt idx="895">69004</cx:pt>
          <cx:pt idx="896">70512</cx:pt>
          <cx:pt idx="897">70094</cx:pt>
          <cx:pt idx="898">80904</cx:pt>
          <cx:pt idx="899">69761</cx:pt>
          <cx:pt idx="900">78236</cx:pt>
          <cx:pt idx="901">68852</cx:pt>
          <cx:pt idx="902">70786</cx:pt>
          <cx:pt idx="903">67802</cx:pt>
          <cx:pt idx="904">68603</cx:pt>
          <cx:pt idx="905">70031</cx:pt>
          <cx:pt idx="906">79583</cx:pt>
          <cx:pt idx="907">80869</cx:pt>
          <cx:pt idx="908">69484</cx:pt>
          <cx:pt idx="909">78974</cx:pt>
          <cx:pt idx="910">72116</cx:pt>
          <cx:pt idx="911">79564</cx:pt>
          <cx:pt idx="912">81731</cx:pt>
          <cx:pt idx="913">77734</cx:pt>
          <cx:pt idx="914">68616</cx:pt>
          <cx:pt idx="915">79652</cx:pt>
          <cx:pt idx="916">69103</cx:pt>
          <cx:pt idx="917">81521</cx:pt>
          <cx:pt idx="918">80390</cx:pt>
          <cx:pt idx="919">69158</cx:pt>
          <cx:pt idx="920">68912</cx:pt>
          <cx:pt idx="921">68591</cx:pt>
          <cx:pt idx="922">69644</cx:pt>
          <cx:pt idx="923">81083</cx:pt>
          <cx:pt idx="924">78386</cx:pt>
          <cx:pt idx="925">79853</cx:pt>
          <cx:pt idx="926">81835</cx:pt>
          <cx:pt idx="927">81465</cx:pt>
          <cx:pt idx="928">73032</cx:pt>
          <cx:pt idx="929">69957</cx:pt>
          <cx:pt idx="930">81126</cx:pt>
          <cx:pt idx="931">83792</cx:pt>
          <cx:pt idx="932">69660</cx:pt>
          <cx:pt idx="933">70005</cx:pt>
          <cx:pt idx="934">68783</cx:pt>
          <cx:pt idx="935">71708</cx:pt>
          <cx:pt idx="936">69142</cx:pt>
          <cx:pt idx="937">80372</cx:pt>
          <cx:pt idx="938">79896</cx:pt>
          <cx:pt idx="939">80250</cx:pt>
          <cx:pt idx="940">70461</cx:pt>
          <cx:pt idx="941">68124</cx:pt>
          <cx:pt idx="942">68463</cx:pt>
          <cx:pt idx="943">69959</cx:pt>
          <cx:pt idx="944">68356</cx:pt>
          <cx:pt idx="945">83098</cx:pt>
          <cx:pt idx="946">71624</cx:pt>
          <cx:pt idx="947">68951</cx:pt>
          <cx:pt idx="948">79263</cx:pt>
          <cx:pt idx="949">68729</cx:pt>
          <cx:pt idx="950">69732</cx:pt>
          <cx:pt idx="951">79967</cx:pt>
          <cx:pt idx="952">69800</cx:pt>
          <cx:pt idx="953">69504</cx:pt>
          <cx:pt idx="954">81278</cx:pt>
          <cx:pt idx="955">71019</cx:pt>
          <cx:pt idx="956">68819</cx:pt>
          <cx:pt idx="957">78827</cx:pt>
          <cx:pt idx="958">69445</cx:pt>
          <cx:pt idx="959">70502</cx:pt>
          <cx:pt idx="960">68872</cx:pt>
          <cx:pt idx="961">69946</cx:pt>
          <cx:pt idx="962">81719</cx:pt>
          <cx:pt idx="963">69922</cx:pt>
          <cx:pt idx="964">69924</cx:pt>
          <cx:pt idx="965">80562</cx:pt>
          <cx:pt idx="966">82096</cx:pt>
          <cx:pt idx="967">78213</cx:pt>
          <cx:pt idx="968">80749</cx:pt>
          <cx:pt idx="969">70392</cx:pt>
          <cx:pt idx="970">68766</cx:pt>
          <cx:pt idx="971">69219</cx:pt>
          <cx:pt idx="972">70580</cx:pt>
          <cx:pt idx="973">70077</cx:pt>
          <cx:pt idx="974">82041</cx:pt>
          <cx:pt idx="975">69319</cx:pt>
          <cx:pt idx="976">79938</cx:pt>
          <cx:pt idx="977">72550</cx:pt>
          <cx:pt idx="978">71206</cx:pt>
          <cx:pt idx="979">70020</cx:pt>
          <cx:pt idx="980">82406</cx:pt>
          <cx:pt idx="981">69569</cx:pt>
          <cx:pt idx="982">70197</cx:pt>
          <cx:pt idx="983">71800</cx:pt>
          <cx:pt idx="984">70166</cx:pt>
          <cx:pt idx="985">68456</cx:pt>
          <cx:pt idx="986">69773</cx:pt>
          <cx:pt idx="987">70140</cx:pt>
          <cx:pt idx="988">69412</cx:pt>
          <cx:pt idx="989">79919</cx:pt>
          <cx:pt idx="990">79168</cx:pt>
          <cx:pt idx="991">81272</cx:pt>
          <cx:pt idx="992">70144</cx:pt>
          <cx:pt idx="993">81428</cx:pt>
          <cx:pt idx="994">82734</cx:pt>
          <cx:pt idx="995">78687</cx:pt>
          <cx:pt idx="996">80685</cx:pt>
          <cx:pt idx="997">82756</cx:pt>
          <cx:pt idx="998">69548</cx:pt>
          <cx:pt idx="999">79199</cx:pt>
        </cx:lvl>
      </cx:numDim>
    </cx:data>
    <cx:data id="4">
      <cx:numDim type="val">
        <cx:f>Sheet1!$AS$17:$AS$1016</cx:f>
        <cx:lvl ptCount="1000" formatCode="General">
          <cx:pt idx="0">77200</cx:pt>
          <cx:pt idx="1">77624</cx:pt>
          <cx:pt idx="2">76032</cx:pt>
          <cx:pt idx="3">76301</cx:pt>
          <cx:pt idx="4">77998</cx:pt>
          <cx:pt idx="5">76060</cx:pt>
          <cx:pt idx="6">74983</cx:pt>
          <cx:pt idx="7">77794</cx:pt>
          <cx:pt idx="8">77810</cx:pt>
          <cx:pt idx="9">75761</cx:pt>
          <cx:pt idx="10">79535</cx:pt>
          <cx:pt idx="11">78478</cx:pt>
          <cx:pt idx="12">77136</cx:pt>
          <cx:pt idx="13">77182</cx:pt>
          <cx:pt idx="14">78141</cx:pt>
          <cx:pt idx="15">75066</cx:pt>
          <cx:pt idx="16">79254</cx:pt>
          <cx:pt idx="17">81543</cx:pt>
          <cx:pt idx="18">76180</cx:pt>
          <cx:pt idx="19">80309</cx:pt>
          <cx:pt idx="20">77067</cx:pt>
          <cx:pt idx="21">77149</cx:pt>
          <cx:pt idx="22">81317</cx:pt>
          <cx:pt idx="23">77677</cx:pt>
          <cx:pt idx="24">78771</cx:pt>
          <cx:pt idx="25">80265</cx:pt>
          <cx:pt idx="26">77504</cx:pt>
          <cx:pt idx="27">77725</cx:pt>
          <cx:pt idx="28">77117</cx:pt>
          <cx:pt idx="29">76927</cx:pt>
          <cx:pt idx="30">80208</cx:pt>
          <cx:pt idx="31">75287</cx:pt>
          <cx:pt idx="32">78732</cx:pt>
          <cx:pt idx="33">75412</cx:pt>
          <cx:pt idx="34">78763</cx:pt>
          <cx:pt idx="35">78432</cx:pt>
          <cx:pt idx="36">77532</cx:pt>
          <cx:pt idx="37">78974</cx:pt>
          <cx:pt idx="38">77352</cx:pt>
          <cx:pt idx="39">76984</cx:pt>
          <cx:pt idx="40">76032</cx:pt>
          <cx:pt idx="41">79356</cx:pt>
          <cx:pt idx="42">76949</cx:pt>
          <cx:pt idx="43">78241</cx:pt>
          <cx:pt idx="44">78960</cx:pt>
          <cx:pt idx="45">80965</cx:pt>
          <cx:pt idx="46">75611</cx:pt>
          <cx:pt idx="47">79200</cx:pt>
          <cx:pt idx="48">78717</cx:pt>
          <cx:pt idx="49">76565</cx:pt>
          <cx:pt idx="50">78395</cx:pt>
          <cx:pt idx="51">77760</cx:pt>
          <cx:pt idx="52">76619</cx:pt>
          <cx:pt idx="53">78900</cx:pt>
          <cx:pt idx="54">75604</cx:pt>
          <cx:pt idx="55">77141</cx:pt>
          <cx:pt idx="56">79573</cx:pt>
          <cx:pt idx="57">77017</cx:pt>
          <cx:pt idx="58">77406</cx:pt>
          <cx:pt idx="59">78386</cx:pt>
          <cx:pt idx="60">76439</cx:pt>
          <cx:pt idx="61">79159</cx:pt>
          <cx:pt idx="62">74508</cx:pt>
          <cx:pt idx="63">76947</cx:pt>
          <cx:pt idx="64">78728</cx:pt>
          <cx:pt idx="65">80035</cx:pt>
          <cx:pt idx="66">75126</cx:pt>
          <cx:pt idx="67">77916</cx:pt>
          <cx:pt idx="68">74552</cx:pt>
          <cx:pt idx="69">78080</cx:pt>
          <cx:pt idx="70">76037</cx:pt>
          <cx:pt idx="71">75689</cx:pt>
          <cx:pt idx="72">79897</cx:pt>
          <cx:pt idx="73">74760</cx:pt>
          <cx:pt idx="74">77392</cx:pt>
          <cx:pt idx="75">80386</cx:pt>
          <cx:pt idx="76">77816</cx:pt>
          <cx:pt idx="77">78595</cx:pt>
          <cx:pt idx="78">77583</cx:pt>
          <cx:pt idx="79">76635</cx:pt>
          <cx:pt idx="80">77549</cx:pt>
          <cx:pt idx="81">75429</cx:pt>
          <cx:pt idx="82">78099</cx:pt>
          <cx:pt idx="83">77055</cx:pt>
          <cx:pt idx="84">74422</cx:pt>
          <cx:pt idx="85">78892</cx:pt>
          <cx:pt idx="86">78275</cx:pt>
          <cx:pt idx="87">79458</cx:pt>
          <cx:pt idx="88">78269</cx:pt>
          <cx:pt idx="89">77125</cx:pt>
          <cx:pt idx="90">75923</cx:pt>
          <cx:pt idx="91">77579</cx:pt>
          <cx:pt idx="92">77418</cx:pt>
          <cx:pt idx="93">76530</cx:pt>
          <cx:pt idx="94">79181</cx:pt>
          <cx:pt idx="95">77905</cx:pt>
          <cx:pt idx="96">76361</cx:pt>
          <cx:pt idx="97">78514</cx:pt>
          <cx:pt idx="98">75276</cx:pt>
          <cx:pt idx="99">74828</cx:pt>
          <cx:pt idx="100">74289</cx:pt>
          <cx:pt idx="101">79032</cx:pt>
          <cx:pt idx="102">79618</cx:pt>
          <cx:pt idx="103">76989</cx:pt>
          <cx:pt idx="104">78349</cx:pt>
          <cx:pt idx="105">80464</cx:pt>
          <cx:pt idx="106">76082</cx:pt>
          <cx:pt idx="107">77037</cx:pt>
          <cx:pt idx="108">80098</cx:pt>
          <cx:pt idx="109">75889</cx:pt>
          <cx:pt idx="110">78667</cx:pt>
          <cx:pt idx="111">75874</cx:pt>
          <cx:pt idx="112">78419</cx:pt>
          <cx:pt idx="113">77252</cx:pt>
          <cx:pt idx="114">77222</cx:pt>
          <cx:pt idx="115">79009</cx:pt>
          <cx:pt idx="116">77072</cx:pt>
          <cx:pt idx="117">76828</cx:pt>
          <cx:pt idx="118">77500</cx:pt>
          <cx:pt idx="119">77147</cx:pt>
          <cx:pt idx="120">78559</cx:pt>
          <cx:pt idx="121">78981</cx:pt>
          <cx:pt idx="122">75213</cx:pt>
          <cx:pt idx="123">77697</cx:pt>
          <cx:pt idx="124">77651</cx:pt>
          <cx:pt idx="125">78081</cx:pt>
          <cx:pt idx="126">78393</cx:pt>
          <cx:pt idx="127">76840</cx:pt>
          <cx:pt idx="128">80867</cx:pt>
          <cx:pt idx="129">79032</cx:pt>
          <cx:pt idx="130">74462</cx:pt>
          <cx:pt idx="131">78593</cx:pt>
          <cx:pt idx="132">79252</cx:pt>
          <cx:pt idx="133">77682</cx:pt>
          <cx:pt idx="134">76826</cx:pt>
          <cx:pt idx="135">75161</cx:pt>
          <cx:pt idx="136">79324</cx:pt>
          <cx:pt idx="137">81037</cx:pt>
          <cx:pt idx="138">76554</cx:pt>
          <cx:pt idx="139">76157</cx:pt>
          <cx:pt idx="140">78421</cx:pt>
          <cx:pt idx="141">75610</cx:pt>
          <cx:pt idx="142">77328</cx:pt>
          <cx:pt idx="143">75973</cx:pt>
          <cx:pt idx="144">79396</cx:pt>
          <cx:pt idx="145">80541</cx:pt>
          <cx:pt idx="146">76830</cx:pt>
          <cx:pt idx="147">78869</cx:pt>
          <cx:pt idx="148">77425</cx:pt>
          <cx:pt idx="149">78065</cx:pt>
          <cx:pt idx="150">80022</cx:pt>
          <cx:pt idx="151">77526</cx:pt>
          <cx:pt idx="152">75508</cx:pt>
          <cx:pt idx="153">78188</cx:pt>
          <cx:pt idx="154">76471</cx:pt>
          <cx:pt idx="155">77717</cx:pt>
          <cx:pt idx="156">77109</cx:pt>
          <cx:pt idx="157">75740</cx:pt>
          <cx:pt idx="158">73960</cx:pt>
          <cx:pt idx="159">74079</cx:pt>
          <cx:pt idx="160">75360</cx:pt>
          <cx:pt idx="161">78144</cx:pt>
          <cx:pt idx="162">76463</cx:pt>
          <cx:pt idx="163">78063</cx:pt>
          <cx:pt idx="164">75364</cx:pt>
          <cx:pt idx="165">79477</cx:pt>
          <cx:pt idx="166">78223</cx:pt>
          <cx:pt idx="167">76754</cx:pt>
          <cx:pt idx="168">79450</cx:pt>
          <cx:pt idx="169">79109</cx:pt>
          <cx:pt idx="170">75146</cx:pt>
          <cx:pt idx="171">78680</cx:pt>
          <cx:pt idx="172">76567</cx:pt>
          <cx:pt idx="173">79378</cx:pt>
          <cx:pt idx="174">78860</cx:pt>
          <cx:pt idx="175">77255</cx:pt>
          <cx:pt idx="176">77887</cx:pt>
          <cx:pt idx="177">78089</cx:pt>
          <cx:pt idx="178">78028</cx:pt>
          <cx:pt idx="179">80364</cx:pt>
          <cx:pt idx="180">75497</cx:pt>
          <cx:pt idx="181">77636</cx:pt>
          <cx:pt idx="182">76049</cx:pt>
          <cx:pt idx="183">77906</cx:pt>
          <cx:pt idx="184">78822</cx:pt>
          <cx:pt idx="185">77379</cx:pt>
          <cx:pt idx="186">75201</cx:pt>
          <cx:pt idx="187">80430</cx:pt>
          <cx:pt idx="188">77118</cx:pt>
          <cx:pt idx="189">78520</cx:pt>
          <cx:pt idx="190">77209</cx:pt>
          <cx:pt idx="191">75630</cx:pt>
          <cx:pt idx="192">75965</cx:pt>
          <cx:pt idx="193">75207</cx:pt>
          <cx:pt idx="194">75981</cx:pt>
          <cx:pt idx="195">77873</cx:pt>
          <cx:pt idx="196">77385</cx:pt>
          <cx:pt idx="197">80255</cx:pt>
          <cx:pt idx="198">77956</cx:pt>
          <cx:pt idx="199">77082</cx:pt>
          <cx:pt idx="200">78512</cx:pt>
          <cx:pt idx="201">79048</cx:pt>
          <cx:pt idx="202">77616</cx:pt>
          <cx:pt idx="203">78896</cx:pt>
          <cx:pt idx="204">76787</cx:pt>
          <cx:pt idx="205">76819</cx:pt>
          <cx:pt idx="206">79862</cx:pt>
          <cx:pt idx="207">76308</cx:pt>
          <cx:pt idx="208">80675</cx:pt>
          <cx:pt idx="209">79020</cx:pt>
          <cx:pt idx="210">76430</cx:pt>
          <cx:pt idx="211">79013</cx:pt>
          <cx:pt idx="212">76987</cx:pt>
          <cx:pt idx="213">78070</cx:pt>
          <cx:pt idx="214">78907</cx:pt>
          <cx:pt idx="215">75910</cx:pt>
          <cx:pt idx="216">78699</cx:pt>
          <cx:pt idx="217">77156</cx:pt>
          <cx:pt idx="218">80049</cx:pt>
          <cx:pt idx="219">77784</cx:pt>
          <cx:pt idx="220">76505</cx:pt>
          <cx:pt idx="221">78781</cx:pt>
          <cx:pt idx="222">75441</cx:pt>
          <cx:pt idx="223">75178</cx:pt>
          <cx:pt idx="224">76947</cx:pt>
          <cx:pt idx="225">80926</cx:pt>
          <cx:pt idx="226">75244</cx:pt>
          <cx:pt idx="227">78574</cx:pt>
          <cx:pt idx="228">78533</cx:pt>
          <cx:pt idx="229">79864</cx:pt>
          <cx:pt idx="230">79401</cx:pt>
          <cx:pt idx="231">76947</cx:pt>
          <cx:pt idx="232">76702</cx:pt>
          <cx:pt idx="233">78722</cx:pt>
          <cx:pt idx="234">76273</cx:pt>
          <cx:pt idx="235">77739</cx:pt>
          <cx:pt idx="236">77708</cx:pt>
          <cx:pt idx="237">76994</cx:pt>
          <cx:pt idx="238">82024</cx:pt>
          <cx:pt idx="239">76311</cx:pt>
          <cx:pt idx="240">77685</cx:pt>
          <cx:pt idx="241">80579</cx:pt>
          <cx:pt idx="242">75078</cx:pt>
          <cx:pt idx="243">77190</cx:pt>
          <cx:pt idx="244">78026</cx:pt>
          <cx:pt idx="245">75711</cx:pt>
          <cx:pt idx="246">80306</cx:pt>
          <cx:pt idx="247">76344</cx:pt>
          <cx:pt idx="248">78157</cx:pt>
          <cx:pt idx="249">79745</cx:pt>
          <cx:pt idx="250">76241</cx:pt>
          <cx:pt idx="251">78010</cx:pt>
          <cx:pt idx="252">73490</cx:pt>
          <cx:pt idx="253">79524</cx:pt>
          <cx:pt idx="254">80570</cx:pt>
          <cx:pt idx="255">76346</cx:pt>
          <cx:pt idx="256">79099</cx:pt>
          <cx:pt idx="257">77517</cx:pt>
          <cx:pt idx="258">76853</cx:pt>
          <cx:pt idx="259">80032</cx:pt>
          <cx:pt idx="260">77690</cx:pt>
          <cx:pt idx="261">78267</cx:pt>
          <cx:pt idx="262">78939</cx:pt>
          <cx:pt idx="263">79193</cx:pt>
          <cx:pt idx="264">76295</cx:pt>
          <cx:pt idx="265">76193</cx:pt>
          <cx:pt idx="266">78978</cx:pt>
          <cx:pt idx="267">79026</cx:pt>
          <cx:pt idx="268">75923</cx:pt>
          <cx:pt idx="269">78449</cx:pt>
          <cx:pt idx="270">75861</cx:pt>
          <cx:pt idx="271">77736</cx:pt>
          <cx:pt idx="272">78640</cx:pt>
          <cx:pt idx="273">75709</cx:pt>
          <cx:pt idx="274">78117</cx:pt>
          <cx:pt idx="275">79669</cx:pt>
          <cx:pt idx="276">77112</cx:pt>
          <cx:pt idx="277">77841</cx:pt>
          <cx:pt idx="278">78853</cx:pt>
          <cx:pt idx="279">76678</cx:pt>
          <cx:pt idx="280">77369</cx:pt>
          <cx:pt idx="281">79599</cx:pt>
          <cx:pt idx="282">76193</cx:pt>
          <cx:pt idx="283">79872</cx:pt>
          <cx:pt idx="284">74434</cx:pt>
          <cx:pt idx="285">79025</cx:pt>
          <cx:pt idx="286">76998</cx:pt>
          <cx:pt idx="287">78541</cx:pt>
          <cx:pt idx="288">79236</cx:pt>
          <cx:pt idx="289">76524</cx:pt>
          <cx:pt idx="290">77819</cx:pt>
          <cx:pt idx="291">81469</cx:pt>
          <cx:pt idx="292">76137</cx:pt>
          <cx:pt idx="293">78411</cx:pt>
          <cx:pt idx="294">78978</cx:pt>
          <cx:pt idx="295">75784</cx:pt>
          <cx:pt idx="296">78664</cx:pt>
          <cx:pt idx="297">78338</cx:pt>
          <cx:pt idx="298">76754</cx:pt>
          <cx:pt idx="299">78585</cx:pt>
          <cx:pt idx="300">78935</cx:pt>
          <cx:pt idx="301">78011</cx:pt>
          <cx:pt idx="302">80312</cx:pt>
          <cx:pt idx="303">76710</cx:pt>
          <cx:pt idx="304">79576</cx:pt>
          <cx:pt idx="305">79290</cx:pt>
          <cx:pt idx="306">77833</cx:pt>
          <cx:pt idx="307">78632</cx:pt>
          <cx:pt idx="308">78135</cx:pt>
          <cx:pt idx="309">77322</cx:pt>
          <cx:pt idx="310">79848</cx:pt>
          <cx:pt idx="311">77449</cx:pt>
          <cx:pt idx="312">78875</cx:pt>
          <cx:pt idx="313">80012</cx:pt>
          <cx:pt idx="314">76176</cx:pt>
          <cx:pt idx="315">78127</cx:pt>
          <cx:pt idx="316">78263</cx:pt>
          <cx:pt idx="317">77019</cx:pt>
          <cx:pt idx="318">79075</cx:pt>
          <cx:pt idx="319">75889</cx:pt>
          <cx:pt idx="320">77245</cx:pt>
          <cx:pt idx="321">78687</cx:pt>
          <cx:pt idx="322">76770</cx:pt>
          <cx:pt idx="323">78654</cx:pt>
          <cx:pt idx="324">76280</cx:pt>
          <cx:pt idx="325">76406</cx:pt>
          <cx:pt idx="326">80916</cx:pt>
          <cx:pt idx="327">74773</cx:pt>
          <cx:pt idx="328">77073</cx:pt>
          <cx:pt idx="329">77653</cx:pt>
          <cx:pt idx="330">77249</cx:pt>
          <cx:pt idx="331">79683</cx:pt>
          <cx:pt idx="332">76429</cx:pt>
          <cx:pt idx="333">77428</cx:pt>
          <cx:pt idx="334">78685</cx:pt>
          <cx:pt idx="335">75762</cx:pt>
          <cx:pt idx="336">78822</cx:pt>
          <cx:pt idx="337">77054</cx:pt>
          <cx:pt idx="338">76699</cx:pt>
          <cx:pt idx="339">82236</cx:pt>
          <cx:pt idx="340">76183</cx:pt>
          <cx:pt idx="341">79541</cx:pt>
          <cx:pt idx="342">78224</cx:pt>
          <cx:pt idx="343">77098</cx:pt>
          <cx:pt idx="344">78801</cx:pt>
          <cx:pt idx="345">76472</cx:pt>
          <cx:pt idx="346">79356</cx:pt>
          <cx:pt idx="347">79358</cx:pt>
          <cx:pt idx="348">76038</cx:pt>
          <cx:pt idx="349">78762</cx:pt>
          <cx:pt idx="350">75671</cx:pt>
          <cx:pt idx="351">79671</cx:pt>
          <cx:pt idx="352">76868</cx:pt>
          <cx:pt idx="353">75257</cx:pt>
          <cx:pt idx="354">78524</cx:pt>
          <cx:pt idx="355">79253</cx:pt>
          <cx:pt idx="356">76227</cx:pt>
          <cx:pt idx="357">78099</cx:pt>
          <cx:pt idx="358">77195</cx:pt>
          <cx:pt idx="359">77954</cx:pt>
          <cx:pt idx="360">80659</cx:pt>
          <cx:pt idx="361">75833</cx:pt>
          <cx:pt idx="362">78634</cx:pt>
          <cx:pt idx="363">77574</cx:pt>
          <cx:pt idx="364">79963</cx:pt>
          <cx:pt idx="365">78841</cx:pt>
          <cx:pt idx="366">76640</cx:pt>
          <cx:pt idx="367">78788</cx:pt>
          <cx:pt idx="368">77512</cx:pt>
          <cx:pt idx="369">79217</cx:pt>
          <cx:pt idx="370">79138</cx:pt>
          <cx:pt idx="371">78986</cx:pt>
          <cx:pt idx="372">76627</cx:pt>
          <cx:pt idx="373">81532</cx:pt>
          <cx:pt idx="374">76841</cx:pt>
          <cx:pt idx="375">76886</cx:pt>
          <cx:pt idx="376">81500</cx:pt>
          <cx:pt idx="377">77855</cx:pt>
          <cx:pt idx="378">79248</cx:pt>
          <cx:pt idx="379">75009</cx:pt>
          <cx:pt idx="380">76600</cx:pt>
          <cx:pt idx="381">78424</cx:pt>
          <cx:pt idx="382">76309</cx:pt>
          <cx:pt idx="383">80679</cx:pt>
          <cx:pt idx="384">78002</cx:pt>
          <cx:pt idx="385">76029</cx:pt>
          <cx:pt idx="386">78950</cx:pt>
          <cx:pt idx="387">76848</cx:pt>
          <cx:pt idx="388">78182</cx:pt>
          <cx:pt idx="389">77291</cx:pt>
          <cx:pt idx="390">77971</cx:pt>
          <cx:pt idx="391">79061</cx:pt>
          <cx:pt idx="392">77434</cx:pt>
          <cx:pt idx="393">76826</cx:pt>
          <cx:pt idx="394">78596</cx:pt>
          <cx:pt idx="395">78305</cx:pt>
          <cx:pt idx="396">78269</cx:pt>
          <cx:pt idx="397">77989</cx:pt>
          <cx:pt idx="398">77701</cx:pt>
          <cx:pt idx="399">80282</cx:pt>
          <cx:pt idx="400">74551</cx:pt>
          <cx:pt idx="401">77162</cx:pt>
          <cx:pt idx="402">78889</cx:pt>
          <cx:pt idx="403">76109</cx:pt>
          <cx:pt idx="404">77929</cx:pt>
          <cx:pt idx="405">77662</cx:pt>
          <cx:pt idx="406">78196</cx:pt>
          <cx:pt idx="407">78499</cx:pt>
          <cx:pt idx="408">76484</cx:pt>
          <cx:pt idx="409">76264</cx:pt>
          <cx:pt idx="410">79414</cx:pt>
          <cx:pt idx="411">76831</cx:pt>
          <cx:pt idx="412">76455</cx:pt>
          <cx:pt idx="413">79875</cx:pt>
          <cx:pt idx="414">76524</cx:pt>
          <cx:pt idx="415">79575</cx:pt>
          <cx:pt idx="416">75707</cx:pt>
          <cx:pt idx="417">75951</cx:pt>
          <cx:pt idx="418">78057</cx:pt>
          <cx:pt idx="419">76452</cx:pt>
          <cx:pt idx="420">78666</cx:pt>
          <cx:pt idx="421">76542</cx:pt>
          <cx:pt idx="422">78631</cx:pt>
          <cx:pt idx="423">79844</cx:pt>
          <cx:pt idx="424">74673</cx:pt>
          <cx:pt idx="425">75214</cx:pt>
          <cx:pt idx="426">75375</cx:pt>
          <cx:pt idx="427">76709</cx:pt>
          <cx:pt idx="428">77129</cx:pt>
          <cx:pt idx="429">77618</cx:pt>
          <cx:pt idx="430">77331</cx:pt>
          <cx:pt idx="431">79491</cx:pt>
          <cx:pt idx="432">78629</cx:pt>
          <cx:pt idx="433">77036</cx:pt>
          <cx:pt idx="434">78411</cx:pt>
          <cx:pt idx="435">76265</cx:pt>
          <cx:pt idx="436">78766</cx:pt>
          <cx:pt idx="437">76142</cx:pt>
          <cx:pt idx="438">76284</cx:pt>
          <cx:pt idx="439">79387</cx:pt>
          <cx:pt idx="440">77483</cx:pt>
          <cx:pt idx="441">78487</cx:pt>
          <cx:pt idx="442">76420</cx:pt>
          <cx:pt idx="443">77641</cx:pt>
          <cx:pt idx="444">79791</cx:pt>
          <cx:pt idx="445">76868</cx:pt>
          <cx:pt idx="446">78302</cx:pt>
          <cx:pt idx="447">79710</cx:pt>
          <cx:pt idx="448">77612</cx:pt>
          <cx:pt idx="449">78106</cx:pt>
          <cx:pt idx="450">78924</cx:pt>
          <cx:pt idx="451">77626</cx:pt>
          <cx:pt idx="452">77402</cx:pt>
          <cx:pt idx="453">76282</cx:pt>
          <cx:pt idx="454">79623</cx:pt>
          <cx:pt idx="455">79582</cx:pt>
          <cx:pt idx="456">73933</cx:pt>
          <cx:pt idx="457">78008</cx:pt>
          <cx:pt idx="458">76921</cx:pt>
          <cx:pt idx="459">78779</cx:pt>
          <cx:pt idx="460">78267</cx:pt>
          <cx:pt idx="461">78020</cx:pt>
          <cx:pt idx="462">77350</cx:pt>
          <cx:pt idx="463">77952</cx:pt>
          <cx:pt idx="464">77202</cx:pt>
          <cx:pt idx="465">79586</cx:pt>
          <cx:pt idx="466">80280</cx:pt>
          <cx:pt idx="467">76505</cx:pt>
          <cx:pt idx="468">79343</cx:pt>
          <cx:pt idx="469">77274</cx:pt>
          <cx:pt idx="470">76444</cx:pt>
          <cx:pt idx="471">79620</cx:pt>
          <cx:pt idx="472">76459</cx:pt>
          <cx:pt idx="473">77670</cx:pt>
          <cx:pt idx="474">78899</cx:pt>
          <cx:pt idx="475">76289</cx:pt>
          <cx:pt idx="476">78297</cx:pt>
          <cx:pt idx="477">79593</cx:pt>
          <cx:pt idx="478">77664</cx:pt>
          <cx:pt idx="479">79792</cx:pt>
          <cx:pt idx="480">75764</cx:pt>
          <cx:pt idx="481">77491</cx:pt>
          <cx:pt idx="482">80623</cx:pt>
          <cx:pt idx="483">76080</cx:pt>
          <cx:pt idx="484">81775</cx:pt>
          <cx:pt idx="485">77888</cx:pt>
          <cx:pt idx="486">78489</cx:pt>
          <cx:pt idx="487">76791</cx:pt>
          <cx:pt idx="488">74588</cx:pt>
          <cx:pt idx="489">77833</cx:pt>
          <cx:pt idx="490">79124</cx:pt>
          <cx:pt idx="491">75778</cx:pt>
          <cx:pt idx="492">77707</cx:pt>
          <cx:pt idx="493">79069</cx:pt>
          <cx:pt idx="494">75511</cx:pt>
          <cx:pt idx="495">79758</cx:pt>
          <cx:pt idx="496">78890</cx:pt>
          <cx:pt idx="497">78043</cx:pt>
          <cx:pt idx="498">76030</cx:pt>
          <cx:pt idx="499">78861</cx:pt>
          <cx:pt idx="500">78596</cx:pt>
          <cx:pt idx="501">76767</cx:pt>
          <cx:pt idx="502">78527</cx:pt>
          <cx:pt idx="503">79468</cx:pt>
          <cx:pt idx="504">78333</cx:pt>
          <cx:pt idx="505">76126</cx:pt>
          <cx:pt idx="506">79730</cx:pt>
          <cx:pt idx="507">75180</cx:pt>
          <cx:pt idx="508">77946</cx:pt>
          <cx:pt idx="509">76649</cx:pt>
          <cx:pt idx="510">78406</cx:pt>
          <cx:pt idx="511">77433</cx:pt>
          <cx:pt idx="512">75995</cx:pt>
          <cx:pt idx="513">78068</cx:pt>
          <cx:pt idx="514">77896</cx:pt>
          <cx:pt idx="515">75911</cx:pt>
          <cx:pt idx="516">78534</cx:pt>
          <cx:pt idx="517">76844</cx:pt>
          <cx:pt idx="518">76453</cx:pt>
          <cx:pt idx="519">78873</cx:pt>
          <cx:pt idx="520">76776</cx:pt>
          <cx:pt idx="521">78782</cx:pt>
          <cx:pt idx="522">78429</cx:pt>
          <cx:pt idx="523">75982</cx:pt>
          <cx:pt idx="524">78974</cx:pt>
          <cx:pt idx="525">75717</cx:pt>
          <cx:pt idx="526">77944</cx:pt>
          <cx:pt idx="527">79876</cx:pt>
          <cx:pt idx="528">75818</cx:pt>
          <cx:pt idx="529">79406</cx:pt>
          <cx:pt idx="530">76490</cx:pt>
          <cx:pt idx="531">76243</cx:pt>
          <cx:pt idx="532">79247</cx:pt>
          <cx:pt idx="533">75478</cx:pt>
          <cx:pt idx="534">79257</cx:pt>
          <cx:pt idx="535">80921</cx:pt>
          <cx:pt idx="536">74892</cx:pt>
          <cx:pt idx="537">78009</cx:pt>
          <cx:pt idx="538">75732</cx:pt>
          <cx:pt idx="539">78331</cx:pt>
          <cx:pt idx="540">78597</cx:pt>
          <cx:pt idx="541">78970</cx:pt>
          <cx:pt idx="542">75976</cx:pt>
          <cx:pt idx="543">79053</cx:pt>
          <cx:pt idx="544">78285</cx:pt>
          <cx:pt idx="545">77791</cx:pt>
          <cx:pt idx="546">79205</cx:pt>
          <cx:pt idx="547">75310</cx:pt>
          <cx:pt idx="548">79682</cx:pt>
          <cx:pt idx="549">77682</cx:pt>
          <cx:pt idx="550">79645</cx:pt>
          <cx:pt idx="551">79193</cx:pt>
          <cx:pt idx="552">76021</cx:pt>
          <cx:pt idx="553">77449</cx:pt>
          <cx:pt idx="554">78975</cx:pt>
          <cx:pt idx="555">77581</cx:pt>
          <cx:pt idx="556">78906</cx:pt>
          <cx:pt idx="557">77935</cx:pt>
          <cx:pt idx="558">76886</cx:pt>
          <cx:pt idx="559">79627</cx:pt>
          <cx:pt idx="560">75831</cx:pt>
          <cx:pt idx="561">80168</cx:pt>
          <cx:pt idx="562">79063</cx:pt>
          <cx:pt idx="563">78053</cx:pt>
          <cx:pt idx="564">77491</cx:pt>
          <cx:pt idx="565">76753</cx:pt>
          <cx:pt idx="566">77704</cx:pt>
          <cx:pt idx="567">79756</cx:pt>
          <cx:pt idx="568">75950</cx:pt>
          <cx:pt idx="569">79406</cx:pt>
          <cx:pt idx="570">77042</cx:pt>
          <cx:pt idx="571">76486</cx:pt>
          <cx:pt idx="572">80304</cx:pt>
          <cx:pt idx="573">76606</cx:pt>
          <cx:pt idx="574">80055</cx:pt>
          <cx:pt idx="575">76418</cx:pt>
          <cx:pt idx="576">77470</cx:pt>
          <cx:pt idx="577">79797</cx:pt>
          <cx:pt idx="578">77431</cx:pt>
          <cx:pt idx="579">77676</cx:pt>
          <cx:pt idx="580">80469</cx:pt>
          <cx:pt idx="581">76462</cx:pt>
          <cx:pt idx="582">79447</cx:pt>
          <cx:pt idx="583">74504</cx:pt>
          <cx:pt idx="584">76274</cx:pt>
          <cx:pt idx="585">80496</cx:pt>
          <cx:pt idx="586">75110</cx:pt>
          <cx:pt idx="587">77831</cx:pt>
          <cx:pt idx="588">76123</cx:pt>
          <cx:pt idx="589">78340</cx:pt>
          <cx:pt idx="590">77377</cx:pt>
          <cx:pt idx="591">75166</cx:pt>
          <cx:pt idx="592">79214</cx:pt>
          <cx:pt idx="593">74848</cx:pt>
          <cx:pt idx="594">78811</cx:pt>
          <cx:pt idx="595">79671</cx:pt>
          <cx:pt idx="596">76617</cx:pt>
          <cx:pt idx="597">74632</cx:pt>
          <cx:pt idx="598">79797</cx:pt>
          <cx:pt idx="599">77421</cx:pt>
          <cx:pt idx="600">76472</cx:pt>
          <cx:pt idx="601">78305</cx:pt>
          <cx:pt idx="602">77042</cx:pt>
          <cx:pt idx="603">79455</cx:pt>
          <cx:pt idx="604">77720</cx:pt>
          <cx:pt idx="605">80680</cx:pt>
          <cx:pt idx="606">79187</cx:pt>
          <cx:pt idx="607">75328</cx:pt>
          <cx:pt idx="608">76920</cx:pt>
          <cx:pt idx="609">76503</cx:pt>
          <cx:pt idx="610">78102</cx:pt>
          <cx:pt idx="611">75047</cx:pt>
          <cx:pt idx="612">74236</cx:pt>
          <cx:pt idx="613">76715</cx:pt>
          <cx:pt idx="614">77343</cx:pt>
          <cx:pt idx="615">78038</cx:pt>
          <cx:pt idx="616">78139</cx:pt>
          <cx:pt idx="617">79232</cx:pt>
          <cx:pt idx="618">76115</cx:pt>
          <cx:pt idx="619">79479</cx:pt>
          <cx:pt idx="620">78477</cx:pt>
          <cx:pt idx="621">76053</cx:pt>
          <cx:pt idx="622">78102</cx:pt>
          <cx:pt idx="623">77109</cx:pt>
          <cx:pt idx="624">76060</cx:pt>
          <cx:pt idx="625">78204</cx:pt>
          <cx:pt idx="626">78547</cx:pt>
          <cx:pt idx="627">77275</cx:pt>
          <cx:pt idx="628">77381</cx:pt>
          <cx:pt idx="629">76534</cx:pt>
          <cx:pt idx="630">78791</cx:pt>
          <cx:pt idx="631">76920</cx:pt>
          <cx:pt idx="632">78081</cx:pt>
          <cx:pt idx="633">80092</cx:pt>
          <cx:pt idx="634">76226</cx:pt>
          <cx:pt idx="635">77761</cx:pt>
          <cx:pt idx="636">77012</cx:pt>
          <cx:pt idx="637">78036</cx:pt>
          <cx:pt idx="638">79878</cx:pt>
          <cx:pt idx="639">76081</cx:pt>
          <cx:pt idx="640">77508</cx:pt>
          <cx:pt idx="641">80306</cx:pt>
          <cx:pt idx="642">76385</cx:pt>
          <cx:pt idx="643">79237</cx:pt>
          <cx:pt idx="644">78407</cx:pt>
          <cx:pt idx="645">78216</cx:pt>
          <cx:pt idx="646">79315</cx:pt>
          <cx:pt idx="647">75966</cx:pt>
          <cx:pt idx="648">78804</cx:pt>
          <cx:pt idx="649">78412</cx:pt>
          <cx:pt idx="650">77520</cx:pt>
          <cx:pt idx="651">77890</cx:pt>
          <cx:pt idx="652">79273</cx:pt>
          <cx:pt idx="653">76178</cx:pt>
          <cx:pt idx="654">77936</cx:pt>
          <cx:pt idx="655">80128</cx:pt>
          <cx:pt idx="656">75449</cx:pt>
          <cx:pt idx="657">79033</cx:pt>
          <cx:pt idx="658">75762</cx:pt>
          <cx:pt idx="659">78313</cx:pt>
          <cx:pt idx="660">78432</cx:pt>
          <cx:pt idx="661">75686</cx:pt>
          <cx:pt idx="662">77399</cx:pt>
          <cx:pt idx="663">79730</cx:pt>
          <cx:pt idx="664">76318</cx:pt>
          <cx:pt idx="665">79178</cx:pt>
          <cx:pt idx="666">79007</cx:pt>
          <cx:pt idx="667">80436</cx:pt>
          <cx:pt idx="668">78944</cx:pt>
          <cx:pt idx="669">75484</cx:pt>
          <cx:pt idx="670">79076</cx:pt>
          <cx:pt idx="671">79006</cx:pt>
          <cx:pt idx="672">77341</cx:pt>
          <cx:pt idx="673">79092</cx:pt>
          <cx:pt idx="674">77690</cx:pt>
          <cx:pt idx="675">80872</cx:pt>
          <cx:pt idx="676">77339</cx:pt>
          <cx:pt idx="677">75533</cx:pt>
          <cx:pt idx="678">78084</cx:pt>
          <cx:pt idx="679">76662</cx:pt>
          <cx:pt idx="680">78748</cx:pt>
          <cx:pt idx="681">78631</cx:pt>
          <cx:pt idx="682">75288</cx:pt>
          <cx:pt idx="683">78959</cx:pt>
          <cx:pt idx="684">77426</cx:pt>
          <cx:pt idx="685">78564</cx:pt>
          <cx:pt idx="686">78277</cx:pt>
          <cx:pt idx="687">76023</cx:pt>
          <cx:pt idx="688">77497</cx:pt>
          <cx:pt idx="689">77746</cx:pt>
          <cx:pt idx="690">77739</cx:pt>
          <cx:pt idx="691">80067</cx:pt>
          <cx:pt idx="692">76540</cx:pt>
          <cx:pt idx="693">77620</cx:pt>
          <cx:pt idx="694">78370</cx:pt>
          <cx:pt idx="695">76249</cx:pt>
          <cx:pt idx="696">78544</cx:pt>
          <cx:pt idx="697">78454</cx:pt>
          <cx:pt idx="698">77535</cx:pt>
          <cx:pt idx="699">78761</cx:pt>
          <cx:pt idx="700">78682</cx:pt>
          <cx:pt idx="701">75668</cx:pt>
          <cx:pt idx="702">78236</cx:pt>
          <cx:pt idx="703">77085</cx:pt>
          <cx:pt idx="704">77471</cx:pt>
          <cx:pt idx="705">79443</cx:pt>
          <cx:pt idx="706">79114</cx:pt>
          <cx:pt idx="707">77986</cx:pt>
          <cx:pt idx="708">78523</cx:pt>
          <cx:pt idx="709">76374</cx:pt>
          <cx:pt idx="710">75401</cx:pt>
          <cx:pt idx="711">74452</cx:pt>
          <cx:pt idx="712">76187</cx:pt>
          <cx:pt idx="713">78032</cx:pt>
          <cx:pt idx="714">77432</cx:pt>
          <cx:pt idx="715">76413</cx:pt>
          <cx:pt idx="716">79978</cx:pt>
          <cx:pt idx="717">77559</cx:pt>
          <cx:pt idx="718">78968</cx:pt>
          <cx:pt idx="719">80066</cx:pt>
          <cx:pt idx="720">76302</cx:pt>
          <cx:pt idx="721">77203</cx:pt>
          <cx:pt idx="722">78045</cx:pt>
          <cx:pt idx="723">77193</cx:pt>
          <cx:pt idx="724">80516</cx:pt>
          <cx:pt idx="725">77792</cx:pt>
          <cx:pt idx="726">77300</cx:pt>
          <cx:pt idx="727">78602</cx:pt>
          <cx:pt idx="728">75548</cx:pt>
          <cx:pt idx="729">79197</cx:pt>
          <cx:pt idx="730">79474</cx:pt>
          <cx:pt idx="731">79104</cx:pt>
          <cx:pt idx="732">79568</cx:pt>
          <cx:pt idx="733">75683</cx:pt>
          <cx:pt idx="734">76269</cx:pt>
          <cx:pt idx="735">78017</cx:pt>
          <cx:pt idx="736">79023</cx:pt>
          <cx:pt idx="737">78659</cx:pt>
          <cx:pt idx="738">76542</cx:pt>
          <cx:pt idx="739">76412</cx:pt>
          <cx:pt idx="740">78291</cx:pt>
          <cx:pt idx="741">76551</cx:pt>
          <cx:pt idx="742">77975</cx:pt>
          <cx:pt idx="743">81968</cx:pt>
          <cx:pt idx="744">79800</cx:pt>
          <cx:pt idx="745">79744</cx:pt>
          <cx:pt idx="746">77059</cx:pt>
          <cx:pt idx="747">78972</cx:pt>
          <cx:pt idx="748">78541</cx:pt>
          <cx:pt idx="749">77326</cx:pt>
          <cx:pt idx="750">79885</cx:pt>
          <cx:pt idx="751">74661</cx:pt>
          <cx:pt idx="752">77257</cx:pt>
          <cx:pt idx="753">78710</cx:pt>
          <cx:pt idx="754">75306</cx:pt>
          <cx:pt idx="755">77622</cx:pt>
          <cx:pt idx="756">77167</cx:pt>
          <cx:pt idx="757">77025</cx:pt>
          <cx:pt idx="758">78949</cx:pt>
          <cx:pt idx="759">76440</cx:pt>
          <cx:pt idx="760">77280</cx:pt>
          <cx:pt idx="761">78666</cx:pt>
          <cx:pt idx="762">75870</cx:pt>
          <cx:pt idx="763">78910</cx:pt>
          <cx:pt idx="764">77994</cx:pt>
          <cx:pt idx="765">77548</cx:pt>
          <cx:pt idx="766">80810</cx:pt>
          <cx:pt idx="767">75207</cx:pt>
          <cx:pt idx="768">78168</cx:pt>
          <cx:pt idx="769">77025</cx:pt>
          <cx:pt idx="770">75611</cx:pt>
          <cx:pt idx="771">78440</cx:pt>
          <cx:pt idx="772">77013</cx:pt>
          <cx:pt idx="773">79055</cx:pt>
          <cx:pt idx="774">76833</cx:pt>
          <cx:pt idx="775">78788</cx:pt>
          <cx:pt idx="776">80261</cx:pt>
          <cx:pt idx="777">75699</cx:pt>
          <cx:pt idx="778">78089</cx:pt>
          <cx:pt idx="779">78229</cx:pt>
          <cx:pt idx="780">75590</cx:pt>
          <cx:pt idx="781">78788</cx:pt>
          <cx:pt idx="782">76741</cx:pt>
          <cx:pt idx="783">76392</cx:pt>
          <cx:pt idx="784">78016</cx:pt>
          <cx:pt idx="785">76242</cx:pt>
          <cx:pt idx="786">78177</cx:pt>
          <cx:pt idx="787">77964</cx:pt>
          <cx:pt idx="788">75300</cx:pt>
          <cx:pt idx="789">79130</cx:pt>
          <cx:pt idx="790">76930</cx:pt>
          <cx:pt idx="791">77673</cx:pt>
          <cx:pt idx="792">77942</cx:pt>
          <cx:pt idx="793">75776</cx:pt>
          <cx:pt idx="794">77587</cx:pt>
          <cx:pt idx="795">77792</cx:pt>
          <cx:pt idx="796">77984</cx:pt>
          <cx:pt idx="797">79428</cx:pt>
          <cx:pt idx="798">79144</cx:pt>
          <cx:pt idx="799">76523</cx:pt>
          <cx:pt idx="800">77755</cx:pt>
          <cx:pt idx="801">78623</cx:pt>
          <cx:pt idx="802">77705</cx:pt>
          <cx:pt idx="803">79336</cx:pt>
          <cx:pt idx="804">75676</cx:pt>
          <cx:pt idx="805">78006</cx:pt>
          <cx:pt idx="806">77027</cx:pt>
          <cx:pt idx="807">77799</cx:pt>
          <cx:pt idx="808">79980</cx:pt>
          <cx:pt idx="809">78163</cx:pt>
          <cx:pt idx="810">75245</cx:pt>
          <cx:pt idx="811">75186</cx:pt>
          <cx:pt idx="812">78289</cx:pt>
          <cx:pt idx="813">78013</cx:pt>
          <cx:pt idx="814">77266</cx:pt>
          <cx:pt idx="815">78527</cx:pt>
          <cx:pt idx="816">79288</cx:pt>
          <cx:pt idx="817">78657</cx:pt>
          <cx:pt idx="818">77951</cx:pt>
          <cx:pt idx="819">79951</cx:pt>
          <cx:pt idx="820">74946</cx:pt>
          <cx:pt idx="821">80743</cx:pt>
          <cx:pt idx="822">76106</cx:pt>
          <cx:pt idx="823">79486</cx:pt>
          <cx:pt idx="824">75970</cx:pt>
          <cx:pt idx="825">78548</cx:pt>
          <cx:pt idx="826">79089</cx:pt>
          <cx:pt idx="827">75704</cx:pt>
          <cx:pt idx="828">78299</cx:pt>
          <cx:pt idx="829">76980</cx:pt>
          <cx:pt idx="830">75998</cx:pt>
          <cx:pt idx="831">78632</cx:pt>
          <cx:pt idx="832">79701</cx:pt>
          <cx:pt idx="833">75774</cx:pt>
          <cx:pt idx="834">77726</cx:pt>
          <cx:pt idx="835">80665</cx:pt>
          <cx:pt idx="836">77230</cx:pt>
          <cx:pt idx="837">78358</cx:pt>
          <cx:pt idx="838">76089</cx:pt>
          <cx:pt idx="839">77455</cx:pt>
          <cx:pt idx="840">81431</cx:pt>
          <cx:pt idx="841">75726</cx:pt>
          <cx:pt idx="842">77791</cx:pt>
          <cx:pt idx="843">80107</cx:pt>
          <cx:pt idx="844">76528</cx:pt>
          <cx:pt idx="845">78283</cx:pt>
          <cx:pt idx="846">76447</cx:pt>
          <cx:pt idx="847">78798</cx:pt>
          <cx:pt idx="848">79078</cx:pt>
          <cx:pt idx="849">74588</cx:pt>
          <cx:pt idx="850">75574</cx:pt>
          <cx:pt idx="851">78410</cx:pt>
          <cx:pt idx="852">76142</cx:pt>
          <cx:pt idx="853">76752</cx:pt>
          <cx:pt idx="854">77978</cx:pt>
          <cx:pt idx="855">76288</cx:pt>
          <cx:pt idx="856">78690</cx:pt>
          <cx:pt idx="857">77053</cx:pt>
          <cx:pt idx="858">78480</cx:pt>
          <cx:pt idx="859">79138</cx:pt>
          <cx:pt idx="860">76414</cx:pt>
          <cx:pt idx="861">78843</cx:pt>
          <cx:pt idx="862">79704</cx:pt>
          <cx:pt idx="863">76477</cx:pt>
          <cx:pt idx="864">81760</cx:pt>
          <cx:pt idx="865">77519</cx:pt>
          <cx:pt idx="866">78464</cx:pt>
          <cx:pt idx="867">80336</cx:pt>
          <cx:pt idx="868">75946</cx:pt>
          <cx:pt idx="869">78725</cx:pt>
          <cx:pt idx="870">76233</cx:pt>
          <cx:pt idx="871">78580</cx:pt>
          <cx:pt idx="872">79001</cx:pt>
          <cx:pt idx="873">77223</cx:pt>
          <cx:pt idx="874">78326</cx:pt>
          <cx:pt idx="875">77361</cx:pt>
          <cx:pt idx="876">76065</cx:pt>
          <cx:pt idx="877">79151</cx:pt>
          <cx:pt idx="878">76591</cx:pt>
          <cx:pt idx="879">77506</cx:pt>
          <cx:pt idx="880">78377</cx:pt>
          <cx:pt idx="881">76354</cx:pt>
          <cx:pt idx="882">79571</cx:pt>
          <cx:pt idx="883">77728</cx:pt>
          <cx:pt idx="884">79309</cx:pt>
          <cx:pt idx="885">79683</cx:pt>
          <cx:pt idx="886">77085</cx:pt>
          <cx:pt idx="887">79291</cx:pt>
          <cx:pt idx="888">76581</cx:pt>
          <cx:pt idx="889">75775</cx:pt>
          <cx:pt idx="890">76321</cx:pt>
          <cx:pt idx="891">79839</cx:pt>
          <cx:pt idx="892">75613</cx:pt>
          <cx:pt idx="893">78926</cx:pt>
          <cx:pt idx="894">77438</cx:pt>
          <cx:pt idx="895">81419</cx:pt>
          <cx:pt idx="896">77921</cx:pt>
          <cx:pt idx="897">78900</cx:pt>
          <cx:pt idx="898">78881</cx:pt>
          <cx:pt idx="899">76901</cx:pt>
          <cx:pt idx="900">77920</cx:pt>
          <cx:pt idx="901">79145</cx:pt>
          <cx:pt idx="902">76928</cx:pt>
          <cx:pt idx="903">77057</cx:pt>
          <cx:pt idx="904">75327</cx:pt>
          <cx:pt idx="905">78601</cx:pt>
          <cx:pt idx="906">78898</cx:pt>
          <cx:pt idx="907">76968</cx:pt>
          <cx:pt idx="908">78496</cx:pt>
          <cx:pt idx="909">79948</cx:pt>
          <cx:pt idx="910">76761</cx:pt>
          <cx:pt idx="911">77911</cx:pt>
          <cx:pt idx="912">76996</cx:pt>
          <cx:pt idx="913">78236</cx:pt>
          <cx:pt idx="914">78287</cx:pt>
          <cx:pt idx="915">77247</cx:pt>
          <cx:pt idx="916">76212</cx:pt>
          <cx:pt idx="917">79259</cx:pt>
          <cx:pt idx="918">76229</cx:pt>
          <cx:pt idx="919">78346</cx:pt>
          <cx:pt idx="920">78687</cx:pt>
          <cx:pt idx="921">78942</cx:pt>
          <cx:pt idx="922">77361</cx:pt>
          <cx:pt idx="923">78959</cx:pt>
          <cx:pt idx="924">77612</cx:pt>
          <cx:pt idx="925">78843</cx:pt>
          <cx:pt idx="926">77556</cx:pt>
          <cx:pt idx="927">76811</cx:pt>
          <cx:pt idx="928">80002</cx:pt>
          <cx:pt idx="929">77270</cx:pt>
          <cx:pt idx="930">78615</cx:pt>
          <cx:pt idx="931">79379</cx:pt>
          <cx:pt idx="932">76276</cx:pt>
          <cx:pt idx="933">78610</cx:pt>
          <cx:pt idx="934">76778</cx:pt>
          <cx:pt idx="935">80108</cx:pt>
          <cx:pt idx="936">77264</cx:pt>
          <cx:pt idx="937">78331</cx:pt>
          <cx:pt idx="938">78182</cx:pt>
          <cx:pt idx="939">77920</cx:pt>
          <cx:pt idx="940">77091</cx:pt>
          <cx:pt idx="941">78859</cx:pt>
          <cx:pt idx="942">77521</cx:pt>
          <cx:pt idx="943">78878</cx:pt>
          <cx:pt idx="944">79690</cx:pt>
          <cx:pt idx="945">77011</cx:pt>
          <cx:pt idx="946">78096</cx:pt>
          <cx:pt idx="947">79995</cx:pt>
          <cx:pt idx="948">78733</cx:pt>
          <cx:pt idx="949">78001</cx:pt>
          <cx:pt idx="950">74612</cx:pt>
          <cx:pt idx="951">77305</cx:pt>
          <cx:pt idx="952">78229</cx:pt>
          <cx:pt idx="953">75320</cx:pt>
          <cx:pt idx="954">78175</cx:pt>
          <cx:pt idx="955">78864</cx:pt>
          <cx:pt idx="956">76265</cx:pt>
          <cx:pt idx="957">78853</cx:pt>
          <cx:pt idx="958">75462</cx:pt>
          <cx:pt idx="959">76861</cx:pt>
          <cx:pt idx="960">78712</cx:pt>
          <cx:pt idx="961">77926</cx:pt>
          <cx:pt idx="962">78444</cx:pt>
          <cx:pt idx="963">78202</cx:pt>
          <cx:pt idx="964">79551</cx:pt>
          <cx:pt idx="965">79575</cx:pt>
          <cx:pt idx="966">76662</cx:pt>
          <cx:pt idx="967">79884</cx:pt>
          <cx:pt idx="968">77395</cx:pt>
          <cx:pt idx="969">78956</cx:pt>
          <cx:pt idx="970">77786</cx:pt>
          <cx:pt idx="971">77224</cx:pt>
          <cx:pt idx="972">77790</cx:pt>
          <cx:pt idx="973">79790</cx:pt>
          <cx:pt idx="974">76495</cx:pt>
          <cx:pt idx="975">77751</cx:pt>
          <cx:pt idx="976">78474</cx:pt>
          <cx:pt idx="977">78320</cx:pt>
          <cx:pt idx="978">78290</cx:pt>
          <cx:pt idx="979">78340</cx:pt>
          <cx:pt idx="980">78289</cx:pt>
          <cx:pt idx="981">76778</cx:pt>
          <cx:pt idx="982">78423</cx:pt>
          <cx:pt idx="983">78967</cx:pt>
          <cx:pt idx="984">75379</cx:pt>
          <cx:pt idx="985">78059</cx:pt>
          <cx:pt idx="986">79105</cx:pt>
          <cx:pt idx="987">75401</cx:pt>
          <cx:pt idx="988">80325</cx:pt>
          <cx:pt idx="989">75836</cx:pt>
          <cx:pt idx="990">78003</cx:pt>
          <cx:pt idx="991">78194</cx:pt>
          <cx:pt idx="992">77075</cx:pt>
          <cx:pt idx="993">77403</cx:pt>
          <cx:pt idx="994">78674</cx:pt>
          <cx:pt idx="995">75615</cx:pt>
          <cx:pt idx="996">78829</cx:pt>
          <cx:pt idx="997">76365</cx:pt>
          <cx:pt idx="998">77409</cx:pt>
          <cx:pt idx="999">79330</cx:pt>
        </cx:lvl>
      </cx:numDim>
    </cx:data>
    <cx:data id="5">
      <cx:numDim type="val">
        <cx:f>Sheet1!$AT$17:$AT$1016</cx:f>
        <cx:lvl ptCount="1000" formatCode="General">
          <cx:pt idx="0">97012</cx:pt>
          <cx:pt idx="1">103774</cx:pt>
          <cx:pt idx="2">101065</cx:pt>
          <cx:pt idx="3">96753</cx:pt>
          <cx:pt idx="4">99434</cx:pt>
          <cx:pt idx="5">101279</cx:pt>
          <cx:pt idx="6">97667</cx:pt>
          <cx:pt idx="7">98753</cx:pt>
          <cx:pt idx="8">99191</cx:pt>
          <cx:pt idx="9">102833</cx:pt>
          <cx:pt idx="10">97246</cx:pt>
          <cx:pt idx="11">98542</cx:pt>
          <cx:pt idx="12">96931</cx:pt>
          <cx:pt idx="13">100434</cx:pt>
          <cx:pt idx="14">98676</cx:pt>
          <cx:pt idx="15">98887</cx:pt>
          <cx:pt idx="16">100051</cx:pt>
          <cx:pt idx="17">97580</cx:pt>
          <cx:pt idx="18">100029</cx:pt>
          <cx:pt idx="19">97755</cx:pt>
          <cx:pt idx="20">99861</cx:pt>
          <cx:pt idx="21">96653</cx:pt>
          <cx:pt idx="22">100139</cx:pt>
          <cx:pt idx="23">97487</cx:pt>
          <cx:pt idx="24">99929</cx:pt>
          <cx:pt idx="25">97447</cx:pt>
          <cx:pt idx="26">96461</cx:pt>
          <cx:pt idx="27">97049</cx:pt>
          <cx:pt idx="28">96444</cx:pt>
          <cx:pt idx="29">97405</cx:pt>
          <cx:pt idx="30">103975</cx:pt>
          <cx:pt idx="31">94405</cx:pt>
          <cx:pt idx="32">99208</cx:pt>
          <cx:pt idx="33">96750</cx:pt>
          <cx:pt idx="34">96418</cx:pt>
          <cx:pt idx="35">100554</cx:pt>
          <cx:pt idx="36">98842</cx:pt>
          <cx:pt idx="37">97454</cx:pt>
          <cx:pt idx="38">97473</cx:pt>
          <cx:pt idx="39">96182</cx:pt>
          <cx:pt idx="40">100763</cx:pt>
          <cx:pt idx="41">96469</cx:pt>
          <cx:pt idx="42">101856</cx:pt>
          <cx:pt idx="43">96700</cx:pt>
          <cx:pt idx="44">97284</cx:pt>
          <cx:pt idx="45">101047</cx:pt>
          <cx:pt idx="46">95244</cx:pt>
          <cx:pt idx="47">102231</cx:pt>
          <cx:pt idx="48">96998</cx:pt>
          <cx:pt idx="49">96560</cx:pt>
          <cx:pt idx="50">96808</cx:pt>
          <cx:pt idx="51">99060</cx:pt>
          <cx:pt idx="52">97227</cx:pt>
          <cx:pt idx="53">96969</cx:pt>
          <cx:pt idx="54">97076</cx:pt>
          <cx:pt idx="55">98991</cx:pt>
          <cx:pt idx="56">98965</cx:pt>
          <cx:pt idx="57">104379</cx:pt>
          <cx:pt idx="58">96193</cx:pt>
          <cx:pt idx="59">102580</cx:pt>
          <cx:pt idx="60">61708</cx:pt>
          <cx:pt idx="61">95431</cx:pt>
          <cx:pt idx="62">100172</cx:pt>
          <cx:pt idx="63">100132</cx:pt>
          <cx:pt idx="64">98741</cx:pt>
          <cx:pt idx="65">97530</cx:pt>
          <cx:pt idx="66">98614</cx:pt>
          <cx:pt idx="67">100957</cx:pt>
          <cx:pt idx="68">95854</cx:pt>
          <cx:pt idx="69">97113</cx:pt>
          <cx:pt idx="70">96428</cx:pt>
          <cx:pt idx="71">96653</cx:pt>
          <cx:pt idx="72">101544</cx:pt>
          <cx:pt idx="73">96844</cx:pt>
          <cx:pt idx="74">99455</cx:pt>
          <cx:pt idx="75">97677</cx:pt>
          <cx:pt idx="76">99109</cx:pt>
          <cx:pt idx="77">61847</cx:pt>
          <cx:pt idx="78">97502</cx:pt>
          <cx:pt idx="79">96412</cx:pt>
          <cx:pt idx="80">96575</cx:pt>
          <cx:pt idx="81">98499</cx:pt>
          <cx:pt idx="82">100181</cx:pt>
          <cx:pt idx="83">99860</cx:pt>
          <cx:pt idx="84">95403</cx:pt>
          <cx:pt idx="85">96157</cx:pt>
          <cx:pt idx="86">94889</cx:pt>
          <cx:pt idx="87">96943</cx:pt>
          <cx:pt idx="88">95315</cx:pt>
          <cx:pt idx="89">98410</cx:pt>
          <cx:pt idx="90">102435</cx:pt>
          <cx:pt idx="91">95674</cx:pt>
          <cx:pt idx="92">96697</cx:pt>
          <cx:pt idx="93">96863</cx:pt>
          <cx:pt idx="94">98996</cx:pt>
          <cx:pt idx="95">97360</cx:pt>
          <cx:pt idx="96">99985</cx:pt>
          <cx:pt idx="97">95731</cx:pt>
          <cx:pt idx="98">96644</cx:pt>
          <cx:pt idx="99">98881</cx:pt>
          <cx:pt idx="100">96816</cx:pt>
          <cx:pt idx="101">100319</cx:pt>
          <cx:pt idx="102">96831</cx:pt>
          <cx:pt idx="103">101546</cx:pt>
          <cx:pt idx="104">99952</cx:pt>
          <cx:pt idx="105">96354</cx:pt>
          <cx:pt idx="106">97061</cx:pt>
          <cx:pt idx="107">100680</cx:pt>
          <cx:pt idx="108">95273</cx:pt>
          <cx:pt idx="109">100586</cx:pt>
          <cx:pt idx="110">97660</cx:pt>
          <cx:pt idx="111">99596</cx:pt>
          <cx:pt idx="112">98561</cx:pt>
          <cx:pt idx="113">100478</cx:pt>
          <cx:pt idx="114">99974</cx:pt>
          <cx:pt idx="115">96239</cx:pt>
          <cx:pt idx="116">64560</cx:pt>
          <cx:pt idx="117">95046</cx:pt>
          <cx:pt idx="118">99106</cx:pt>
          <cx:pt idx="119">97484</cx:pt>
          <cx:pt idx="120">98056</cx:pt>
          <cx:pt idx="121">97387</cx:pt>
          <cx:pt idx="122">98846</cx:pt>
          <cx:pt idx="123">96398</cx:pt>
          <cx:pt idx="124">97542</cx:pt>
          <cx:pt idx="125">100614</cx:pt>
          <cx:pt idx="126">96614</cx:pt>
          <cx:pt idx="127">96657</cx:pt>
          <cx:pt idx="128">97352</cx:pt>
          <cx:pt idx="129">100192</cx:pt>
          <cx:pt idx="130">98775</cx:pt>
          <cx:pt idx="131">101696</cx:pt>
          <cx:pt idx="132">100719</cx:pt>
          <cx:pt idx="133">100496</cx:pt>
          <cx:pt idx="134">95449</cx:pt>
          <cx:pt idx="135">96793</cx:pt>
          <cx:pt idx="136">99176</cx:pt>
          <cx:pt idx="137">96712</cx:pt>
          <cx:pt idx="138">98030</cx:pt>
          <cx:pt idx="139">100948</cx:pt>
          <cx:pt idx="140">97034</cx:pt>
          <cx:pt idx="141">103426</cx:pt>
          <cx:pt idx="142">95773</cx:pt>
          <cx:pt idx="143">101977</cx:pt>
          <cx:pt idx="144">95422</cx:pt>
          <cx:pt idx="145">96625</cx:pt>
          <cx:pt idx="146">98421</cx:pt>
          <cx:pt idx="147">97710</cx:pt>
          <cx:pt idx="148">97314</cx:pt>
          <cx:pt idx="149">97274</cx:pt>
          <cx:pt idx="150">99243</cx:pt>
          <cx:pt idx="151">97002</cx:pt>
          <cx:pt idx="152">100607</cx:pt>
          <cx:pt idx="153">97421</cx:pt>
          <cx:pt idx="154">99551</cx:pt>
          <cx:pt idx="155">95590</cx:pt>
          <cx:pt idx="156">96478</cx:pt>
          <cx:pt idx="157">99167</cx:pt>
          <cx:pt idx="158">98361</cx:pt>
          <cx:pt idx="159">98255</cx:pt>
          <cx:pt idx="160">104462</cx:pt>
          <cx:pt idx="161">97351</cx:pt>
          <cx:pt idx="162">102602</cx:pt>
          <cx:pt idx="163">97966</cx:pt>
          <cx:pt idx="164">97946</cx:pt>
          <cx:pt idx="165">96453</cx:pt>
          <cx:pt idx="166">98465</cx:pt>
          <cx:pt idx="167">96696</cx:pt>
          <cx:pt idx="168">96753</cx:pt>
          <cx:pt idx="169">96568</cx:pt>
          <cx:pt idx="170">96370</cx:pt>
          <cx:pt idx="171">95371</cx:pt>
          <cx:pt idx="172">96307</cx:pt>
          <cx:pt idx="173">100148</cx:pt>
          <cx:pt idx="174">96761</cx:pt>
          <cx:pt idx="175">97997</cx:pt>
          <cx:pt idx="176">97164</cx:pt>
          <cx:pt idx="177">102008</cx:pt>
          <cx:pt idx="178">98340</cx:pt>
          <cx:pt idx="179">98737</cx:pt>
          <cx:pt idx="180">95278</cx:pt>
          <cx:pt idx="181">96989</cx:pt>
          <cx:pt idx="182">95554</cx:pt>
          <cx:pt idx="183">100779</cx:pt>
          <cx:pt idx="184">96942</cx:pt>
          <cx:pt idx="185">100200</cx:pt>
          <cx:pt idx="186">95169</cx:pt>
          <cx:pt idx="187">98852</cx:pt>
          <cx:pt idx="188">96551</cx:pt>
          <cx:pt idx="189">101777</cx:pt>
          <cx:pt idx="190">95495</cx:pt>
          <cx:pt idx="191">97607</cx:pt>
          <cx:pt idx="192">98231</cx:pt>
          <cx:pt idx="193">98223</cx:pt>
          <cx:pt idx="194">100157</cx:pt>
          <cx:pt idx="195">99494</cx:pt>
          <cx:pt idx="196">97410</cx:pt>
          <cx:pt idx="197">101240</cx:pt>
          <cx:pt idx="198">98684</cx:pt>
          <cx:pt idx="199">101236</cx:pt>
          <cx:pt idx="200">97151</cx:pt>
          <cx:pt idx="201">99119</cx:pt>
          <cx:pt idx="202">97158</cx:pt>
          <cx:pt idx="203">100254</cx:pt>
          <cx:pt idx="204">99576</cx:pt>
          <cx:pt idx="205">96794</cx:pt>
          <cx:pt idx="206">99924</cx:pt>
          <cx:pt idx="207">98726</cx:pt>
          <cx:pt idx="208">97185</cx:pt>
          <cx:pt idx="209">100508</cx:pt>
          <cx:pt idx="210">97830</cx:pt>
          <cx:pt idx="211">96211</cx:pt>
          <cx:pt idx="212">97097</cx:pt>
          <cx:pt idx="213">97098</cx:pt>
          <cx:pt idx="214">98579</cx:pt>
          <cx:pt idx="215">100740</cx:pt>
          <cx:pt idx="216">95034</cx:pt>
          <cx:pt idx="217">102439</cx:pt>
          <cx:pt idx="218">97319</cx:pt>
          <cx:pt idx="219">100574</cx:pt>
          <cx:pt idx="220">97397</cx:pt>
          <cx:pt idx="221">100430</cx:pt>
          <cx:pt idx="222">96735</cx:pt>
          <cx:pt idx="223">100621</cx:pt>
          <cx:pt idx="224">95236</cx:pt>
          <cx:pt idx="225">98089</cx:pt>
          <cx:pt idx="226">96966</cx:pt>
          <cx:pt idx="227">97322</cx:pt>
          <cx:pt idx="228">96084</cx:pt>
          <cx:pt idx="229">96918</cx:pt>
          <cx:pt idx="230">95254</cx:pt>
          <cx:pt idx="231">100574</cx:pt>
          <cx:pt idx="232">96363</cx:pt>
          <cx:pt idx="233">102020</cx:pt>
          <cx:pt idx="234">101456</cx:pt>
          <cx:pt idx="235">97031</cx:pt>
          <cx:pt idx="236">106185</cx:pt>
          <cx:pt idx="237">95542</cx:pt>
          <cx:pt idx="238">100014</cx:pt>
          <cx:pt idx="239">97321</cx:pt>
          <cx:pt idx="240">100290</cx:pt>
          <cx:pt idx="241">98841</cx:pt>
          <cx:pt idx="242">100606</cx:pt>
          <cx:pt idx="243">97406</cx:pt>
          <cx:pt idx="244">100567</cx:pt>
          <cx:pt idx="245">98329</cx:pt>
          <cx:pt idx="246">96633</cx:pt>
          <cx:pt idx="247">96860</cx:pt>
          <cx:pt idx="248">101723</cx:pt>
          <cx:pt idx="249">95269</cx:pt>
          <cx:pt idx="250">97828</cx:pt>
          <cx:pt idx="251">99184</cx:pt>
          <cx:pt idx="252">101151</cx:pt>
          <cx:pt idx="253">96240</cx:pt>
          <cx:pt idx="254">96993</cx:pt>
          <cx:pt idx="255">97573</cx:pt>
          <cx:pt idx="256">97442</cx:pt>
          <cx:pt idx="257">99431</cx:pt>
          <cx:pt idx="258">95164</cx:pt>
          <cx:pt idx="259">101781</cx:pt>
          <cx:pt idx="260">97481</cx:pt>
          <cx:pt idx="261">96958</cx:pt>
          <cx:pt idx="262">100756</cx:pt>
          <cx:pt idx="263">98654</cx:pt>
          <cx:pt idx="264">100258</cx:pt>
          <cx:pt idx="265">102160</cx:pt>
          <cx:pt idx="266">94924</cx:pt>
          <cx:pt idx="267">98454</cx:pt>
          <cx:pt idx="268">96930</cx:pt>
          <cx:pt idx="269">102272</cx:pt>
          <cx:pt idx="270">95369</cx:pt>
          <cx:pt idx="271">102484</cx:pt>
          <cx:pt idx="272">95426</cx:pt>
          <cx:pt idx="273">100568</cx:pt>
          <cx:pt idx="274">96399</cx:pt>
          <cx:pt idx="275">100516</cx:pt>
          <cx:pt idx="276">96788</cx:pt>
          <cx:pt idx="277">100982</cx:pt>
          <cx:pt idx="278">98124</cx:pt>
          <cx:pt idx="279">98147</cx:pt>
          <cx:pt idx="280">101048</cx:pt>
          <cx:pt idx="281">97026</cx:pt>
          <cx:pt idx="282">99563</cx:pt>
          <cx:pt idx="283">101946</cx:pt>
          <cx:pt idx="284">94758</cx:pt>
          <cx:pt idx="285">97110</cx:pt>
          <cx:pt idx="286">102693</cx:pt>
          <cx:pt idx="287">97274</cx:pt>
          <cx:pt idx="288">99500</cx:pt>
          <cx:pt idx="289">95048</cx:pt>
          <cx:pt idx="290">102035</cx:pt>
          <cx:pt idx="291">96957</cx:pt>
          <cx:pt idx="292">96575</cx:pt>
          <cx:pt idx="293">96832</cx:pt>
          <cx:pt idx="294">99019</cx:pt>
          <cx:pt idx="295">96982</cx:pt>
          <cx:pt idx="296">96448</cx:pt>
          <cx:pt idx="297">95645</cx:pt>
          <cx:pt idx="298">97046</cx:pt>
          <cx:pt idx="299">101973</cx:pt>
          <cx:pt idx="300">96932</cx:pt>
          <cx:pt idx="301">97476</cx:pt>
          <cx:pt idx="302">97696</cx:pt>
          <cx:pt idx="303">97925</cx:pt>
          <cx:pt idx="304">98057</cx:pt>
          <cx:pt idx="305">98605</cx:pt>
          <cx:pt idx="306">97414</cx:pt>
          <cx:pt idx="307">99928</cx:pt>
          <cx:pt idx="308">97115</cx:pt>
          <cx:pt idx="309">98902</cx:pt>
          <cx:pt idx="310">96564</cx:pt>
          <cx:pt idx="311">102486</cx:pt>
          <cx:pt idx="312">97967</cx:pt>
          <cx:pt idx="313">97959</cx:pt>
          <cx:pt idx="314">96824</cx:pt>
          <cx:pt idx="315">102284</cx:pt>
          <cx:pt idx="316">96270</cx:pt>
          <cx:pt idx="317">96363</cx:pt>
          <cx:pt idx="318">96171</cx:pt>
          <cx:pt idx="319">99794</cx:pt>
          <cx:pt idx="320">97641</cx:pt>
          <cx:pt idx="321">94775</cx:pt>
          <cx:pt idx="322">97143</cx:pt>
          <cx:pt idx="323">101769</cx:pt>
          <cx:pt idx="324">97552</cx:pt>
          <cx:pt idx="325">102552</cx:pt>
          <cx:pt idx="326">97639</cx:pt>
          <cx:pt idx="327">96208</cx:pt>
          <cx:pt idx="328">95330</cx:pt>
          <cx:pt idx="329">99172</cx:pt>
          <cx:pt idx="330">98699</cx:pt>
          <cx:pt idx="331">103942</cx:pt>
          <cx:pt idx="332">98293</cx:pt>
          <cx:pt idx="333">95226</cx:pt>
          <cx:pt idx="334">101532</cx:pt>
          <cx:pt idx="335">98692</cx:pt>
          <cx:pt idx="336">99692</cx:pt>
          <cx:pt idx="337">95277</cx:pt>
          <cx:pt idx="338">100326</cx:pt>
          <cx:pt idx="339">98932</cx:pt>
          <cx:pt idx="340">99765</cx:pt>
          <cx:pt idx="341">98358</cx:pt>
          <cx:pt idx="342">99824</cx:pt>
          <cx:pt idx="343">97109</cx:pt>
          <cx:pt idx="344">96946</cx:pt>
          <cx:pt idx="345">99214</cx:pt>
          <cx:pt idx="346">98131</cx:pt>
          <cx:pt idx="347">100057</cx:pt>
          <cx:pt idx="348">98829</cx:pt>
          <cx:pt idx="349">99062</cx:pt>
          <cx:pt idx="350">96831</cx:pt>
          <cx:pt idx="351">99872</cx:pt>
          <cx:pt idx="352">98059</cx:pt>
          <cx:pt idx="353">101212</cx:pt>
          <cx:pt idx="354">95529</cx:pt>
          <cx:pt idx="355">97720</cx:pt>
          <cx:pt idx="356">98050</cx:pt>
          <cx:pt idx="357">99116</cx:pt>
          <cx:pt idx="358">96451</cx:pt>
          <cx:pt idx="359">99862</cx:pt>
          <cx:pt idx="360">97426</cx:pt>
          <cx:pt idx="361">97548</cx:pt>
          <cx:pt idx="362">99650</cx:pt>
          <cx:pt idx="363">95161</cx:pt>
          <cx:pt idx="364">99113</cx:pt>
          <cx:pt idx="365">97802</cx:pt>
          <cx:pt idx="366">101727</cx:pt>
          <cx:pt idx="367">95234</cx:pt>
          <cx:pt idx="368">100620</cx:pt>
          <cx:pt idx="369">96235</cx:pt>
          <cx:pt idx="370">101071</cx:pt>
          <cx:pt idx="371">97089</cx:pt>
          <cx:pt idx="372">97954</cx:pt>
          <cx:pt idx="373">98912</cx:pt>
          <cx:pt idx="374">100055</cx:pt>
          <cx:pt idx="375">96732</cx:pt>
          <cx:pt idx="376">96587</cx:pt>
          <cx:pt idx="377">98702</cx:pt>
          <cx:pt idx="378">102258</cx:pt>
          <cx:pt idx="379">98172</cx:pt>
          <cx:pt idx="380">96733</cx:pt>
          <cx:pt idx="381">100911</cx:pt>
          <cx:pt idx="382">99570</cx:pt>
          <cx:pt idx="383">100992</cx:pt>
          <cx:pt idx="384">95633</cx:pt>
          <cx:pt idx="385">98396</cx:pt>
          <cx:pt idx="386">97057</cx:pt>
          <cx:pt idx="387">100936</cx:pt>
          <cx:pt idx="388">100337</cx:pt>
          <cx:pt idx="389">97067</cx:pt>
          <cx:pt idx="390">97146</cx:pt>
          <cx:pt idx="391">96265</cx:pt>
          <cx:pt idx="392">96601</cx:pt>
          <cx:pt idx="393">99665</cx:pt>
          <cx:pt idx="394">95523</cx:pt>
          <cx:pt idx="395">100865</cx:pt>
          <cx:pt idx="396">97925</cx:pt>
          <cx:pt idx="397">100743</cx:pt>
          <cx:pt idx="398">101546</cx:pt>
          <cx:pt idx="399">97236</cx:pt>
          <cx:pt idx="400">98727</cx:pt>
          <cx:pt idx="401">99105</cx:pt>
          <cx:pt idx="402">97931</cx:pt>
          <cx:pt idx="403">98671</cx:pt>
          <cx:pt idx="404">98256</cx:pt>
          <cx:pt idx="405">98624</cx:pt>
          <cx:pt idx="406">100287</cx:pt>
          <cx:pt idx="407">97254</cx:pt>
          <cx:pt idx="408">100056</cx:pt>
          <cx:pt idx="409">99003</cx:pt>
          <cx:pt idx="410">100040</cx:pt>
          <cx:pt idx="411">95575</cx:pt>
          <cx:pt idx="412">100560</cx:pt>
          <cx:pt idx="413">96458</cx:pt>
          <cx:pt idx="414">98672</cx:pt>
          <cx:pt idx="415">96313</cx:pt>
          <cx:pt idx="416">101059</cx:pt>
          <cx:pt idx="417">99693</cx:pt>
          <cx:pt idx="418">98837</cx:pt>
          <cx:pt idx="419">96944</cx:pt>
          <cx:pt idx="420">99351</cx:pt>
          <cx:pt idx="421">95287</cx:pt>
          <cx:pt idx="422">101759</cx:pt>
          <cx:pt idx="423">97111</cx:pt>
          <cx:pt idx="424">99830</cx:pt>
          <cx:pt idx="425">98439</cx:pt>
          <cx:pt idx="426">98591</cx:pt>
          <cx:pt idx="427">100441</cx:pt>
          <cx:pt idx="428">97301</cx:pt>
          <cx:pt idx="429">97517</cx:pt>
          <cx:pt idx="430">100987</cx:pt>
          <cx:pt idx="431">100408</cx:pt>
          <cx:pt idx="432">95980</cx:pt>
          <cx:pt idx="433">104885</cx:pt>
          <cx:pt idx="434">97833</cx:pt>
          <cx:pt idx="435">101485</cx:pt>
          <cx:pt idx="436">96808</cx:pt>
          <cx:pt idx="437">63893</cx:pt>
          <cx:pt idx="438">97911</cx:pt>
          <cx:pt idx="439">99101</cx:pt>
          <cx:pt idx="440">101203</cx:pt>
          <cx:pt idx="441">101699</cx:pt>
          <cx:pt idx="442">97249</cx:pt>
          <cx:pt idx="443">100342</cx:pt>
          <cx:pt idx="444">94949</cx:pt>
          <cx:pt idx="445">96525</cx:pt>
          <cx:pt idx="446">99100</cx:pt>
          <cx:pt idx="447">96184</cx:pt>
          <cx:pt idx="448">98032</cx:pt>
          <cx:pt idx="449">96527</cx:pt>
          <cx:pt idx="450">102983</cx:pt>
          <cx:pt idx="451">102882</cx:pt>
          <cx:pt idx="452">98312</cx:pt>
          <cx:pt idx="453">97123</cx:pt>
          <cx:pt idx="454">101963</cx:pt>
          <cx:pt idx="455">95460</cx:pt>
          <cx:pt idx="456">97965</cx:pt>
          <cx:pt idx="457">96665</cx:pt>
          <cx:pt idx="458">99017</cx:pt>
          <cx:pt idx="459">96648</cx:pt>
          <cx:pt idx="460">100318</cx:pt>
          <cx:pt idx="461">94760</cx:pt>
          <cx:pt idx="462">100299</cx:pt>
          <cx:pt idx="463">95865</cx:pt>
          <cx:pt idx="464">96333</cx:pt>
          <cx:pt idx="465">95346</cx:pt>
          <cx:pt idx="466">96878</cx:pt>
          <cx:pt idx="467">99722</cx:pt>
          <cx:pt idx="468">100012</cx:pt>
          <cx:pt idx="469">99584</cx:pt>
          <cx:pt idx="470">101464</cx:pt>
          <cx:pt idx="471">101789</cx:pt>
          <cx:pt idx="472">97047</cx:pt>
          <cx:pt idx="473">106126</cx:pt>
          <cx:pt idx="474">97168</cx:pt>
          <cx:pt idx="475">100989</cx:pt>
          <cx:pt idx="476">97353</cx:pt>
          <cx:pt idx="477">96394</cx:pt>
          <cx:pt idx="478">95022</cx:pt>
          <cx:pt idx="479">98714</cx:pt>
          <cx:pt idx="480">96131</cx:pt>
          <cx:pt idx="481">98026</cx:pt>
          <cx:pt idx="482">95608</cx:pt>
          <cx:pt idx="483">100550</cx:pt>
          <cx:pt idx="484">98798</cx:pt>
          <cx:pt idx="485">99099</cx:pt>
          <cx:pt idx="486">97710</cx:pt>
          <cx:pt idx="487">96252</cx:pt>
          <cx:pt idx="488">99737</cx:pt>
          <cx:pt idx="489">96547</cx:pt>
          <cx:pt idx="490">98688</cx:pt>
          <cx:pt idx="491">97260</cx:pt>
          <cx:pt idx="492">96825</cx:pt>
          <cx:pt idx="493">97340</cx:pt>
          <cx:pt idx="494">100634</cx:pt>
          <cx:pt idx="495">97528</cx:pt>
          <cx:pt idx="496">104124</cx:pt>
          <cx:pt idx="497">96830</cx:pt>
          <cx:pt idx="498">105133</cx:pt>
          <cx:pt idx="499">97578</cx:pt>
          <cx:pt idx="500">104296</cx:pt>
          <cx:pt idx="501">96255</cx:pt>
          <cx:pt idx="502">101615</cx:pt>
          <cx:pt idx="503">97781</cx:pt>
          <cx:pt idx="504">101152</cx:pt>
          <cx:pt idx="505">95841</cx:pt>
          <cx:pt idx="506">99108</cx:pt>
          <cx:pt idx="507">96380</cx:pt>
          <cx:pt idx="508">98255</cx:pt>
          <cx:pt idx="509">99869</cx:pt>
          <cx:pt idx="510">95420</cx:pt>
          <cx:pt idx="511">99237</cx:pt>
          <cx:pt idx="512">95909</cx:pt>
          <cx:pt idx="513">99883</cx:pt>
          <cx:pt idx="514">96424</cx:pt>
          <cx:pt idx="515">98109</cx:pt>
          <cx:pt idx="516">97713</cx:pt>
          <cx:pt idx="517">99593</cx:pt>
          <cx:pt idx="518">102099</cx:pt>
          <cx:pt idx="519">102480</cx:pt>
          <cx:pt idx="520">97872</cx:pt>
          <cx:pt idx="521">100227</cx:pt>
          <cx:pt idx="522">97404</cx:pt>
          <cx:pt idx="523">96794</cx:pt>
          <cx:pt idx="524">96832</cx:pt>
          <cx:pt idx="525">99108</cx:pt>
          <cx:pt idx="526">96808</cx:pt>
          <cx:pt idx="527">99720</cx:pt>
          <cx:pt idx="528">95654</cx:pt>
          <cx:pt idx="529">98574</cx:pt>
          <cx:pt idx="530">95589</cx:pt>
          <cx:pt idx="531">101648</cx:pt>
          <cx:pt idx="532">97147</cx:pt>
          <cx:pt idx="533">102083</cx:pt>
          <cx:pt idx="534">105166</cx:pt>
          <cx:pt idx="535">101204</cx:pt>
          <cx:pt idx="536">96443</cx:pt>
          <cx:pt idx="537">96896</cx:pt>
          <cx:pt idx="538">97043</cx:pt>
          <cx:pt idx="539">97050</cx:pt>
          <cx:pt idx="540">96794</cx:pt>
          <cx:pt idx="541">96013</cx:pt>
          <cx:pt idx="542">98001</cx:pt>
          <cx:pt idx="543">96246</cx:pt>
          <cx:pt idx="544">101054</cx:pt>
          <cx:pt idx="545">95697</cx:pt>
          <cx:pt idx="546">101269</cx:pt>
          <cx:pt idx="547">96428</cx:pt>
          <cx:pt idx="548">99011</cx:pt>
          <cx:pt idx="549">97497</cx:pt>
          <cx:pt idx="550">99073</cx:pt>
          <cx:pt idx="551">98513</cx:pt>
          <cx:pt idx="552">98349</cx:pt>
          <cx:pt idx="553">97387</cx:pt>
          <cx:pt idx="554">98767</cx:pt>
          <cx:pt idx="555">95710</cx:pt>
          <cx:pt idx="556">100115</cx:pt>
          <cx:pt idx="557">100903</cx:pt>
          <cx:pt idx="558">103865</cx:pt>
          <cx:pt idx="559">101354</cx:pt>
          <cx:pt idx="560">97643</cx:pt>
          <cx:pt idx="561">96323</cx:pt>
          <cx:pt idx="562">99831</cx:pt>
          <cx:pt idx="563">97759</cx:pt>
          <cx:pt idx="564">97011</cx:pt>
          <cx:pt idx="565">99773</cx:pt>
          <cx:pt idx="566">98048</cx:pt>
          <cx:pt idx="567">100730</cx:pt>
          <cx:pt idx="568">96985</cx:pt>
          <cx:pt idx="569">98540</cx:pt>
          <cx:pt idx="570">97875</cx:pt>
          <cx:pt idx="571">100945</cx:pt>
          <cx:pt idx="572">95955</cx:pt>
          <cx:pt idx="573">98192</cx:pt>
          <cx:pt idx="574">97186</cx:pt>
          <cx:pt idx="575">96352</cx:pt>
          <cx:pt idx="576">96095</cx:pt>
          <cx:pt idx="577">99946</cx:pt>
          <cx:pt idx="578">97897</cx:pt>
          <cx:pt idx="579">101679</cx:pt>
          <cx:pt idx="580">95581</cx:pt>
          <cx:pt idx="581">98399</cx:pt>
          <cx:pt idx="582">96745</cx:pt>
          <cx:pt idx="583">97120</cx:pt>
          <cx:pt idx="584">95781</cx:pt>
          <cx:pt idx="585">96273</cx:pt>
          <cx:pt idx="586">100577</cx:pt>
          <cx:pt idx="587">99225</cx:pt>
          <cx:pt idx="588">100755</cx:pt>
          <cx:pt idx="589">97080</cx:pt>
          <cx:pt idx="590">95008</cx:pt>
          <cx:pt idx="591">97156</cx:pt>
          <cx:pt idx="592">101206</cx:pt>
          <cx:pt idx="593">99994</cx:pt>
          <cx:pt idx="594">98104</cx:pt>
          <cx:pt idx="595">96975</cx:pt>
          <cx:pt idx="596">100819</cx:pt>
          <cx:pt idx="597">96706</cx:pt>
          <cx:pt idx="598">100123</cx:pt>
          <cx:pt idx="599">96228</cx:pt>
          <cx:pt idx="600">97200</cx:pt>
          <cx:pt idx="601">99118</cx:pt>
          <cx:pt idx="602">99304</cx:pt>
          <cx:pt idx="603">97194</cx:pt>
          <cx:pt idx="604">97940</cx:pt>
          <cx:pt idx="605">100423</cx:pt>
          <cx:pt idx="606">97418</cx:pt>
          <cx:pt idx="607">99870</cx:pt>
          <cx:pt idx="608">95603</cx:pt>
          <cx:pt idx="609">99630</cx:pt>
          <cx:pt idx="610">94930</cx:pt>
          <cx:pt idx="611">98964</cx:pt>
          <cx:pt idx="612">96744</cx:pt>
          <cx:pt idx="613">108825</cx:pt>
          <cx:pt idx="614">96727</cx:pt>
          <cx:pt idx="615">97292</cx:pt>
          <cx:pt idx="616">99463</cx:pt>
          <cx:pt idx="617">97971</cx:pt>
          <cx:pt idx="618">98219</cx:pt>
          <cx:pt idx="619">97023</cx:pt>
          <cx:pt idx="620">101817</cx:pt>
          <cx:pt idx="621">96249</cx:pt>
          <cx:pt idx="622">104873</cx:pt>
          <cx:pt idx="623">96954</cx:pt>
          <cx:pt idx="624">98903</cx:pt>
          <cx:pt idx="625">95877</cx:pt>
          <cx:pt idx="626">96685</cx:pt>
          <cx:pt idx="627">97257</cx:pt>
          <cx:pt idx="628">99837</cx:pt>
          <cx:pt idx="629">97093</cx:pt>
          <cx:pt idx="630">105352</cx:pt>
          <cx:pt idx="631">96063</cx:pt>
          <cx:pt idx="632">106600</cx:pt>
          <cx:pt idx="633">98076</cx:pt>
          <cx:pt idx="634">103624</cx:pt>
          <cx:pt idx="635">99036</cx:pt>
          <cx:pt idx="636">105724</cx:pt>
          <cx:pt idx="637">96354</cx:pt>
          <cx:pt idx="638">96399</cx:pt>
          <cx:pt idx="639">98206</cx:pt>
          <cx:pt idx="640">98304</cx:pt>
          <cx:pt idx="641">98282</cx:pt>
          <cx:pt idx="642">96817</cx:pt>
          <cx:pt idx="643">99639</cx:pt>
          <cx:pt idx="644">97730</cx:pt>
          <cx:pt idx="645">100429</cx:pt>
          <cx:pt idx="646">98679</cx:pt>
          <cx:pt idx="647">103343</cx:pt>
          <cx:pt idx="648">95574</cx:pt>
          <cx:pt idx="649">98401</cx:pt>
          <cx:pt idx="650">94994</cx:pt>
          <cx:pt idx="651">101092</cx:pt>
          <cx:pt idx="652">95437</cx:pt>
          <cx:pt idx="653">96409</cx:pt>
          <cx:pt idx="654">95935</cx:pt>
          <cx:pt idx="655">96721</cx:pt>
          <cx:pt idx="656">96675</cx:pt>
          <cx:pt idx="657">98457</cx:pt>
          <cx:pt idx="658">97127</cx:pt>
          <cx:pt idx="659">96781</cx:pt>
          <cx:pt idx="660">101377</cx:pt>
          <cx:pt idx="661">96328</cx:pt>
          <cx:pt idx="662">100227</cx:pt>
          <cx:pt idx="663">96671</cx:pt>
          <cx:pt idx="664">99658</cx:pt>
          <cx:pt idx="665">95470</cx:pt>
          <cx:pt idx="666">97719</cx:pt>
          <cx:pt idx="667">97972</cx:pt>
          <cx:pt idx="668">96986</cx:pt>
          <cx:pt idx="669">99421</cx:pt>
          <cx:pt idx="670">96768</cx:pt>
          <cx:pt idx="671">100687</cx:pt>
          <cx:pt idx="672">97195</cx:pt>
          <cx:pt idx="673">97827</cx:pt>
          <cx:pt idx="674">96988</cx:pt>
          <cx:pt idx="675">101006</cx:pt>
          <cx:pt idx="676">95461</cx:pt>
          <cx:pt idx="677">98957</cx:pt>
          <cx:pt idx="678">95392</cx:pt>
          <cx:pt idx="679">100376</cx:pt>
          <cx:pt idx="680">95713</cx:pt>
          <cx:pt idx="681">99776</cx:pt>
          <cx:pt idx="682">95761</cx:pt>
          <cx:pt idx="683">100712</cx:pt>
          <cx:pt idx="684">101114</cx:pt>
          <cx:pt idx="685">97459</cx:pt>
          <cx:pt idx="686">101171</cx:pt>
          <cx:pt idx="687">97010</cx:pt>
          <cx:pt idx="688">100652</cx:pt>
          <cx:pt idx="689">97263</cx:pt>
          <cx:pt idx="690">101199</cx:pt>
          <cx:pt idx="691">95603</cx:pt>
          <cx:pt idx="692">99322</cx:pt>
          <cx:pt idx="693">98618</cx:pt>
          <cx:pt idx="694">100349</cx:pt>
          <cx:pt idx="695">96951</cx:pt>
          <cx:pt idx="696">98565</cx:pt>
          <cx:pt idx="697">95785</cx:pt>
          <cx:pt idx="698">97501</cx:pt>
          <cx:pt idx="699">97481</cx:pt>
          <cx:pt idx="700">103014</cx:pt>
          <cx:pt idx="701">95278</cx:pt>
          <cx:pt idx="702">100367</cx:pt>
          <cx:pt idx="703">95969</cx:pt>
          <cx:pt idx="704">98826</cx:pt>
          <cx:pt idx="705">96316</cx:pt>
          <cx:pt idx="706">96408</cx:pt>
          <cx:pt idx="707">99438</cx:pt>
          <cx:pt idx="708">96339</cx:pt>
          <cx:pt idx="709">101946</cx:pt>
          <cx:pt idx="710">96180</cx:pt>
          <cx:pt idx="711">98238</cx:pt>
          <cx:pt idx="712">96966</cx:pt>
          <cx:pt idx="713">99945</cx:pt>
          <cx:pt idx="714">98929</cx:pt>
          <cx:pt idx="715">98151</cx:pt>
          <cx:pt idx="716">99046</cx:pt>
          <cx:pt idx="717">63601</cx:pt>
          <cx:pt idx="718">95914</cx:pt>
          <cx:pt idx="719">96711</cx:pt>
          <cx:pt idx="720">98633</cx:pt>
          <cx:pt idx="721">96608</cx:pt>
          <cx:pt idx="722">102564</cx:pt>
          <cx:pt idx="723">97145</cx:pt>
          <cx:pt idx="724">98671</cx:pt>
          <cx:pt idx="725">100407</cx:pt>
          <cx:pt idx="726">97148</cx:pt>
          <cx:pt idx="727">97125</cx:pt>
          <cx:pt idx="728">102273</cx:pt>
          <cx:pt idx="729">96987</cx:pt>
          <cx:pt idx="730">100353</cx:pt>
          <cx:pt idx="731">95164</cx:pt>
          <cx:pt idx="732">98329</cx:pt>
          <cx:pt idx="733">97899</cx:pt>
          <cx:pt idx="734">98125</cx:pt>
          <cx:pt idx="735">99402</cx:pt>
          <cx:pt idx="736">100393</cx:pt>
          <cx:pt idx="737">97198</cx:pt>
          <cx:pt idx="738">96681</cx:pt>
          <cx:pt idx="739">95922</cx:pt>
          <cx:pt idx="740">96721</cx:pt>
          <cx:pt idx="741">99001</cx:pt>
          <cx:pt idx="742">97450</cx:pt>
          <cx:pt idx="743">100516</cx:pt>
          <cx:pt idx="744">96732</cx:pt>
          <cx:pt idx="745">99550</cx:pt>
          <cx:pt idx="746">101073</cx:pt>
          <cx:pt idx="747">99161</cx:pt>
          <cx:pt idx="748">95175</cx:pt>
          <cx:pt idx="749">103638</cx:pt>
          <cx:pt idx="750">96982</cx:pt>
          <cx:pt idx="751">98524</cx:pt>
          <cx:pt idx="752">98136</cx:pt>
          <cx:pt idx="753">105497</cx:pt>
          <cx:pt idx="754">95075</cx:pt>
          <cx:pt idx="755">97972</cx:pt>
          <cx:pt idx="756">96801</cx:pt>
          <cx:pt idx="757">97944</cx:pt>
          <cx:pt idx="758">96400</cx:pt>
          <cx:pt idx="759">102917</cx:pt>
          <cx:pt idx="760">98975</cx:pt>
          <cx:pt idx="761">97328</cx:pt>
          <cx:pt idx="762">101694</cx:pt>
          <cx:pt idx="763">95279</cx:pt>
          <cx:pt idx="764">97409</cx:pt>
          <cx:pt idx="765">97021</cx:pt>
          <cx:pt idx="766">100616</cx:pt>
          <cx:pt idx="767">97271</cx:pt>
          <cx:pt idx="768">99276</cx:pt>
          <cx:pt idx="769">96355</cx:pt>
          <cx:pt idx="770">98989</cx:pt>
          <cx:pt idx="771">95398</cx:pt>
          <cx:pt idx="772">99735</cx:pt>
          <cx:pt idx="773">101770</cx:pt>
          <cx:pt idx="774">95686</cx:pt>
          <cx:pt idx="775">95258</cx:pt>
          <cx:pt idx="776">96374</cx:pt>
          <cx:pt idx="777">102342</cx:pt>
          <cx:pt idx="778">94966</cx:pt>
          <cx:pt idx="779">101609</cx:pt>
          <cx:pt idx="780">96751</cx:pt>
          <cx:pt idx="781">99190</cx:pt>
          <cx:pt idx="782">96495</cx:pt>
          <cx:pt idx="783">99764</cx:pt>
          <cx:pt idx="784">97972</cx:pt>
          <cx:pt idx="785">96999</cx:pt>
          <cx:pt idx="786">97016</cx:pt>
          <cx:pt idx="787">99203</cx:pt>
          <cx:pt idx="788">97901</cx:pt>
          <cx:pt idx="789">96709</cx:pt>
          <cx:pt idx="790">96424</cx:pt>
          <cx:pt idx="791">96912</cx:pt>
          <cx:pt idx="792">99152</cx:pt>
          <cx:pt idx="793">101421</cx:pt>
          <cx:pt idx="794">95352</cx:pt>
          <cx:pt idx="795">99003</cx:pt>
          <cx:pt idx="796">96782</cx:pt>
          <cx:pt idx="797">97207</cx:pt>
          <cx:pt idx="798">99120</cx:pt>
          <cx:pt idx="799">97799</cx:pt>
          <cx:pt idx="800">98795</cx:pt>
          <cx:pt idx="801">97724</cx:pt>
          <cx:pt idx="802">100132</cx:pt>
          <cx:pt idx="803">96911</cx:pt>
          <cx:pt idx="804">100633</cx:pt>
          <cx:pt idx="805">97712</cx:pt>
          <cx:pt idx="806">104418</cx:pt>
          <cx:pt idx="807">95646</cx:pt>
          <cx:pt idx="808">100560</cx:pt>
          <cx:pt idx="809">99994</cx:pt>
          <cx:pt idx="810">99772</cx:pt>
          <cx:pt idx="811">97145</cx:pt>
          <cx:pt idx="812">96921</cx:pt>
          <cx:pt idx="813">95553</cx:pt>
          <cx:pt idx="814">98720</cx:pt>
          <cx:pt idx="815">99697</cx:pt>
          <cx:pt idx="816">96967</cx:pt>
          <cx:pt idx="817">96720</cx:pt>
          <cx:pt idx="818">98397</cx:pt>
          <cx:pt idx="819">106302</cx:pt>
          <cx:pt idx="820">98485</cx:pt>
          <cx:pt idx="821">102346</cx:pt>
          <cx:pt idx="822">98066</cx:pt>
          <cx:pt idx="823">100651</cx:pt>
          <cx:pt idx="824">97771</cx:pt>
          <cx:pt idx="825">99275</cx:pt>
          <cx:pt idx="826">97155</cx:pt>
          <cx:pt idx="827">101188</cx:pt>
          <cx:pt idx="828">96990</cx:pt>
          <cx:pt idx="829">100891</cx:pt>
          <cx:pt idx="830">100756</cx:pt>
          <cx:pt idx="831">97657</cx:pt>
          <cx:pt idx="832">100965</cx:pt>
          <cx:pt idx="833">99184</cx:pt>
          <cx:pt idx="834">96478</cx:pt>
          <cx:pt idx="835">99996</cx:pt>
          <cx:pt idx="836">98201</cx:pt>
          <cx:pt idx="837">105124</cx:pt>
          <cx:pt idx="838">98643</cx:pt>
          <cx:pt idx="839">102346</cx:pt>
          <cx:pt idx="840">96063</cx:pt>
          <cx:pt idx="841">95349</cx:pt>
          <cx:pt idx="842">95370</cx:pt>
          <cx:pt idx="843">97783</cx:pt>
          <cx:pt idx="844">96533</cx:pt>
          <cx:pt idx="845">96770</cx:pt>
          <cx:pt idx="846">100701</cx:pt>
          <cx:pt idx="847">97193</cx:pt>
          <cx:pt idx="848">98906</cx:pt>
          <cx:pt idx="849">96881</cx:pt>
          <cx:pt idx="850">104262</cx:pt>
          <cx:pt idx="851">98917</cx:pt>
          <cx:pt idx="852">100162</cx:pt>
          <cx:pt idx="853">96019</cx:pt>
          <cx:pt idx="854">99671</cx:pt>
          <cx:pt idx="855">96950</cx:pt>
          <cx:pt idx="856">100844</cx:pt>
          <cx:pt idx="857">95437</cx:pt>
          <cx:pt idx="858">96726</cx:pt>
          <cx:pt idx="859">97875</cx:pt>
          <cx:pt idx="860">96060</cx:pt>
          <cx:pt idx="861">99112</cx:pt>
          <cx:pt idx="862">97965</cx:pt>
          <cx:pt idx="863">96895</cx:pt>
          <cx:pt idx="864">97262</cx:pt>
          <cx:pt idx="865">100611</cx:pt>
          <cx:pt idx="866">95989</cx:pt>
          <cx:pt idx="867">101649</cx:pt>
          <cx:pt idx="868">95665</cx:pt>
          <cx:pt idx="869">99805</cx:pt>
          <cx:pt idx="870">97122</cx:pt>
          <cx:pt idx="871">100366</cx:pt>
          <cx:pt idx="872">99859</cx:pt>
          <cx:pt idx="873">98880</cx:pt>
          <cx:pt idx="874">100017</cx:pt>
          <cx:pt idx="875">94666</cx:pt>
          <cx:pt idx="876">95211</cx:pt>
          <cx:pt idx="877">99729</cx:pt>
          <cx:pt idx="878">96594</cx:pt>
          <cx:pt idx="879">98760</cx:pt>
          <cx:pt idx="880">100165</cx:pt>
          <cx:pt idx="881">97836</cx:pt>
          <cx:pt idx="882">101582</cx:pt>
          <cx:pt idx="883">95847</cx:pt>
          <cx:pt idx="884">96719</cx:pt>
          <cx:pt idx="885">96678</cx:pt>
          <cx:pt idx="886">101486</cx:pt>
          <cx:pt idx="887">99392</cx:pt>
          <cx:pt idx="888">99520</cx:pt>
          <cx:pt idx="889">98076</cx:pt>
          <cx:pt idx="890">63273</cx:pt>
          <cx:pt idx="891">98524</cx:pt>
          <cx:pt idx="892">96737</cx:pt>
          <cx:pt idx="893">97367</cx:pt>
          <cx:pt idx="894">95383</cx:pt>
          <cx:pt idx="895">99740</cx:pt>
          <cx:pt idx="896">97365</cx:pt>
          <cx:pt idx="897">100924</cx:pt>
          <cx:pt idx="898">100674</cx:pt>
          <cx:pt idx="899">96488</cx:pt>
          <cx:pt idx="900">99053</cx:pt>
          <cx:pt idx="901">101604</cx:pt>
          <cx:pt idx="902">98933</cx:pt>
          <cx:pt idx="903">100560</cx:pt>
          <cx:pt idx="904">97140</cx:pt>
          <cx:pt idx="905">96505</cx:pt>
          <cx:pt idx="906">97657</cx:pt>
          <cx:pt idx="907">99652</cx:pt>
          <cx:pt idx="908">96439</cx:pt>
          <cx:pt idx="909">118550</cx:pt>
          <cx:pt idx="910">96307</cx:pt>
          <cx:pt idx="911">97986</cx:pt>
          <cx:pt idx="912">98632</cx:pt>
          <cx:pt idx="913">97929</cx:pt>
          <cx:pt idx="914">99044</cx:pt>
          <cx:pt idx="915">101005</cx:pt>
          <cx:pt idx="916">98301</cx:pt>
          <cx:pt idx="917">96818</cx:pt>
          <cx:pt idx="918">99094</cx:pt>
          <cx:pt idx="919">101322</cx:pt>
          <cx:pt idx="920">96904</cx:pt>
          <cx:pt idx="921">97719</cx:pt>
          <cx:pt idx="922">99300</cx:pt>
          <cx:pt idx="923">96630</cx:pt>
          <cx:pt idx="924">102974</cx:pt>
          <cx:pt idx="925">99706</cx:pt>
          <cx:pt idx="926">97397</cx:pt>
          <cx:pt idx="927">96917</cx:pt>
          <cx:pt idx="928">96330</cx:pt>
          <cx:pt idx="929">98176</cx:pt>
          <cx:pt idx="930">97862</cx:pt>
          <cx:pt idx="931">98115</cx:pt>
          <cx:pt idx="932">101748</cx:pt>
          <cx:pt idx="933">95254</cx:pt>
          <cx:pt idx="934">96448</cx:pt>
          <cx:pt idx="935">100857</cx:pt>
          <cx:pt idx="936">97456</cx:pt>
          <cx:pt idx="937">103936</cx:pt>
          <cx:pt idx="938">96786</cx:pt>
          <cx:pt idx="939">102652</cx:pt>
          <cx:pt idx="940">97694</cx:pt>
          <cx:pt idx="941">99986</cx:pt>
          <cx:pt idx="942">95242</cx:pt>
          <cx:pt idx="943">98947</cx:pt>
          <cx:pt idx="944">95941</cx:pt>
          <cx:pt idx="945">98890</cx:pt>
          <cx:pt idx="946">95140</cx:pt>
          <cx:pt idx="947">98371</cx:pt>
          <cx:pt idx="948">96452</cx:pt>
          <cx:pt idx="949">97179</cx:pt>
          <cx:pt idx="950">96167</cx:pt>
          <cx:pt idx="951">97198</cx:pt>
          <cx:pt idx="952">96975</cx:pt>
          <cx:pt idx="953">98359</cx:pt>
          <cx:pt idx="954">99283</cx:pt>
          <cx:pt idx="955">99990</cx:pt>
          <cx:pt idx="956">97327</cx:pt>
          <cx:pt idx="957">97324</cx:pt>
          <cx:pt idx="958">98473</cx:pt>
          <cx:pt idx="959">97106</cx:pt>
          <cx:pt idx="960">101869</cx:pt>
          <cx:pt idx="961">99475</cx:pt>
          <cx:pt idx="962">101040</cx:pt>
          <cx:pt idx="963">98506</cx:pt>
          <cx:pt idx="964">100898</cx:pt>
          <cx:pt idx="965">99145</cx:pt>
          <cx:pt idx="966">63776</cx:pt>
          <cx:pt idx="967">97341</cx:pt>
          <cx:pt idx="968">98363</cx:pt>
          <cx:pt idx="969">97172</cx:pt>
          <cx:pt idx="970">97138</cx:pt>
          <cx:pt idx="971">100799</cx:pt>
          <cx:pt idx="972">95301</cx:pt>
          <cx:pt idx="973">99024</cx:pt>
          <cx:pt idx="974">111987</cx:pt>
          <cx:pt idx="975">100073</cx:pt>
          <cx:pt idx="976">100710</cx:pt>
          <cx:pt idx="977">97162</cx:pt>
          <cx:pt idx="978">97585</cx:pt>
          <cx:pt idx="979">96642</cx:pt>
          <cx:pt idx="980">97033</cx:pt>
          <cx:pt idx="981">98671</cx:pt>
          <cx:pt idx="982">96934</cx:pt>
          <cx:pt idx="983">101200</cx:pt>
          <cx:pt idx="984">94870</cx:pt>
          <cx:pt idx="985">103407</cx:pt>
          <cx:pt idx="986">96214</cx:pt>
          <cx:pt idx="987">101346</cx:pt>
          <cx:pt idx="988">95731</cx:pt>
          <cx:pt idx="989">99828</cx:pt>
          <cx:pt idx="990">95879</cx:pt>
          <cx:pt idx="991">97101</cx:pt>
          <cx:pt idx="992">98530</cx:pt>
          <cx:pt idx="993">99968</cx:pt>
          <cx:pt idx="994">96720</cx:pt>
          <cx:pt idx="995">96540</cx:pt>
          <cx:pt idx="996">99123</cx:pt>
          <cx:pt idx="997">94682</cx:pt>
          <cx:pt idx="998">102706</cx:pt>
          <cx:pt idx="999">96580</cx:pt>
        </cx:lvl>
      </cx:numDim>
    </cx:data>
    <cx:data id="6">
      <cx:numDim type="val">
        <cx:f>Sheet1!$AU$17:$AU$1016</cx:f>
        <cx:lvl ptCount="1000" formatCode="General">
          <cx:pt idx="0">94982</cx:pt>
          <cx:pt idx="1">102852</cx:pt>
          <cx:pt idx="2">93925</cx:pt>
          <cx:pt idx="3">101471</cx:pt>
          <cx:pt idx="4">100740</cx:pt>
          <cx:pt idx="5">98229</cx:pt>
          <cx:pt idx="6">96180</cx:pt>
          <cx:pt idx="7">95381</cx:pt>
          <cx:pt idx="8">95818</cx:pt>
          <cx:pt idx="9">95007</cx:pt>
          <cx:pt idx="10">94652</cx:pt>
          <cx:pt idx="11">98391</cx:pt>
          <cx:pt idx="12">96054</cx:pt>
          <cx:pt idx="13">96022</cx:pt>
          <cx:pt idx="14">95504</cx:pt>
          <cx:pt idx="15">98788</cx:pt>
          <cx:pt idx="16">96637</cx:pt>
          <cx:pt idx="17">99347</cx:pt>
          <cx:pt idx="18">93870</cx:pt>
          <cx:pt idx="19">97622</cx:pt>
          <cx:pt idx="20">97330</cx:pt>
          <cx:pt idx="21">98474</cx:pt>
          <cx:pt idx="22">95629</cx:pt>
          <cx:pt idx="23">96247</cx:pt>
          <cx:pt idx="24">96400</cx:pt>
          <cx:pt idx="25">96493</cx:pt>
          <cx:pt idx="26">100159</cx:pt>
          <cx:pt idx="27">93978</cx:pt>
          <cx:pt idx="28">97896</cx:pt>
          <cx:pt idx="29">96196</cx:pt>
          <cx:pt idx="30">98508</cx:pt>
          <cx:pt idx="31">96810</cx:pt>
          <cx:pt idx="32">100060</cx:pt>
          <cx:pt idx="33">94174</cx:pt>
          <cx:pt idx="34">96928</cx:pt>
          <cx:pt idx="35">95446</cx:pt>
          <cx:pt idx="36">95640</cx:pt>
          <cx:pt idx="37">97119</cx:pt>
          <cx:pt idx="38">95974</cx:pt>
          <cx:pt idx="39">95988</cx:pt>
          <cx:pt idx="40">96530</cx:pt>
          <cx:pt idx="41">96156</cx:pt>
          <cx:pt idx="42">99653</cx:pt>
          <cx:pt idx="43">100581</cx:pt>
          <cx:pt idx="44">96455</cx:pt>
          <cx:pt idx="45">99645</cx:pt>
          <cx:pt idx="46">97441</cx:pt>
          <cx:pt idx="47">101827</cx:pt>
          <cx:pt idx="48">95307</cx:pt>
          <cx:pt idx="49">100373</cx:pt>
          <cx:pt idx="50">93928</cx:pt>
          <cx:pt idx="51">95399</cx:pt>
          <cx:pt idx="52">95985</cx:pt>
          <cx:pt idx="53">101540</cx:pt>
          <cx:pt idx="54">96319</cx:pt>
          <cx:pt idx="55">95842</cx:pt>
          <cx:pt idx="56">96164</cx:pt>
          <cx:pt idx="57">98471</cx:pt>
          <cx:pt idx="58">98648</cx:pt>
          <cx:pt idx="59">96730</cx:pt>
          <cx:pt idx="60">100460</cx:pt>
          <cx:pt idx="61">97609</cx:pt>
          <cx:pt idx="62">99369</cx:pt>
          <cx:pt idx="63">99809</cx:pt>
          <cx:pt idx="64">95769</cx:pt>
          <cx:pt idx="65">95636</cx:pt>
          <cx:pt idx="66">98831</cx:pt>
          <cx:pt idx="67">96639</cx:pt>
          <cx:pt idx="68">99860</cx:pt>
          <cx:pt idx="69">94096</cx:pt>
          <cx:pt idx="70">96077</cx:pt>
          <cx:pt idx="71">95751</cx:pt>
          <cx:pt idx="72">95540</cx:pt>
          <cx:pt idx="73">95921</cx:pt>
          <cx:pt idx="74">94348</cx:pt>
          <cx:pt idx="75">99198</cx:pt>
          <cx:pt idx="76">95283</cx:pt>
          <cx:pt idx="77">100108</cx:pt>
          <cx:pt idx="78">95552</cx:pt>
          <cx:pt idx="79">103214</cx:pt>
          <cx:pt idx="80">95450</cx:pt>
          <cx:pt idx="81">95360</cx:pt>
          <cx:pt idx="82">94437</cx:pt>
          <cx:pt idx="83">95978</cx:pt>
          <cx:pt idx="84">94383</cx:pt>
          <cx:pt idx="85">94407</cx:pt>
          <cx:pt idx="86">93998</cx:pt>
          <cx:pt idx="87">96314</cx:pt>
          <cx:pt idx="88">94348</cx:pt>
          <cx:pt idx="89">95888</cx:pt>
          <cx:pt idx="90">101768</cx:pt>
          <cx:pt idx="91">93389</cx:pt>
          <cx:pt idx="92">99562</cx:pt>
          <cx:pt idx="93">97289</cx:pt>
          <cx:pt idx="94">95978</cx:pt>
          <cx:pt idx="95">98096</cx:pt>
          <cx:pt idx="96">98646</cx:pt>
          <cx:pt idx="97">96887</cx:pt>
          <cx:pt idx="98">96647</cx:pt>
          <cx:pt idx="99">95332</cx:pt>
          <cx:pt idx="100">95421</cx:pt>
          <cx:pt idx="101">98174</cx:pt>
          <cx:pt idx="102">95190</cx:pt>
          <cx:pt idx="103">94285</cx:pt>
          <cx:pt idx="104">99248</cx:pt>
          <cx:pt idx="105">98903</cx:pt>
          <cx:pt idx="106">100895</cx:pt>
          <cx:pt idx="107">94063</cx:pt>
          <cx:pt idx="108">95437</cx:pt>
          <cx:pt idx="109">93902</cx:pt>
          <cx:pt idx="110">96149</cx:pt>
          <cx:pt idx="111">94982</cx:pt>
          <cx:pt idx="112">97732</cx:pt>
          <cx:pt idx="113">97944</cx:pt>
          <cx:pt idx="114">96339</cx:pt>
          <cx:pt idx="115">100941</cx:pt>
          <cx:pt idx="116">96090</cx:pt>
          <cx:pt idx="117">99500</cx:pt>
          <cx:pt idx="118">94293</cx:pt>
          <cx:pt idx="119">98228</cx:pt>
          <cx:pt idx="120">94618</cx:pt>
          <cx:pt idx="121">98052</cx:pt>
          <cx:pt idx="122">97715</cx:pt>
          <cx:pt idx="123">94208</cx:pt>
          <cx:pt idx="124">93929</cx:pt>
          <cx:pt idx="125">95253</cx:pt>
          <cx:pt idx="126">95992</cx:pt>
          <cx:pt idx="127">95861</cx:pt>
          <cx:pt idx="128">99753</cx:pt>
          <cx:pt idx="129">95687</cx:pt>
          <cx:pt idx="130">95833</cx:pt>
          <cx:pt idx="131">97180</cx:pt>
          <cx:pt idx="132">99758</cx:pt>
          <cx:pt idx="133">99544</cx:pt>
          <cx:pt idx="134">99856</cx:pt>
          <cx:pt idx="135">93873</cx:pt>
          <cx:pt idx="136">103104</cx:pt>
          <cx:pt idx="137">102065</cx:pt>
          <cx:pt idx="138">102003</cx:pt>
          <cx:pt idx="139">95371</cx:pt>
          <cx:pt idx="140">96370</cx:pt>
          <cx:pt idx="141">94695</cx:pt>
          <cx:pt idx="142">98779</cx:pt>
          <cx:pt idx="143">95604</cx:pt>
          <cx:pt idx="144">101506</cx:pt>
          <cx:pt idx="145">95010</cx:pt>
          <cx:pt idx="146">96961</cx:pt>
          <cx:pt idx="147">94615</cx:pt>
          <cx:pt idx="148">96153</cx:pt>
          <cx:pt idx="149">99380</cx:pt>
          <cx:pt idx="150">96077</cx:pt>
          <cx:pt idx="151">97687</cx:pt>
          <cx:pt idx="152">95491</cx:pt>
          <cx:pt idx="153">99548</cx:pt>
          <cx:pt idx="154">98530</cx:pt>
          <cx:pt idx="155">96826</cx:pt>
          <cx:pt idx="156">99139</cx:pt>
          <cx:pt idx="157">95926</cx:pt>
          <cx:pt idx="158">94847</cx:pt>
          <cx:pt idx="159">98169</cx:pt>
          <cx:pt idx="160">96098</cx:pt>
          <cx:pt idx="161">96394</cx:pt>
          <cx:pt idx="162">98195</cx:pt>
          <cx:pt idx="163">97152</cx:pt>
          <cx:pt idx="164">99556</cx:pt>
          <cx:pt idx="165">97022</cx:pt>
          <cx:pt idx="166">101489</cx:pt>
          <cx:pt idx="167">96203</cx:pt>
          <cx:pt idx="168">96366</cx:pt>
          <cx:pt idx="169">94578</cx:pt>
          <cx:pt idx="170">98127</cx:pt>
          <cx:pt idx="171">96087</cx:pt>
          <cx:pt idx="172">97316</cx:pt>
          <cx:pt idx="173">100204</cx:pt>
          <cx:pt idx="174">95811</cx:pt>
          <cx:pt idx="175">95593</cx:pt>
          <cx:pt idx="176">97984</cx:pt>
          <cx:pt idx="177">101711</cx:pt>
          <cx:pt idx="178">95821</cx:pt>
          <cx:pt idx="179">99958</cx:pt>
          <cx:pt idx="180">99189</cx:pt>
          <cx:pt idx="181">99217</cx:pt>
          <cx:pt idx="182">95934</cx:pt>
          <cx:pt idx="183">96505</cx:pt>
          <cx:pt idx="184">95859</cx:pt>
          <cx:pt idx="185">100279</cx:pt>
          <cx:pt idx="186">100817</cx:pt>
          <cx:pt idx="187">95343</cx:pt>
          <cx:pt idx="188">96089</cx:pt>
          <cx:pt idx="189">96524</cx:pt>
          <cx:pt idx="190">96403</cx:pt>
          <cx:pt idx="191">100631</cx:pt>
          <cx:pt idx="192">99357</cx:pt>
          <cx:pt idx="193">99995</cx:pt>
          <cx:pt idx="194">100758</cx:pt>
          <cx:pt idx="195">94494</cx:pt>
          <cx:pt idx="196">97947</cx:pt>
          <cx:pt idx="197">97207</cx:pt>
          <cx:pt idx="198">97003</cx:pt>
          <cx:pt idx="199">97339</cx:pt>
          <cx:pt idx="200">100018</cx:pt>
          <cx:pt idx="201">96446</cx:pt>
          <cx:pt idx="202">100808</cx:pt>
          <cx:pt idx="203">98317</cx:pt>
          <cx:pt idx="204">94734</cx:pt>
          <cx:pt idx="205">94751</cx:pt>
          <cx:pt idx="206">96445</cx:pt>
          <cx:pt idx="207">99858</cx:pt>
          <cx:pt idx="208">94587</cx:pt>
          <cx:pt idx="209">101454</cx:pt>
          <cx:pt idx="210">94569</cx:pt>
          <cx:pt idx="211">99210</cx:pt>
          <cx:pt idx="212">97247</cx:pt>
          <cx:pt idx="213">98248</cx:pt>
          <cx:pt idx="214">96753</cx:pt>
          <cx:pt idx="215">99894</cx:pt>
          <cx:pt idx="216">97128</cx:pt>
          <cx:pt idx="217">102311</cx:pt>
          <cx:pt idx="218">99928</cx:pt>
          <cx:pt idx="219">98549</cx:pt>
          <cx:pt idx="220">99429</cx:pt>
          <cx:pt idx="221">101824</cx:pt>
          <cx:pt idx="222">95049</cx:pt>
          <cx:pt idx="223">100028</cx:pt>
          <cx:pt idx="224">94911</cx:pt>
          <cx:pt idx="225">98151</cx:pt>
          <cx:pt idx="226">100260</cx:pt>
          <cx:pt idx="227">96483</cx:pt>
          <cx:pt idx="228">99214</cx:pt>
          <cx:pt idx="229">94766</cx:pt>
          <cx:pt idx="230">102024</cx:pt>
          <cx:pt idx="231">95812</cx:pt>
          <cx:pt idx="232">96931</cx:pt>
          <cx:pt idx="233">96823</cx:pt>
          <cx:pt idx="234">102531</cx:pt>
          <cx:pt idx="235">96937</cx:pt>
          <cx:pt idx="236">98798</cx:pt>
          <cx:pt idx="237">96909</cx:pt>
          <cx:pt idx="238">101795</cx:pt>
          <cx:pt idx="239">97364</cx:pt>
          <cx:pt idx="240">96366</cx:pt>
          <cx:pt idx="241">95026</cx:pt>
          <cx:pt idx="242">98059</cx:pt>
          <cx:pt idx="243">93802</cx:pt>
          <cx:pt idx="244">99062</cx:pt>
          <cx:pt idx="245">98109</cx:pt>
          <cx:pt idx="246">102249</cx:pt>
          <cx:pt idx="247">94915</cx:pt>
          <cx:pt idx="248">97430</cx:pt>
          <cx:pt idx="249">98955</cx:pt>
          <cx:pt idx="250">94532</cx:pt>
          <cx:pt idx="251">96658</cx:pt>
          <cx:pt idx="252">98582</cx:pt>
          <cx:pt idx="253">105889</cx:pt>
          <cx:pt idx="254">93973</cx:pt>
          <cx:pt idx="255">100486</cx:pt>
          <cx:pt idx="256">95947</cx:pt>
          <cx:pt idx="257">99223</cx:pt>
          <cx:pt idx="258">99466</cx:pt>
          <cx:pt idx="259">100385</cx:pt>
          <cx:pt idx="260">95529</cx:pt>
          <cx:pt idx="261">98839</cx:pt>
          <cx:pt idx="262">96113</cx:pt>
          <cx:pt idx="263">100755</cx:pt>
          <cx:pt idx="264">95972</cx:pt>
          <cx:pt idx="265">99763</cx:pt>
          <cx:pt idx="266">94821</cx:pt>
          <cx:pt idx="267">96738</cx:pt>
          <cx:pt idx="268">101175</cx:pt>
          <cx:pt idx="269">94927</cx:pt>
          <cx:pt idx="270">102525</cx:pt>
          <cx:pt idx="271">94170</cx:pt>
          <cx:pt idx="272">99355</cx:pt>
          <cx:pt idx="273">96892</cx:pt>
          <cx:pt idx="274">99011</cx:pt>
          <cx:pt idx="275">98567</cx:pt>
          <cx:pt idx="276">99824</cx:pt>
          <cx:pt idx="277">96651</cx:pt>
          <cx:pt idx="278">98755</cx:pt>
          <cx:pt idx="279">96690</cx:pt>
          <cx:pt idx="280">99566</cx:pt>
          <cx:pt idx="281">94346</cx:pt>
          <cx:pt idx="282">102262</cx:pt>
          <cx:pt idx="283">96315</cx:pt>
          <cx:pt idx="284">97667</cx:pt>
          <cx:pt idx="285">95146</cx:pt>
          <cx:pt idx="286">98993</cx:pt>
          <cx:pt idx="287">94711</cx:pt>
          <cx:pt idx="288">97728</cx:pt>
          <cx:pt idx="289">95330</cx:pt>
          <cx:pt idx="290">95997</cx:pt>
          <cx:pt idx="291">96063</cx:pt>
          <cx:pt idx="292">96692</cx:pt>
          <cx:pt idx="293">95321</cx:pt>
          <cx:pt idx="294">97351</cx:pt>
          <cx:pt idx="295">97767</cx:pt>
          <cx:pt idx="296">100987</cx:pt>
          <cx:pt idx="297">100025</cx:pt>
          <cx:pt idx="298">96415</cx:pt>
          <cx:pt idx="299">97143</cx:pt>
          <cx:pt idx="300">96629</cx:pt>
          <cx:pt idx="301">101872</cx:pt>
          <cx:pt idx="302">94435</cx:pt>
          <cx:pt idx="303">102478</cx:pt>
          <cx:pt idx="304">95194</cx:pt>
          <cx:pt idx="305">99802</cx:pt>
          <cx:pt idx="306">99011</cx:pt>
          <cx:pt idx="307">100344</cx:pt>
          <cx:pt idx="308">100262</cx:pt>
          <cx:pt idx="309">100194</cx:pt>
          <cx:pt idx="310">94503</cx:pt>
          <cx:pt idx="311">100186</cx:pt>
          <cx:pt idx="312">95567</cx:pt>
          <cx:pt idx="313">97539</cx:pt>
          <cx:pt idx="314">98696</cx:pt>
          <cx:pt idx="315">95540</cx:pt>
          <cx:pt idx="316">94580</cx:pt>
          <cx:pt idx="317">99986</cx:pt>
          <cx:pt idx="318">95354</cx:pt>
          <cx:pt idx="319">96894</cx:pt>
          <cx:pt idx="320">94762</cx:pt>
          <cx:pt idx="321">96779</cx:pt>
          <cx:pt idx="322">100071</cx:pt>
          <cx:pt idx="323">97048</cx:pt>
          <cx:pt idx="324">95970</cx:pt>
          <cx:pt idx="325">96650</cx:pt>
          <cx:pt idx="326">98919</cx:pt>
          <cx:pt idx="327">99960</cx:pt>
          <cx:pt idx="328">99685</cx:pt>
          <cx:pt idx="329">95674</cx:pt>
          <cx:pt idx="330">102555</cx:pt>
          <cx:pt idx="331">94662</cx:pt>
          <cx:pt idx="332">99567</cx:pt>
          <cx:pt idx="333">97508</cx:pt>
          <cx:pt idx="334">102500</cx:pt>
          <cx:pt idx="335">95327</cx:pt>
          <cx:pt idx="336">100837</cx:pt>
          <cx:pt idx="337">93664</cx:pt>
          <cx:pt idx="338">98586</cx:pt>
          <cx:pt idx="339">96820</cx:pt>
          <cx:pt idx="340">96493</cx:pt>
          <cx:pt idx="341">96208</cx:pt>
          <cx:pt idx="342">95376</cx:pt>
          <cx:pt idx="343">99485</cx:pt>
          <cx:pt idx="344">101356</cx:pt>
          <cx:pt idx="345">96575</cx:pt>
          <cx:pt idx="346">96454</cx:pt>
          <cx:pt idx="347">95063</cx:pt>
          <cx:pt idx="348">103162</cx:pt>
          <cx:pt idx="349">94315</cx:pt>
          <cx:pt idx="350">96322</cx:pt>
          <cx:pt idx="351">95141</cx:pt>
          <cx:pt idx="352">96266</cx:pt>
          <cx:pt idx="353">104036</cx:pt>
          <cx:pt idx="354">95778</cx:pt>
          <cx:pt idx="355">98460</cx:pt>
          <cx:pt idx="356">97613</cx:pt>
          <cx:pt idx="357">101055</cx:pt>
          <cx:pt idx="358">101466</cx:pt>
          <cx:pt idx="359">99362</cx:pt>
          <cx:pt idx="360">96980</cx:pt>
          <cx:pt idx="361">99267</cx:pt>
          <cx:pt idx="362">97002</cx:pt>
          <cx:pt idx="363">98182</cx:pt>
          <cx:pt idx="364">95965</cx:pt>
          <cx:pt idx="365">98144</cx:pt>
          <cx:pt idx="366">94954</cx:pt>
          <cx:pt idx="367">102184</cx:pt>
          <cx:pt idx="368">98898</cx:pt>
          <cx:pt idx="369">98052</cx:pt>
          <cx:pt idx="370">94669</cx:pt>
          <cx:pt idx="371">97279</cx:pt>
          <cx:pt idx="372">98064</cx:pt>
          <cx:pt idx="373">98249</cx:pt>
          <cx:pt idx="374">98105</cx:pt>
          <cx:pt idx="375">96790</cx:pt>
          <cx:pt idx="376">102403</cx:pt>
          <cx:pt idx="377">98213</cx:pt>
          <cx:pt idx="378">98257</cx:pt>
          <cx:pt idx="379">100772</cx:pt>
          <cx:pt idx="380">98497</cx:pt>
          <cx:pt idx="381">96654</cx:pt>
          <cx:pt idx="382">101578</cx:pt>
          <cx:pt idx="383">94491</cx:pt>
          <cx:pt idx="384">98934</cx:pt>
          <cx:pt idx="385">97099</cx:pt>
          <cx:pt idx="386">97652</cx:pt>
          <cx:pt idx="387">100887</cx:pt>
          <cx:pt idx="388">96512</cx:pt>
          <cx:pt idx="389">101599</cx:pt>
          <cx:pt idx="390">97289</cx:pt>
          <cx:pt idx="391">103501</cx:pt>
          <cx:pt idx="392">96613</cx:pt>
          <cx:pt idx="393">101148</cx:pt>
          <cx:pt idx="394">94965</cx:pt>
          <cx:pt idx="395">99631</cx:pt>
          <cx:pt idx="396">94378</cx:pt>
          <cx:pt idx="397">97852</cx:pt>
          <cx:pt idx="398">94347</cx:pt>
          <cx:pt idx="399">99532</cx:pt>
          <cx:pt idx="400">98666</cx:pt>
          <cx:pt idx="401">96290</cx:pt>
          <cx:pt idx="402">99511</cx:pt>
          <cx:pt idx="403">97023</cx:pt>
          <cx:pt idx="404">96427</cx:pt>
          <cx:pt idx="405">97007</cx:pt>
          <cx:pt idx="406">98915</cx:pt>
          <cx:pt idx="407">97137</cx:pt>
          <cx:pt idx="408">98326</cx:pt>
          <cx:pt idx="409">100308</cx:pt>
          <cx:pt idx="410">99002</cx:pt>
          <cx:pt idx="411">96049</cx:pt>
          <cx:pt idx="412">96628</cx:pt>
          <cx:pt idx="413">95431</cx:pt>
          <cx:pt idx="414">97076</cx:pt>
          <cx:pt idx="415">96509</cx:pt>
          <cx:pt idx="416">99116</cx:pt>
          <cx:pt idx="417">96130</cx:pt>
          <cx:pt idx="418">99572</cx:pt>
          <cx:pt idx="419">96349</cx:pt>
          <cx:pt idx="420">97229</cx:pt>
          <cx:pt idx="421">98585</cx:pt>
          <cx:pt idx="422">100333</cx:pt>
          <cx:pt idx="423">96272</cx:pt>
          <cx:pt idx="424">96966</cx:pt>
          <cx:pt idx="425">99555</cx:pt>
          <cx:pt idx="426">99423</cx:pt>
          <cx:pt idx="427">96391</cx:pt>
          <cx:pt idx="428">97398</cx:pt>
          <cx:pt idx="429">100814</cx:pt>
          <cx:pt idx="430">95580</cx:pt>
          <cx:pt idx="431">102514</cx:pt>
          <cx:pt idx="432">97271</cx:pt>
          <cx:pt idx="433">102053</cx:pt>
          <cx:pt idx="434">96695</cx:pt>
          <cx:pt idx="435">97895</cx:pt>
          <cx:pt idx="436">95016</cx:pt>
          <cx:pt idx="437">101024</cx:pt>
          <cx:pt idx="438">94143</cx:pt>
          <cx:pt idx="439">97552</cx:pt>
          <cx:pt idx="440">96971</cx:pt>
          <cx:pt idx="441">96697</cx:pt>
          <cx:pt idx="442">98227</cx:pt>
          <cx:pt idx="443">97802</cx:pt>
          <cx:pt idx="444">96474</cx:pt>
          <cx:pt idx="445">96080</cx:pt>
          <cx:pt idx="446">100280</cx:pt>
          <cx:pt idx="447">102223</cx:pt>
          <cx:pt idx="448">97331</cx:pt>
          <cx:pt idx="449">96555</cx:pt>
          <cx:pt idx="450">96146</cx:pt>
          <cx:pt idx="451">96245</cx:pt>
          <cx:pt idx="452">96084</cx:pt>
          <cx:pt idx="453">98328</cx:pt>
          <cx:pt idx="454">97321</cx:pt>
          <cx:pt idx="455">94412</cx:pt>
          <cx:pt idx="456">98619</cx:pt>
          <cx:pt idx="457">94791</cx:pt>
          <cx:pt idx="458">101137</cx:pt>
          <cx:pt idx="459">94802</cx:pt>
          <cx:pt idx="460">101512</cx:pt>
          <cx:pt idx="461">97052</cx:pt>
          <cx:pt idx="462">100140</cx:pt>
          <cx:pt idx="463">95260</cx:pt>
          <cx:pt idx="464">99900</cx:pt>
          <cx:pt idx="465">94776</cx:pt>
          <cx:pt idx="466">98463</cx:pt>
          <cx:pt idx="467">95529</cx:pt>
          <cx:pt idx="468">97671</cx:pt>
          <cx:pt idx="469">97655</cx:pt>
          <cx:pt idx="470">97723</cx:pt>
          <cx:pt idx="471">97275</cx:pt>
          <cx:pt idx="472">97242</cx:pt>
          <cx:pt idx="473">100119</cx:pt>
          <cx:pt idx="474">99617</cx:pt>
          <cx:pt idx="475">101402</cx:pt>
          <cx:pt idx="476">94653</cx:pt>
          <cx:pt idx="477">98457</cx:pt>
          <cx:pt idx="478">96420</cx:pt>
          <cx:pt idx="479">98895</cx:pt>
          <cx:pt idx="480">97473</cx:pt>
          <cx:pt idx="481">102492</cx:pt>
          <cx:pt idx="482">94398</cx:pt>
          <cx:pt idx="483">97039</cx:pt>
          <cx:pt idx="484">95178</cx:pt>
          <cx:pt idx="485">99224</cx:pt>
          <cx:pt idx="486">94761</cx:pt>
          <cx:pt idx="487">95857</cx:pt>
          <cx:pt idx="488">97227</cx:pt>
          <cx:pt idx="489">97416</cx:pt>
          <cx:pt idx="490">101977</cx:pt>
          <cx:pt idx="491">96998</cx:pt>
          <cx:pt idx="492">100359</cx:pt>
          <cx:pt idx="493">96757</cx:pt>
          <cx:pt idx="494">103875</cx:pt>
          <cx:pt idx="495">94936</cx:pt>
          <cx:pt idx="496">98911</cx:pt>
          <cx:pt idx="497">96389</cx:pt>
          <cx:pt idx="498">97143</cx:pt>
          <cx:pt idx="499">96151</cx:pt>
          <cx:pt idx="500">101906</cx:pt>
          <cx:pt idx="501">94182</cx:pt>
          <cx:pt idx="502">100584</cx:pt>
          <cx:pt idx="503">94429</cx:pt>
          <cx:pt idx="504">97878</cx:pt>
          <cx:pt idx="505">99053</cx:pt>
          <cx:pt idx="506">97766</cx:pt>
          <cx:pt idx="507">95898</cx:pt>
          <cx:pt idx="508">97071</cx:pt>
          <cx:pt idx="509">97841</cx:pt>
          <cx:pt idx="510">99471</cx:pt>
          <cx:pt idx="511">102020</cx:pt>
          <cx:pt idx="512">96093</cx:pt>
          <cx:pt idx="513">101254</cx:pt>
          <cx:pt idx="514">97376</cx:pt>
          <cx:pt idx="515">96568</cx:pt>
          <cx:pt idx="516">99331</cx:pt>
          <cx:pt idx="517">96589</cx:pt>
          <cx:pt idx="518">97193</cx:pt>
          <cx:pt idx="519">104467</cx:pt>
          <cx:pt idx="520">94395</cx:pt>
          <cx:pt idx="521">99960</cx:pt>
          <cx:pt idx="522">95250</cx:pt>
          <cx:pt idx="523">96531</cx:pt>
          <cx:pt idx="524">95889</cx:pt>
          <cx:pt idx="525">97862</cx:pt>
          <cx:pt idx="526">97203</cx:pt>
          <cx:pt idx="527">104458</cx:pt>
          <cx:pt idx="528">94818</cx:pt>
          <cx:pt idx="529">100473</cx:pt>
          <cx:pt idx="530">94356</cx:pt>
          <cx:pt idx="531">95902</cx:pt>
          <cx:pt idx="532">97838</cx:pt>
          <cx:pt idx="533">96460</cx:pt>
          <cx:pt idx="534">101428</cx:pt>
          <cx:pt idx="535">95129</cx:pt>
          <cx:pt idx="536">103109</cx:pt>
          <cx:pt idx="537">95622</cx:pt>
          <cx:pt idx="538">99067</cx:pt>
          <cx:pt idx="539">97107</cx:pt>
          <cx:pt idx="540">99534</cx:pt>
          <cx:pt idx="541">96685</cx:pt>
          <cx:pt idx="542">99210</cx:pt>
          <cx:pt idx="543">96229</cx:pt>
          <cx:pt idx="544">98314</cx:pt>
          <cx:pt idx="545">94646</cx:pt>
          <cx:pt idx="546">98804</cx:pt>
          <cx:pt idx="547">94582</cx:pt>
          <cx:pt idx="548">100487</cx:pt>
          <cx:pt idx="549">97351</cx:pt>
          <cx:pt idx="550">98303</cx:pt>
          <cx:pt idx="551">96057</cx:pt>
          <cx:pt idx="552">96490</cx:pt>
          <cx:pt idx="553">99779</cx:pt>
          <cx:pt idx="554">94751</cx:pt>
          <cx:pt idx="555">98406</cx:pt>
          <cx:pt idx="556">96510</cx:pt>
          <cx:pt idx="557">100691</cx:pt>
          <cx:pt idx="558">93753</cx:pt>
          <cx:pt idx="559">98876</cx:pt>
          <cx:pt idx="560">96301</cx:pt>
          <cx:pt idx="561">100576</cx:pt>
          <cx:pt idx="562">97233</cx:pt>
          <cx:pt idx="563">100392</cx:pt>
          <cx:pt idx="564">98878</cx:pt>
          <cx:pt idx="565">96636</cx:pt>
          <cx:pt idx="566">97880</cx:pt>
          <cx:pt idx="567">99273</cx:pt>
          <cx:pt idx="568">97719</cx:pt>
          <cx:pt idx="569">99861</cx:pt>
          <cx:pt idx="570">101126</cx:pt>
          <cx:pt idx="571">95935</cx:pt>
          <cx:pt idx="572">100992</cx:pt>
          <cx:pt idx="573">96635</cx:pt>
          <cx:pt idx="574">98897</cx:pt>
          <cx:pt idx="575">97550</cx:pt>
          <cx:pt idx="576">99815</cx:pt>
          <cx:pt idx="577">94504</cx:pt>
          <cx:pt idx="578">99418</cx:pt>
          <cx:pt idx="579">97676</cx:pt>
          <cx:pt idx="580">100487</cx:pt>
          <cx:pt idx="581">96317</cx:pt>
          <cx:pt idx="582">99321</cx:pt>
          <cx:pt idx="583">100421</cx:pt>
          <cx:pt idx="584">94820</cx:pt>
          <cx:pt idx="585">99465</cx:pt>
          <cx:pt idx="586">98033</cx:pt>
          <cx:pt idx="587">96900</cx:pt>
          <cx:pt idx="588">97389</cx:pt>
          <cx:pt idx="589">100153</cx:pt>
          <cx:pt idx="590">99213</cx:pt>
          <cx:pt idx="591">98761</cx:pt>
          <cx:pt idx="592">96497</cx:pt>
          <cx:pt idx="593">101330</cx:pt>
          <cx:pt idx="594">95811</cx:pt>
          <cx:pt idx="595">100196</cx:pt>
          <cx:pt idx="596">97217</cx:pt>
          <cx:pt idx="597">96187</cx:pt>
          <cx:pt idx="598">95303</cx:pt>
          <cx:pt idx="599">97920</cx:pt>
          <cx:pt idx="600">96300</cx:pt>
          <cx:pt idx="601">97002</cx:pt>
          <cx:pt idx="602">94293</cx:pt>
          <cx:pt idx="603">96718</cx:pt>
          <cx:pt idx="604">97604</cx:pt>
          <cx:pt idx="605">97004</cx:pt>
          <cx:pt idx="606">102015</cx:pt>
          <cx:pt idx="607">94241</cx:pt>
          <cx:pt idx="608">101233</cx:pt>
          <cx:pt idx="609">98976</cx:pt>
          <cx:pt idx="610">96695</cx:pt>
          <cx:pt idx="611">96224</cx:pt>
          <cx:pt idx="612">98625</cx:pt>
          <cx:pt idx="613">96687</cx:pt>
          <cx:pt idx="614">101217</cx:pt>
          <cx:pt idx="615">94855</cx:pt>
          <cx:pt idx="616">98090</cx:pt>
          <cx:pt idx="617">96232</cx:pt>
          <cx:pt idx="618">98259</cx:pt>
          <cx:pt idx="619">95423</cx:pt>
          <cx:pt idx="620">98683</cx:pt>
          <cx:pt idx="621">99222</cx:pt>
          <cx:pt idx="622">102754</cx:pt>
          <cx:pt idx="623">101455</cx:pt>
          <cx:pt idx="624">98620</cx:pt>
          <cx:pt idx="625">97336</cx:pt>
          <cx:pt idx="626">94342</cx:pt>
          <cx:pt idx="627">100664</cx:pt>
          <cx:pt idx="628">94565</cx:pt>
          <cx:pt idx="629">96905</cx:pt>
          <cx:pt idx="630">96782</cx:pt>
          <cx:pt idx="631">99327</cx:pt>
          <cx:pt idx="632">97221</cx:pt>
          <cx:pt idx="633">99275</cx:pt>
          <cx:pt idx="634">96578</cx:pt>
          <cx:pt idx="635">98385</cx:pt>
          <cx:pt idx="636">97736</cx:pt>
          <cx:pt idx="637">98490</cx:pt>
          <cx:pt idx="638">99261</cx:pt>
          <cx:pt idx="639">101844</cx:pt>
          <cx:pt idx="640">95199</cx:pt>
          <cx:pt idx="641">100562</cx:pt>
          <cx:pt idx="642">94587</cx:pt>
          <cx:pt idx="643">102120</cx:pt>
          <cx:pt idx="644">94626</cx:pt>
          <cx:pt idx="645">101208</cx:pt>
          <cx:pt idx="646">95979</cx:pt>
          <cx:pt idx="647">96306</cx:pt>
          <cx:pt idx="648">95896</cx:pt>
          <cx:pt idx="649">95717</cx:pt>
          <cx:pt idx="650">100229</cx:pt>
          <cx:pt idx="651">96668</cx:pt>
          <cx:pt idx="652">103035</cx:pt>
          <cx:pt idx="653">96986</cx:pt>
          <cx:pt idx="654">101179</cx:pt>
          <cx:pt idx="655">97288</cx:pt>
          <cx:pt idx="656">99203</cx:pt>
          <cx:pt idx="657">98075</cx:pt>
          <cx:pt idx="658">99425</cx:pt>
          <cx:pt idx="659">98460</cx:pt>
          <cx:pt idx="660">93659</cx:pt>
          <cx:pt idx="661">96225</cx:pt>
          <cx:pt idx="662">100028</cx:pt>
          <cx:pt idx="663">96244</cx:pt>
          <cx:pt idx="664">98122</cx:pt>
          <cx:pt idx="665">101325</cx:pt>
          <cx:pt idx="666">94829</cx:pt>
          <cx:pt idx="667">99501</cx:pt>
          <cx:pt idx="668">96499</cx:pt>
          <cx:pt idx="669">101294</cx:pt>
          <cx:pt idx="670">100271</cx:pt>
          <cx:pt idx="671">98530</cx:pt>
          <cx:pt idx="672">96713</cx:pt>
          <cx:pt idx="673">99810</cx:pt>
          <cx:pt idx="674">94193</cx:pt>
          <cx:pt idx="675">99547</cx:pt>
          <cx:pt idx="676">95997</cx:pt>
          <cx:pt idx="677">96680</cx:pt>
          <cx:pt idx="678">96458</cx:pt>
          <cx:pt idx="679">96214</cx:pt>
          <cx:pt idx="680">100100</cx:pt>
          <cx:pt idx="681">95086</cx:pt>
          <cx:pt idx="682">97464</cx:pt>
          <cx:pt idx="683">99496</cx:pt>
          <cx:pt idx="684">98344</cx:pt>
          <cx:pt idx="685">97182</cx:pt>
          <cx:pt idx="686">102571</cx:pt>
          <cx:pt idx="687">94827</cx:pt>
          <cx:pt idx="688">95720</cx:pt>
          <cx:pt idx="689">96247</cx:pt>
          <cx:pt idx="690">98076</cx:pt>
          <cx:pt idx="691">99202</cx:pt>
          <cx:pt idx="692">97868</cx:pt>
          <cx:pt idx="693">96078</cx:pt>
          <cx:pt idx="694">99455</cx:pt>
          <cx:pt idx="695">100391</cx:pt>
          <cx:pt idx="696">99435</cx:pt>
          <cx:pt idx="697">98272</cx:pt>
          <cx:pt idx="698">97031</cx:pt>
          <cx:pt idx="699">103142</cx:pt>
          <cx:pt idx="700">96414</cx:pt>
          <cx:pt idx="701">105440</cx:pt>
          <cx:pt idx="702">94107</cx:pt>
          <cx:pt idx="703">101663</cx:pt>
          <cx:pt idx="704">97197</cx:pt>
          <cx:pt idx="705">100153</cx:pt>
          <cx:pt idx="706">96944</cx:pt>
          <cx:pt idx="707">99032</cx:pt>
          <cx:pt idx="708">97084</cx:pt>
          <cx:pt idx="709">101635</cx:pt>
          <cx:pt idx="710">95711</cx:pt>
          <cx:pt idx="711">97827</cx:pt>
          <cx:pt idx="712">97652</cx:pt>
          <cx:pt idx="713">96782</cx:pt>
          <cx:pt idx="714">95238</cx:pt>
          <cx:pt idx="715">98432</cx:pt>
          <cx:pt idx="716">101079</cx:pt>
          <cx:pt idx="717">97815</cx:pt>
          <cx:pt idx="718">97809</cx:pt>
          <cx:pt idx="719">99082</cx:pt>
          <cx:pt idx="720">97630</cx:pt>
          <cx:pt idx="721">96845</cx:pt>
          <cx:pt idx="722">101710</cx:pt>
          <cx:pt idx="723">94459</cx:pt>
          <cx:pt idx="724">104356</cx:pt>
          <cx:pt idx="725">94585</cx:pt>
          <cx:pt idx="726">102244</cx:pt>
          <cx:pt idx="727">94491</cx:pt>
          <cx:pt idx="728">98141</cx:pt>
          <cx:pt idx="729">95002</cx:pt>
          <cx:pt idx="730">98826</cx:pt>
          <cx:pt idx="731">94614</cx:pt>
          <cx:pt idx="732">99445</cx:pt>
          <cx:pt idx="733">100131</cx:pt>
          <cx:pt idx="734">96354</cx:pt>
          <cx:pt idx="735">97777</cx:pt>
          <cx:pt idx="736">98154</cx:pt>
          <cx:pt idx="737">96267</cx:pt>
          <cx:pt idx="738">99300</cx:pt>
          <cx:pt idx="739">101435</cx:pt>
          <cx:pt idx="740">95186</cx:pt>
          <cx:pt idx="741">101888</cx:pt>
          <cx:pt idx="742">97631</cx:pt>
          <cx:pt idx="743">101319</cx:pt>
          <cx:pt idx="744">103063</cx:pt>
          <cx:pt idx="745">100183</cx:pt>
          <cx:pt idx="746">95553</cx:pt>
          <cx:pt idx="747">98317</cx:pt>
          <cx:pt idx="748">95692</cx:pt>
          <cx:pt idx="749">99996</cx:pt>
          <cx:pt idx="750">95084</cx:pt>
          <cx:pt idx="751">99440</cx:pt>
          <cx:pt idx="752">96274</cx:pt>
          <cx:pt idx="753">97366</cx:pt>
          <cx:pt idx="754">101401</cx:pt>
          <cx:pt idx="755">96199</cx:pt>
          <cx:pt idx="756">100139</cx:pt>
          <cx:pt idx="757">96777</cx:pt>
          <cx:pt idx="758">98728</cx:pt>
          <cx:pt idx="759">98590</cx:pt>
          <cx:pt idx="760">96182</cx:pt>
          <cx:pt idx="761">96955</cx:pt>
          <cx:pt idx="762">102757</cx:pt>
          <cx:pt idx="763">97158</cx:pt>
          <cx:pt idx="764">99189</cx:pt>
          <cx:pt idx="765">95698</cx:pt>
          <cx:pt idx="766">97284</cx:pt>
          <cx:pt idx="767">98842</cx:pt>
          <cx:pt idx="768">98042</cx:pt>
          <cx:pt idx="769">98471</cx:pt>
          <cx:pt idx="770">101201</cx:pt>
          <cx:pt idx="771">94729</cx:pt>
          <cx:pt idx="772">96149</cx:pt>
          <cx:pt idx="773">94761</cx:pt>
          <cx:pt idx="774">97307</cx:pt>
          <cx:pt idx="775">98938</cx:pt>
          <cx:pt idx="776">94937</cx:pt>
          <cx:pt idx="777">97962</cx:pt>
          <cx:pt idx="778">96458</cx:pt>
          <cx:pt idx="779">97585</cx:pt>
          <cx:pt idx="780">96354</cx:pt>
          <cx:pt idx="781">98993</cx:pt>
          <cx:pt idx="782">96615</cx:pt>
          <cx:pt idx="783">101346</cx:pt>
          <cx:pt idx="784">96760</cx:pt>
          <cx:pt idx="785">99993</cx:pt>
          <cx:pt idx="786">99202</cx:pt>
          <cx:pt idx="787">101856</cx:pt>
          <cx:pt idx="788">95069</cx:pt>
          <cx:pt idx="789">96102</cx:pt>
          <cx:pt idx="790">95330</cx:pt>
          <cx:pt idx="791">98261</cx:pt>
          <cx:pt idx="792">98013</cx:pt>
          <cx:pt idx="793">95636</cx:pt>
          <cx:pt idx="794">98970</cx:pt>
          <cx:pt idx="795">96789</cx:pt>
          <cx:pt idx="796">102175</cx:pt>
          <cx:pt idx="797">96697</cx:pt>
          <cx:pt idx="798">103015</cx:pt>
          <cx:pt idx="799">94155</cx:pt>
          <cx:pt idx="800">97175</cx:pt>
          <cx:pt idx="801">99045</cx:pt>
          <cx:pt idx="802">101259</cx:pt>
          <cx:pt idx="803">93970</cx:pt>
          <cx:pt idx="804">96903</cx:pt>
          <cx:pt idx="805">97278</cx:pt>
          <cx:pt idx="806">95913</cx:pt>
          <cx:pt idx="807">98454</cx:pt>
          <cx:pt idx="808">95330</cx:pt>
          <cx:pt idx="809">100664</cx:pt>
          <cx:pt idx="810">95144</cx:pt>
          <cx:pt idx="811">98819</cx:pt>
          <cx:pt idx="812">96363</cx:pt>
          <cx:pt idx="813">101114</cx:pt>
          <cx:pt idx="814">95112</cx:pt>
          <cx:pt idx="815">100498</cx:pt>
          <cx:pt idx="816">97445</cx:pt>
          <cx:pt idx="817">97408</cx:pt>
          <cx:pt idx="818">100078</cx:pt>
          <cx:pt idx="819">99613</cx:pt>
          <cx:pt idx="820">97009</cx:pt>
          <cx:pt idx="821">101452</cx:pt>
          <cx:pt idx="822">96307</cx:pt>
          <cx:pt idx="823">99884</cx:pt>
          <cx:pt idx="824">96482</cx:pt>
          <cx:pt idx="825">101308</cx:pt>
          <cx:pt idx="826">94388</cx:pt>
          <cx:pt idx="827">95600</cx:pt>
          <cx:pt idx="828">99171</cx:pt>
          <cx:pt idx="829">94319</cx:pt>
          <cx:pt idx="830">99826</cx:pt>
          <cx:pt idx="831">96046</cx:pt>
          <cx:pt idx="832">94836</cx:pt>
          <cx:pt idx="833">97064</cx:pt>
          <cx:pt idx="834">99348</cx:pt>
          <cx:pt idx="835">96306</cx:pt>
          <cx:pt idx="836">101270</cx:pt>
          <cx:pt idx="837">96956</cx:pt>
          <cx:pt idx="838">97155</cx:pt>
          <cx:pt idx="839">99886</cx:pt>
          <cx:pt idx="840">96890</cx:pt>
          <cx:pt idx="841">96820</cx:pt>
          <cx:pt idx="842">100395</cx:pt>
          <cx:pt idx="843">96441</cx:pt>
          <cx:pt idx="844">99028</cx:pt>
          <cx:pt idx="845">97938</cx:pt>
          <cx:pt idx="846">100647</cx:pt>
          <cx:pt idx="847">93931</cx:pt>
          <cx:pt idx="848">96942</cx:pt>
          <cx:pt idx="849">95745</cx:pt>
          <cx:pt idx="850">99754</cx:pt>
          <cx:pt idx="851">97379</cx:pt>
          <cx:pt idx="852">97658</cx:pt>
          <cx:pt idx="853">97858</cx:pt>
          <cx:pt idx="854">96907</cx:pt>
          <cx:pt idx="855">101491</cx:pt>
          <cx:pt idx="856">94890</cx:pt>
          <cx:pt idx="857">101900</cx:pt>
          <cx:pt idx="858">94597</cx:pt>
          <cx:pt idx="859">103211</cx:pt>
          <cx:pt idx="860">95128</cx:pt>
          <cx:pt idx="861">97715</cx:pt>
          <cx:pt idx="862">96564</cx:pt>
          <cx:pt idx="863">96337</cx:pt>
          <cx:pt idx="864">95125</cx:pt>
          <cx:pt idx="865">99570</cx:pt>
          <cx:pt idx="866">96580</cx:pt>
          <cx:pt idx="867">96819</cx:pt>
          <cx:pt idx="868">97197</cx:pt>
          <cx:pt idx="869">103060</cx:pt>
          <cx:pt idx="870">95076</cx:pt>
          <cx:pt idx="871">102495</cx:pt>
          <cx:pt idx="872">99530</cx:pt>
          <cx:pt idx="873">95561</cx:pt>
          <cx:pt idx="874">98792</cx:pt>
          <cx:pt idx="875">97483</cx:pt>
          <cx:pt idx="876">99737</cx:pt>
          <cx:pt idx="877">95007</cx:pt>
          <cx:pt idx="878">98856</cx:pt>
          <cx:pt idx="879">96281</cx:pt>
          <cx:pt idx="880">96525</cx:pt>
          <cx:pt idx="881">98426</cx:pt>
          <cx:pt idx="882">97856</cx:pt>
          <cx:pt idx="883">96572</cx:pt>
          <cx:pt idx="884">100825</cx:pt>
          <cx:pt idx="885">97439</cx:pt>
          <cx:pt idx="886">97271</cx:pt>
          <cx:pt idx="887">96484</cx:pt>
          <cx:pt idx="888">96298</cx:pt>
          <cx:pt idx="889">97060</cx:pt>
          <cx:pt idx="890">96842</cx:pt>
          <cx:pt idx="891">99238</cx:pt>
          <cx:pt idx="892">98402</cx:pt>
          <cx:pt idx="893">105854</cx:pt>
          <cx:pt idx="894">96570</cx:pt>
          <cx:pt idx="895">97002</cx:pt>
          <cx:pt idx="896">96798</cx:pt>
          <cx:pt idx="897">100221</cx:pt>
          <cx:pt idx="898">93894</cx:pt>
          <cx:pt idx="899">101168</cx:pt>
          <cx:pt idx="900">94688</cx:pt>
          <cx:pt idx="901">100444</cx:pt>
          <cx:pt idx="902">96823</cx:pt>
          <cx:pt idx="903">95889</cx:pt>
          <cx:pt idx="904">96537</cx:pt>
          <cx:pt idx="905">96271</cx:pt>
          <cx:pt idx="906">95385</cx:pt>
          <cx:pt idx="907">97760</cx:pt>
          <cx:pt idx="908">99178</cx:pt>
          <cx:pt idx="909">96603</cx:pt>
          <cx:pt idx="910">99565</cx:pt>
          <cx:pt idx="911">97157</cx:pt>
          <cx:pt idx="912">101898</cx:pt>
          <cx:pt idx="913">97654</cx:pt>
          <cx:pt idx="914">103324</cx:pt>
          <cx:pt idx="915">94250</cx:pt>
          <cx:pt idx="916">101235</cx:pt>
          <cx:pt idx="917">94925</cx:pt>
          <cx:pt idx="918">101142</cx:pt>
          <cx:pt idx="919">94033</cx:pt>
          <cx:pt idx="920">101051</cx:pt>
          <cx:pt idx="921">97095</cx:pt>
          <cx:pt idx="922">98652</cx:pt>
          <cx:pt idx="923">97673</cx:pt>
          <cx:pt idx="924">93873</cx:pt>
          <cx:pt idx="925">100490</cx:pt>
          <cx:pt idx="926">96040</cx:pt>
          <cx:pt idx="927">100236</cx:pt>
          <cx:pt idx="928">94192</cx:pt>
          <cx:pt idx="929">99146</cx:pt>
          <cx:pt idx="930">96553</cx:pt>
          <cx:pt idx="931">99823</cx:pt>
          <cx:pt idx="932">97127</cx:pt>
          <cx:pt idx="933">99121</cx:pt>
          <cx:pt idx="934">100465</cx:pt>
          <cx:pt idx="935">101470</cx:pt>
          <cx:pt idx="936">98586</cx:pt>
          <cx:pt idx="937">98144</cx:pt>
          <cx:pt idx="938">97282</cx:pt>
          <cx:pt idx="939">98695</cx:pt>
          <cx:pt idx="940">98731</cx:pt>
          <cx:pt idx="941">96677</cx:pt>
          <cx:pt idx="942">100818</cx:pt>
          <cx:pt idx="943">96409</cx:pt>
          <cx:pt idx="944">97227</cx:pt>
          <cx:pt idx="945">96708</cx:pt>
          <cx:pt idx="946">99382</cx:pt>
          <cx:pt idx="947">96438</cx:pt>
          <cx:pt idx="948">103051</cx:pt>
          <cx:pt idx="949">96953</cx:pt>
          <cx:pt idx="950">102093</cx:pt>
          <cx:pt idx="951">94892</cx:pt>
          <cx:pt idx="952">98903</cx:pt>
          <cx:pt idx="953">94887</cx:pt>
          <cx:pt idx="954">102489</cx:pt>
          <cx:pt idx="955">97247</cx:pt>
          <cx:pt idx="956">99360</cx:pt>
          <cx:pt idx="957">95196</cx:pt>
          <cx:pt idx="958">96653</cx:pt>
          <cx:pt idx="959">96030</cx:pt>
          <cx:pt idx="960">99917</cx:pt>
          <cx:pt idx="961">95219</cx:pt>
          <cx:pt idx="962">96964</cx:pt>
          <cx:pt idx="963">99248</cx:pt>
          <cx:pt idx="964">96779</cx:pt>
          <cx:pt idx="965">98326</cx:pt>
          <cx:pt idx="966">111509</cx:pt>
          <cx:pt idx="967">103177</cx:pt>
          <cx:pt idx="968">97522</cx:pt>
          <cx:pt idx="969">101734</cx:pt>
          <cx:pt idx="970">94464</cx:pt>
          <cx:pt idx="971">101343</cx:pt>
          <cx:pt idx="972">95030</cx:pt>
          <cx:pt idx="973">99957</cx:pt>
          <cx:pt idx="974">97023</cx:pt>
          <cx:pt idx="975">102470</cx:pt>
          <cx:pt idx="976">97941</cx:pt>
          <cx:pt idx="977">99133</cx:pt>
          <cx:pt idx="978">94481</cx:pt>
          <cx:pt idx="979">98012</cx:pt>
          <cx:pt idx="980">94717</cx:pt>
          <cx:pt idx="981">101268</cx:pt>
          <cx:pt idx="982">97120</cx:pt>
          <cx:pt idx="983">95761</cx:pt>
          <cx:pt idx="984">107391</cx:pt>
          <cx:pt idx="985">99434</cx:pt>
          <cx:pt idx="986">100926</cx:pt>
          <cx:pt idx="987">96353</cx:pt>
          <cx:pt idx="988">96589</cx:pt>
          <cx:pt idx="989">101671</cx:pt>
          <cx:pt idx="990">99014</cx:pt>
          <cx:pt idx="991">97654</cx:pt>
          <cx:pt idx="992">98329</cx:pt>
          <cx:pt idx="993">95750</cx:pt>
          <cx:pt idx="994">97515</cx:pt>
          <cx:pt idx="995">96682</cx:pt>
          <cx:pt idx="996">102619</cx:pt>
          <cx:pt idx="997">98861</cx:pt>
          <cx:pt idx="998">104571</cx:pt>
          <cx:pt idx="999">95534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eaLnBrk="1" fontAlgn="auto" latinLnBrk="0" hangingPunct="1"/>
            <a:r>
              <a:rPr lang="en-US" sz="1200" b="0" i="0" baseline="0">
                <a:effectLst/>
              </a:rPr>
              <a:t>1920 by 1024, x = 0.0, y = -0.5, zoom = 0.0, array_view , tile size = 8 by 8</a:t>
            </a:r>
            <a:endParaRPr lang="en-GB" sz="1200">
              <a:effectLst/>
            </a:endParaRPr>
          </a:p>
        </cx:rich>
      </cx:tx>
    </cx:title>
    <cx:plotArea>
      <cx:plotAreaRegion>
        <cx:series layoutId="boxWhisker" uniqueId="{DE03AA51-4C01-4C05-9CED-EC2B196A1ACD}" formatIdx="0">
          <cx:tx>
            <cx:txData>
              <cx:f/>
              <cx:v>Single GPU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7B7F4C3-E4D0-4589-A9CB-C315CEEC7827}" formatIdx="1">
          <cx:tx>
            <cx:txData>
              <cx:f/>
              <cx:v>8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B256B16-AE32-4110-B92C-841E9C8A3F49}" formatIdx="2">
          <cx:tx>
            <cx:txData>
              <cx:f/>
              <cx:v>16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B892C303-A3D5-443E-9ADD-9819213A5AEA}" formatIdx="3">
          <cx:tx>
            <cx:txData>
              <cx:f/>
              <cx:v>32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479FDDB8-3A8E-4988-BB9B-7B80EA8146B3}" formatIdx="4">
          <cx:tx>
            <cx:txData>
              <cx:f/>
              <cx:v>64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BA836588-E4CE-4032-B667-AEF9C9E0FBF4}" formatIdx="5">
          <cx:tx>
            <cx:txData>
              <cx:f/>
              <cx:v>128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E7F0B4B7-A3A7-49AC-A917-9C3488FD2161}" formatIdx="6">
          <cx:tx>
            <cx:txData>
              <cx:f/>
              <cx:v>256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Task size in rows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>
                    <a:effectLst/>
                  </a:rPr>
                  <a:t>Microseconds</a:t>
                </a:r>
                <a:endParaRPr lang="en-US"/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Sheet1!$AW$17:$AW$116</cx:f>
        <cx:lvl ptCount="100" formatCode="General">
          <cx:pt idx="0">77450</cx:pt>
          <cx:pt idx="1">67479</cx:pt>
          <cx:pt idx="2">67354</cx:pt>
          <cx:pt idx="3">63211</cx:pt>
          <cx:pt idx="4">63289</cx:pt>
          <cx:pt idx="5">63917</cx:pt>
          <cx:pt idx="6">66285</cx:pt>
          <cx:pt idx="7">64295</cx:pt>
          <cx:pt idx="8">64464</cx:pt>
          <cx:pt idx="9">65559</cx:pt>
          <cx:pt idx="10">63879</cx:pt>
          <cx:pt idx="11">64031</cx:pt>
          <cx:pt idx="12">63887</cx:pt>
          <cx:pt idx="13">64247</cx:pt>
          <cx:pt idx="14">64249</cx:pt>
          <cx:pt idx="15">64025</cx:pt>
          <cx:pt idx="16">63196</cx:pt>
          <cx:pt idx="17">63647</cx:pt>
          <cx:pt idx="18">64228</cx:pt>
          <cx:pt idx="19">64588</cx:pt>
          <cx:pt idx="20">63935</cx:pt>
          <cx:pt idx="21">65927</cx:pt>
          <cx:pt idx="22">65972</cx:pt>
          <cx:pt idx="23">64342</cx:pt>
          <cx:pt idx="24">65503</cx:pt>
          <cx:pt idx="25">63350</cx:pt>
          <cx:pt idx="26">64275</cx:pt>
          <cx:pt idx="27">65920</cx:pt>
          <cx:pt idx="28">64431</cx:pt>
          <cx:pt idx="29">65656</cx:pt>
          <cx:pt idx="30">63875</cx:pt>
          <cx:pt idx="31">64018</cx:pt>
          <cx:pt idx="32">65080</cx:pt>
          <cx:pt idx="33">64476</cx:pt>
          <cx:pt idx="34">65112</cx:pt>
          <cx:pt idx="35">64120</cx:pt>
          <cx:pt idx="36">64480</cx:pt>
          <cx:pt idx="37">63091</cx:pt>
          <cx:pt idx="38">64140</cx:pt>
          <cx:pt idx="39">63719</cx:pt>
          <cx:pt idx="40">65219</cx:pt>
          <cx:pt idx="41">64851</cx:pt>
          <cx:pt idx="42">66503</cx:pt>
          <cx:pt idx="43">64901</cx:pt>
          <cx:pt idx="44">65701</cx:pt>
          <cx:pt idx="45">63668</cx:pt>
          <cx:pt idx="46">64574</cx:pt>
          <cx:pt idx="47">65741</cx:pt>
          <cx:pt idx="48">64095</cx:pt>
          <cx:pt idx="49">64162</cx:pt>
          <cx:pt idx="50">65336</cx:pt>
          <cx:pt idx="51">64097</cx:pt>
          <cx:pt idx="52">65862</cx:pt>
          <cx:pt idx="53">63801</cx:pt>
          <cx:pt idx="54">64164</cx:pt>
          <cx:pt idx="55">64536</cx:pt>
          <cx:pt idx="56">64247</cx:pt>
          <cx:pt idx="57">65596</cx:pt>
          <cx:pt idx="58">63834</cx:pt>
          <cx:pt idx="59">65950</cx:pt>
          <cx:pt idx="60">65724</cx:pt>
          <cx:pt idx="61">64269</cx:pt>
          <cx:pt idx="62">64818</cx:pt>
          <cx:pt idx="63">64528</cx:pt>
          <cx:pt idx="64">64500</cx:pt>
          <cx:pt idx="65">65985</cx:pt>
          <cx:pt idx="66">63770</cx:pt>
          <cx:pt idx="67">64778</cx:pt>
          <cx:pt idx="68">65343</cx:pt>
          <cx:pt idx="69">64922</cx:pt>
          <cx:pt idx="70">64711</cx:pt>
          <cx:pt idx="71">64103</cx:pt>
          <cx:pt idx="72">65422</cx:pt>
          <cx:pt idx="73">64214</cx:pt>
          <cx:pt idx="74">64483</cx:pt>
          <cx:pt idx="75">65743</cx:pt>
          <cx:pt idx="76">64229</cx:pt>
          <cx:pt idx="77">65560</cx:pt>
          <cx:pt idx="78">64468</cx:pt>
          <cx:pt idx="79">64834</cx:pt>
          <cx:pt idx="80">64038</cx:pt>
          <cx:pt idx="81">64288</cx:pt>
          <cx:pt idx="82">64203</cx:pt>
          <cx:pt idx="83">65616</cx:pt>
          <cx:pt idx="84">64242</cx:pt>
          <cx:pt idx="85">63757</cx:pt>
          <cx:pt idx="86">63478</cx:pt>
          <cx:pt idx="87">64638</cx:pt>
          <cx:pt idx="88">65311</cx:pt>
          <cx:pt idx="89">64553</cx:pt>
          <cx:pt idx="90">65679</cx:pt>
          <cx:pt idx="91">64041</cx:pt>
          <cx:pt idx="92">64433</cx:pt>
          <cx:pt idx="93">65879</cx:pt>
          <cx:pt idx="94">64022</cx:pt>
          <cx:pt idx="95">64859</cx:pt>
          <cx:pt idx="96">64117</cx:pt>
          <cx:pt idx="97">64537</cx:pt>
          <cx:pt idx="98">65424</cx:pt>
          <cx:pt idx="99">64359</cx:pt>
        </cx:lvl>
      </cx:numDim>
    </cx:data>
    <cx:data id="1">
      <cx:numDim type="val">
        <cx:f>Sheet1!$AX$17:$AX$116</cx:f>
        <cx:lvl ptCount="100" formatCode="General">
          <cx:pt idx="0">89412</cx:pt>
          <cx:pt idx="1">68958</cx:pt>
          <cx:pt idx="2">69153</cx:pt>
          <cx:pt idx="3">67671</cx:pt>
          <cx:pt idx="4">66712</cx:pt>
          <cx:pt idx="5">70137</cx:pt>
          <cx:pt idx="6">69102</cx:pt>
          <cx:pt idx="7">68497</cx:pt>
          <cx:pt idx="8">67732</cx:pt>
          <cx:pt idx="9">66733</cx:pt>
          <cx:pt idx="10">69263</cx:pt>
          <cx:pt idx="11">69338</cx:pt>
          <cx:pt idx="12">67965</cx:pt>
          <cx:pt idx="13">69746</cx:pt>
          <cx:pt idx="14">68983</cx:pt>
          <cx:pt idx="15">67274</cx:pt>
          <cx:pt idx="16">68746</cx:pt>
          <cx:pt idx="17">66207</cx:pt>
          <cx:pt idx="18">68289</cx:pt>
          <cx:pt idx="19">67996</cx:pt>
          <cx:pt idx="20">67531</cx:pt>
          <cx:pt idx="21">66387</cx:pt>
          <cx:pt idx="22">66841</cx:pt>
          <cx:pt idx="23">66816</cx:pt>
          <cx:pt idx="24">66147</cx:pt>
          <cx:pt idx="25">66571</cx:pt>
          <cx:pt idx="26">66402</cx:pt>
          <cx:pt idx="27">67388</cx:pt>
          <cx:pt idx="28">68473</cx:pt>
          <cx:pt idx="29">69472</cx:pt>
          <cx:pt idx="30">67873</cx:pt>
          <cx:pt idx="31">69578</cx:pt>
          <cx:pt idx="32">65981</cx:pt>
          <cx:pt idx="33">69475</cx:pt>
          <cx:pt idx="34">67769</cx:pt>
          <cx:pt idx="35">67004</cx:pt>
          <cx:pt idx="36">68217</cx:pt>
          <cx:pt idx="37">68591</cx:pt>
          <cx:pt idx="38">68839</cx:pt>
          <cx:pt idx="39">68704</cx:pt>
          <cx:pt idx="40">68933</cx:pt>
          <cx:pt idx="41">68733</cx:pt>
          <cx:pt idx="42">68792</cx:pt>
          <cx:pt idx="43">69432</cx:pt>
          <cx:pt idx="44">68954</cx:pt>
          <cx:pt idx="45">69881</cx:pt>
          <cx:pt idx="46">69498</cx:pt>
          <cx:pt idx="47">69840</cx:pt>
          <cx:pt idx="48">68086</cx:pt>
          <cx:pt idx="49">69937</cx:pt>
          <cx:pt idx="50">67887</cx:pt>
          <cx:pt idx="51">68564</cx:pt>
          <cx:pt idx="52">68592</cx:pt>
          <cx:pt idx="53">68148</cx:pt>
          <cx:pt idx="54">68716</cx:pt>
          <cx:pt idx="55">69131</cx:pt>
          <cx:pt idx="56">70058</cx:pt>
          <cx:pt idx="57">68173</cx:pt>
          <cx:pt idx="58">67708</cx:pt>
          <cx:pt idx="59">67636</cx:pt>
          <cx:pt idx="60">67320</cx:pt>
          <cx:pt idx="61">67436</cx:pt>
          <cx:pt idx="62">67149</cx:pt>
          <cx:pt idx="63">66663</cx:pt>
          <cx:pt idx="64">68929</cx:pt>
          <cx:pt idx="65">67557</cx:pt>
          <cx:pt idx="66">66444</cx:pt>
          <cx:pt idx="67">67172</cx:pt>
          <cx:pt idx="68">69782</cx:pt>
          <cx:pt idx="69">68037</cx:pt>
          <cx:pt idx="70">68104</cx:pt>
          <cx:pt idx="71">67561</cx:pt>
          <cx:pt idx="72">66628</cx:pt>
          <cx:pt idx="73">70447</cx:pt>
          <cx:pt idx="74">66347</cx:pt>
          <cx:pt idx="75">69351</cx:pt>
          <cx:pt idx="76">69155</cx:pt>
          <cx:pt idx="77">69814</cx:pt>
          <cx:pt idx="78">69440</cx:pt>
          <cx:pt idx="79">69173</cx:pt>
          <cx:pt idx="80">68555</cx:pt>
          <cx:pt idx="81">67667</cx:pt>
          <cx:pt idx="82">69079</cx:pt>
          <cx:pt idx="83">66409</cx:pt>
          <cx:pt idx="84">68319</cx:pt>
          <cx:pt idx="85">66755</cx:pt>
          <cx:pt idx="86">69024</cx:pt>
          <cx:pt idx="87">69168</cx:pt>
          <cx:pt idx="88">69240</cx:pt>
          <cx:pt idx="89">68554</cx:pt>
          <cx:pt idx="90">68792</cx:pt>
          <cx:pt idx="91">68566</cx:pt>
          <cx:pt idx="92">66634</cx:pt>
          <cx:pt idx="93">68775</cx:pt>
          <cx:pt idx="94">69193</cx:pt>
          <cx:pt idx="95">68915</cx:pt>
          <cx:pt idx="96">69233</cx:pt>
          <cx:pt idx="97">69011</cx:pt>
          <cx:pt idx="98">69773</cx:pt>
          <cx:pt idx="99">67895</cx:pt>
        </cx:lvl>
      </cx:numDim>
    </cx:data>
    <cx:data id="2">
      <cx:numDim type="val">
        <cx:f>Sheet1!$AY$17:$AY$116</cx:f>
        <cx:lvl ptCount="100" formatCode="General">
          <cx:pt idx="0">80628</cx:pt>
          <cx:pt idx="1">67939</cx:pt>
          <cx:pt idx="2">67928</cx:pt>
          <cx:pt idx="3">64410</cx:pt>
          <cx:pt idx="4">68304</cx:pt>
          <cx:pt idx="5">66256</cx:pt>
          <cx:pt idx="6">65046</cx:pt>
          <cx:pt idx="7">68877</cx:pt>
          <cx:pt idx="8">67816</cx:pt>
          <cx:pt idx="9">66235</cx:pt>
          <cx:pt idx="10">66178</cx:pt>
          <cx:pt idx="11">69265</cx:pt>
          <cx:pt idx="12">67097</cx:pt>
          <cx:pt idx="13">68414</cx:pt>
          <cx:pt idx="14">67632</cx:pt>
          <cx:pt idx="15">66705</cx:pt>
          <cx:pt idx="16">70258</cx:pt>
          <cx:pt idx="17">65575</cx:pt>
          <cx:pt idx="18">65247</cx:pt>
          <cx:pt idx="19">67601</cx:pt>
          <cx:pt idx="20">68787</cx:pt>
          <cx:pt idx="21">68933</cx:pt>
          <cx:pt idx="22">68464</cx:pt>
          <cx:pt idx="23">66476</cx:pt>
          <cx:pt idx="24">69858</cx:pt>
          <cx:pt idx="25">70726</cx:pt>
          <cx:pt idx="26">66943</cx:pt>
          <cx:pt idx="27">67084</cx:pt>
          <cx:pt idx="28">65968</cx:pt>
          <cx:pt idx="29">65278</cx:pt>
          <cx:pt idx="30">65524</cx:pt>
          <cx:pt idx="31">67401</cx:pt>
          <cx:pt idx="32">65873</cx:pt>
          <cx:pt idx="33">67124</cx:pt>
          <cx:pt idx="34">69291</cx:pt>
          <cx:pt idx="35">68278</cx:pt>
          <cx:pt idx="36">65175</cx:pt>
          <cx:pt idx="37">66332</cx:pt>
          <cx:pt idx="38">67387</cx:pt>
          <cx:pt idx="39">65997</cx:pt>
          <cx:pt idx="40">67989</cx:pt>
          <cx:pt idx="41">69353</cx:pt>
          <cx:pt idx="42">66466</cx:pt>
          <cx:pt idx="43">66863</cx:pt>
          <cx:pt idx="44">66660</cx:pt>
          <cx:pt idx="45">67677</cx:pt>
          <cx:pt idx="46">66891</cx:pt>
          <cx:pt idx="47">67797</cx:pt>
          <cx:pt idx="48">66762</cx:pt>
          <cx:pt idx="49">68792</cx:pt>
          <cx:pt idx="50">68383</cx:pt>
          <cx:pt idx="51">71600</cx:pt>
          <cx:pt idx="52">70217</cx:pt>
          <cx:pt idx="53">65579</cx:pt>
          <cx:pt idx="54">65936</cx:pt>
          <cx:pt idx="55">69465</cx:pt>
          <cx:pt idx="56">66269</cx:pt>
          <cx:pt idx="57">65925</cx:pt>
          <cx:pt idx="58">68462</cx:pt>
          <cx:pt idx="59">66030</cx:pt>
          <cx:pt idx="60">66739</cx:pt>
          <cx:pt idx="61">69369</cx:pt>
          <cx:pt idx="62">66889</cx:pt>
          <cx:pt idx="63">66523</cx:pt>
          <cx:pt idx="64">68117</cx:pt>
          <cx:pt idx="65">65366</cx:pt>
          <cx:pt idx="66">66228</cx:pt>
          <cx:pt idx="67">68624</cx:pt>
          <cx:pt idx="68">68333</cx:pt>
          <cx:pt idx="69">68921</cx:pt>
          <cx:pt idx="70">69527</cx:pt>
          <cx:pt idx="71">68554</cx:pt>
          <cx:pt idx="72">68905</cx:pt>
          <cx:pt idx="73">71709</cx:pt>
          <cx:pt idx="74">65365</cx:pt>
          <cx:pt idx="75">65171</cx:pt>
          <cx:pt idx="76">66510</cx:pt>
          <cx:pt idx="77">67240</cx:pt>
          <cx:pt idx="78">70737</cx:pt>
          <cx:pt idx="79">68093</cx:pt>
          <cx:pt idx="80">66505</cx:pt>
          <cx:pt idx="81">68552</cx:pt>
          <cx:pt idx="82">69099</cx:pt>
          <cx:pt idx="83">66884</cx:pt>
          <cx:pt idx="84">67056</cx:pt>
          <cx:pt idx="85">65965</cx:pt>
          <cx:pt idx="86">65221</cx:pt>
          <cx:pt idx="87">66688</cx:pt>
          <cx:pt idx="88">67234</cx:pt>
          <cx:pt idx="89">66003</cx:pt>
          <cx:pt idx="90">67575</cx:pt>
          <cx:pt idx="91">68558</cx:pt>
          <cx:pt idx="92">66254</cx:pt>
          <cx:pt idx="93">69157</cx:pt>
          <cx:pt idx="94">66207</cx:pt>
          <cx:pt idx="95">67966</cx:pt>
          <cx:pt idx="96">66382</cx:pt>
          <cx:pt idx="97">66832</cx:pt>
          <cx:pt idx="98">68797</cx:pt>
          <cx:pt idx="99">68863</cx:pt>
        </cx:lvl>
      </cx:numDim>
    </cx:data>
    <cx:data id="3">
      <cx:numDim type="val">
        <cx:f>Sheet1!$AZ$17:$AZ$116</cx:f>
        <cx:lvl ptCount="100" formatCode="General">
          <cx:pt idx="0">78395</cx:pt>
          <cx:pt idx="1">68641</cx:pt>
          <cx:pt idx="2">67537</cx:pt>
          <cx:pt idx="3">65987</cx:pt>
          <cx:pt idx="4">70664</cx:pt>
          <cx:pt idx="5">66535</cx:pt>
          <cx:pt idx="6">67564</cx:pt>
          <cx:pt idx="7">67556</cx:pt>
          <cx:pt idx="8">65388</cx:pt>
          <cx:pt idx="9">67228</cx:pt>
          <cx:pt idx="10">68421</cx:pt>
          <cx:pt idx="11">71691</cx:pt>
          <cx:pt idx="12">68178</cx:pt>
          <cx:pt idx="13">67841</cx:pt>
          <cx:pt idx="14">66767</cx:pt>
          <cx:pt idx="15">67128</cx:pt>
          <cx:pt idx="16">70381</cx:pt>
          <cx:pt idx="17">67703</cx:pt>
          <cx:pt idx="18">65156</cx:pt>
          <cx:pt idx="19">65660</cx:pt>
          <cx:pt idx="20">68124</cx:pt>
          <cx:pt idx="21">69141</cx:pt>
          <cx:pt idx="22">68509</cx:pt>
          <cx:pt idx="23">67131</cx:pt>
          <cx:pt idx="24">68387</cx:pt>
          <cx:pt idx="25">69243</cx:pt>
          <cx:pt idx="26">67341</cx:pt>
          <cx:pt idx="27">66141</cx:pt>
          <cx:pt idx="28">68222</cx:pt>
          <cx:pt idx="29">64849</cx:pt>
          <cx:pt idx="30">65918</cx:pt>
          <cx:pt idx="31">68467</cx:pt>
          <cx:pt idx="32">67061</cx:pt>
          <cx:pt idx="33">64466</cx:pt>
          <cx:pt idx="34">69348</cx:pt>
          <cx:pt idx="35">65648</cx:pt>
          <cx:pt idx="36">66176</cx:pt>
          <cx:pt idx="37">68463</cx:pt>
          <cx:pt idx="38">67936</cx:pt>
          <cx:pt idx="39">66536</cx:pt>
          <cx:pt idx="40">71431</cx:pt>
          <cx:pt idx="41">69863</cx:pt>
          <cx:pt idx="42">66346</cx:pt>
          <cx:pt idx="43">66391</cx:pt>
          <cx:pt idx="44">67201</cx:pt>
          <cx:pt idx="45">66566</cx:pt>
          <cx:pt idx="46">68182</cx:pt>
          <cx:pt idx="47">65332</cx:pt>
          <cx:pt idx="48">68805</cx:pt>
          <cx:pt idx="49">65779</cx:pt>
          <cx:pt idx="50">68356</cx:pt>
          <cx:pt idx="51">69621</cx:pt>
          <cx:pt idx="52">68856</cx:pt>
          <cx:pt idx="53">68419</cx:pt>
          <cx:pt idx="54">65266</cx:pt>
          <cx:pt idx="55">66049</cx:pt>
          <cx:pt idx="56">66933</cx:pt>
          <cx:pt idx="57">67391</cx:pt>
          <cx:pt idx="58">66089</cx:pt>
          <cx:pt idx="59">66441</cx:pt>
          <cx:pt idx="60">66814</cx:pt>
          <cx:pt idx="61">68039</cx:pt>
          <cx:pt idx="62">66914</cx:pt>
          <cx:pt idx="63">68735</cx:pt>
          <cx:pt idx="64">71641</cx:pt>
          <cx:pt idx="65">65955</cx:pt>
          <cx:pt idx="66">66293</cx:pt>
          <cx:pt idx="67">66686</cx:pt>
          <cx:pt idx="68">65667</cx:pt>
          <cx:pt idx="69">68833</cx:pt>
          <cx:pt idx="70">67466</cx:pt>
          <cx:pt idx="71">64963</cx:pt>
          <cx:pt idx="72">66768</cx:pt>
          <cx:pt idx="73">69520</cx:pt>
          <cx:pt idx="74">65664</cx:pt>
          <cx:pt idx="75">65252</cx:pt>
          <cx:pt idx="76">68475</cx:pt>
          <cx:pt idx="77">66701</cx:pt>
          <cx:pt idx="78">71710</cx:pt>
          <cx:pt idx="79">65699</cx:pt>
          <cx:pt idx="80">67798</cx:pt>
          <cx:pt idx="81">66963</cx:pt>
          <cx:pt idx="82">68019</cx:pt>
          <cx:pt idx="83">67456</cx:pt>
          <cx:pt idx="84">67768</cx:pt>
          <cx:pt idx="85">67100</cx:pt>
          <cx:pt idx="86">67613</cx:pt>
          <cx:pt idx="87">67676</cx:pt>
          <cx:pt idx="88">65739</cx:pt>
          <cx:pt idx="89">68012</cx:pt>
          <cx:pt idx="90">65797</cx:pt>
          <cx:pt idx="91">66834</cx:pt>
          <cx:pt idx="92">67473</cx:pt>
          <cx:pt idx="93">70548</cx:pt>
          <cx:pt idx="94">67375</cx:pt>
          <cx:pt idx="95">69807</cx:pt>
          <cx:pt idx="96">67166</cx:pt>
          <cx:pt idx="97">68001</cx:pt>
          <cx:pt idx="98">68156</cx:pt>
          <cx:pt idx="99">68537</cx:pt>
        </cx:lvl>
      </cx:numDim>
    </cx:data>
    <cx:data id="4">
      <cx:numDim type="val">
        <cx:f>Sheet1!$BA$17:$BA$116</cx:f>
        <cx:lvl ptCount="100" formatCode="General">
          <cx:pt idx="0">75635</cx:pt>
          <cx:pt idx="1">68582</cx:pt>
          <cx:pt idx="2">67596</cx:pt>
          <cx:pt idx="3">66880</cx:pt>
          <cx:pt idx="4">70393</cx:pt>
          <cx:pt idx="5">67321</cx:pt>
          <cx:pt idx="6">66198</cx:pt>
          <cx:pt idx="7">70720</cx:pt>
          <cx:pt idx="8">64353</cx:pt>
          <cx:pt idx="9">66197</cx:pt>
          <cx:pt idx="10">69398</cx:pt>
          <cx:pt idx="11">68257</cx:pt>
          <cx:pt idx="12">71047</cx:pt>
          <cx:pt idx="13">70490</cx:pt>
          <cx:pt idx="14">67691</cx:pt>
          <cx:pt idx="15">66764</cx:pt>
          <cx:pt idx="16">66440</cx:pt>
          <cx:pt idx="17">66049</cx:pt>
          <cx:pt idx="18">66127</cx:pt>
          <cx:pt idx="19">66562</cx:pt>
          <cx:pt idx="20">68770</cx:pt>
          <cx:pt idx="21">68164</cx:pt>
          <cx:pt idx="22">68742</cx:pt>
          <cx:pt idx="23">66496</cx:pt>
          <cx:pt idx="24">67566</cx:pt>
          <cx:pt idx="25">65609</cx:pt>
          <cx:pt idx="26">64747</cx:pt>
          <cx:pt idx="27">68567</cx:pt>
          <cx:pt idx="28">67206</cx:pt>
          <cx:pt idx="29">66641</cx:pt>
          <cx:pt idx="30">70940</cx:pt>
          <cx:pt idx="31">70364</cx:pt>
          <cx:pt idx="32">66226</cx:pt>
          <cx:pt idx="33">63508</cx:pt>
          <cx:pt idx="34">66917</cx:pt>
          <cx:pt idx="35">64678</cx:pt>
          <cx:pt idx="36">66411</cx:pt>
          <cx:pt idx="37">66076</cx:pt>
          <cx:pt idx="38">66671</cx:pt>
          <cx:pt idx="39">68106</cx:pt>
          <cx:pt idx="40">70305</cx:pt>
          <cx:pt idx="41">65577</cx:pt>
          <cx:pt idx="42">67712</cx:pt>
          <cx:pt idx="43">67505</cx:pt>
          <cx:pt idx="44">64895</cx:pt>
          <cx:pt idx="45">69070</cx:pt>
          <cx:pt idx="46">70606</cx:pt>
          <cx:pt idx="47">67893</cx:pt>
          <cx:pt idx="48">68088</cx:pt>
          <cx:pt idx="49">67762</cx:pt>
          <cx:pt idx="50">70698</cx:pt>
          <cx:pt idx="51">65913</cx:pt>
          <cx:pt idx="52">64740</cx:pt>
          <cx:pt idx="53">67937</cx:pt>
          <cx:pt idx="54">66616</cx:pt>
          <cx:pt idx="55">67004</cx:pt>
          <cx:pt idx="56">68825</cx:pt>
          <cx:pt idx="57">67876</cx:pt>
          <cx:pt idx="58">66696</cx:pt>
          <cx:pt idx="59">68894</cx:pt>
          <cx:pt idx="60">65087</cx:pt>
          <cx:pt idx="61">66205</cx:pt>
          <cx:pt idx="62">66606</cx:pt>
          <cx:pt idx="63">66556</cx:pt>
          <cx:pt idx="64">69642</cx:pt>
          <cx:pt idx="65">67324</cx:pt>
          <cx:pt idx="66">68163</cx:pt>
          <cx:pt idx="67">70103</cx:pt>
          <cx:pt idx="68">68519</cx:pt>
          <cx:pt idx="69">69225</cx:pt>
          <cx:pt idx="70">65977</cx:pt>
          <cx:pt idx="71">65635</cx:pt>
          <cx:pt idx="72">64161</cx:pt>
          <cx:pt idx="73">65177</cx:pt>
          <cx:pt idx="74">63891</cx:pt>
          <cx:pt idx="75">65862</cx:pt>
          <cx:pt idx="76">67101</cx:pt>
          <cx:pt idx="77">68168</cx:pt>
          <cx:pt idx="78">69044</cx:pt>
          <cx:pt idx="79">64693</cx:pt>
          <cx:pt idx="80">70569</cx:pt>
          <cx:pt idx="81">67269</cx:pt>
          <cx:pt idx="82">65181</cx:pt>
          <cx:pt idx="83">64766</cx:pt>
          <cx:pt idx="84">65570</cx:pt>
          <cx:pt idx="85">64510</cx:pt>
          <cx:pt idx="86">66490</cx:pt>
          <cx:pt idx="87">66824</cx:pt>
          <cx:pt idx="88">64483</cx:pt>
          <cx:pt idx="89">67332</cx:pt>
          <cx:pt idx="90">65685</cx:pt>
          <cx:pt idx="91">65279</cx:pt>
          <cx:pt idx="92">66318</cx:pt>
          <cx:pt idx="93">67259</cx:pt>
          <cx:pt idx="94">66023</cx:pt>
          <cx:pt idx="95">67406</cx:pt>
          <cx:pt idx="96">64747</cx:pt>
          <cx:pt idx="97">68204</cx:pt>
          <cx:pt idx="98">70633</cx:pt>
          <cx:pt idx="99">65411</cx:pt>
        </cx:lvl>
      </cx:numDim>
    </cx:data>
    <cx:data id="5">
      <cx:numDim type="val">
        <cx:f>Sheet1!$BB$17:$BB$116</cx:f>
        <cx:lvl ptCount="100" formatCode="General">
          <cx:pt idx="0">73072</cx:pt>
          <cx:pt idx="1">65103</cx:pt>
          <cx:pt idx="2">64359</cx:pt>
          <cx:pt idx="3">65639</cx:pt>
          <cx:pt idx="4">67636</cx:pt>
          <cx:pt idx="5">64338</cx:pt>
          <cx:pt idx="6">63053</cx:pt>
          <cx:pt idx="7">69057</cx:pt>
          <cx:pt idx="8">66568</cx:pt>
          <cx:pt idx="9">68425</cx:pt>
          <cx:pt idx="10">65766</cx:pt>
          <cx:pt idx="11">63819</cx:pt>
          <cx:pt idx="12">67882</cx:pt>
          <cx:pt idx="13">69622</cx:pt>
          <cx:pt idx="14">68148</cx:pt>
          <cx:pt idx="15">66844</cx:pt>
          <cx:pt idx="16">67932</cx:pt>
          <cx:pt idx="17">63821</cx:pt>
          <cx:pt idx="18">65242</cx:pt>
          <cx:pt idx="19">67711</cx:pt>
          <cx:pt idx="20">67147</cx:pt>
          <cx:pt idx="21">69723</cx:pt>
          <cx:pt idx="22">70631</cx:pt>
          <cx:pt idx="23">67426</cx:pt>
          <cx:pt idx="24">69698</cx:pt>
          <cx:pt idx="25">66433</cx:pt>
          <cx:pt idx="26">64274</cx:pt>
          <cx:pt idx="27">65709</cx:pt>
          <cx:pt idx="28">67208</cx:pt>
          <cx:pt idx="29">63407</cx:pt>
          <cx:pt idx="30">68532</cx:pt>
          <cx:pt idx="31">69905</cx:pt>
          <cx:pt idx="32">63448</cx:pt>
          <cx:pt idx="33">63443</cx:pt>
          <cx:pt idx="34">69721</cx:pt>
          <cx:pt idx="35">63112</cx:pt>
          <cx:pt idx="36">64966</cx:pt>
          <cx:pt idx="37">64382</cx:pt>
          <cx:pt idx="38">65269</cx:pt>
          <cx:pt idx="39">65510</cx:pt>
          <cx:pt idx="40">66263</cx:pt>
          <cx:pt idx="41">65771</cx:pt>
          <cx:pt idx="42">65449</cx:pt>
          <cx:pt idx="43">66232</cx:pt>
          <cx:pt idx="44">69013</cx:pt>
          <cx:pt idx="45">68797</cx:pt>
          <cx:pt idx="46">69789</cx:pt>
          <cx:pt idx="47">69381</cx:pt>
          <cx:pt idx="48">67092</cx:pt>
          <cx:pt idx="49">65895</cx:pt>
          <cx:pt idx="50">67985</cx:pt>
          <cx:pt idx="51">70190</cx:pt>
          <cx:pt idx="52">66300</cx:pt>
          <cx:pt idx="53">68387</cx:pt>
          <cx:pt idx="54">64709</cx:pt>
          <cx:pt idx="55">68609</cx:pt>
          <cx:pt idx="56">66167</cx:pt>
          <cx:pt idx="57">67235</cx:pt>
          <cx:pt idx="58">64609</cx:pt>
          <cx:pt idx="59">68853</cx:pt>
          <cx:pt idx="60">67106</cx:pt>
          <cx:pt idx="61">65869</cx:pt>
          <cx:pt idx="62">67399</cx:pt>
          <cx:pt idx="63">66531</cx:pt>
          <cx:pt idx="64">67307</cx:pt>
          <cx:pt idx="65">66821</cx:pt>
          <cx:pt idx="66">67136</cx:pt>
          <cx:pt idx="67">67722</cx:pt>
          <cx:pt idx="68">69430</cx:pt>
          <cx:pt idx="69">68687</cx:pt>
          <cx:pt idx="70">65922</cx:pt>
          <cx:pt idx="71">66826</cx:pt>
          <cx:pt idx="72">64280</cx:pt>
          <cx:pt idx="73">64398</cx:pt>
          <cx:pt idx="74">65214</cx:pt>
          <cx:pt idx="75">64644</cx:pt>
          <cx:pt idx="76">64208</cx:pt>
          <cx:pt idx="77">64115</cx:pt>
          <cx:pt idx="78">66625</cx:pt>
          <cx:pt idx="79">64299</cx:pt>
          <cx:pt idx="80">68143</cx:pt>
          <cx:pt idx="81">66251</cx:pt>
          <cx:pt idx="82">67034</cx:pt>
          <cx:pt idx="83">67340</cx:pt>
          <cx:pt idx="84">66002</cx:pt>
          <cx:pt idx="85">64749</cx:pt>
          <cx:pt idx="86">64158</cx:pt>
          <cx:pt idx="87">65019</cx:pt>
          <cx:pt idx="88">63346</cx:pt>
          <cx:pt idx="89">66159</cx:pt>
          <cx:pt idx="90">66951</cx:pt>
          <cx:pt idx="91">66920</cx:pt>
          <cx:pt idx="92">63888</cx:pt>
          <cx:pt idx="93">65144</cx:pt>
          <cx:pt idx="94">63886</cx:pt>
          <cx:pt idx="95">66157</cx:pt>
          <cx:pt idx="96">65604</cx:pt>
          <cx:pt idx="97">66678</cx:pt>
          <cx:pt idx="98">68292</cx:pt>
          <cx:pt idx="99">65873</cx:pt>
        </cx:lvl>
      </cx:numDim>
    </cx:data>
    <cx:data id="6">
      <cx:numDim type="val">
        <cx:f>Sheet1!$BC$17:$BC$116</cx:f>
        <cx:lvl ptCount="100" formatCode="General">
          <cx:pt idx="0">65090</cx:pt>
          <cx:pt idx="1">62767</cx:pt>
          <cx:pt idx="2">66951</cx:pt>
          <cx:pt idx="3">65893</cx:pt>
          <cx:pt idx="4">63202</cx:pt>
          <cx:pt idx="5">65143</cx:pt>
          <cx:pt idx="6">63338</cx:pt>
          <cx:pt idx="7">66287</cx:pt>
          <cx:pt idx="8">68116</cx:pt>
          <cx:pt idx="9">66260</cx:pt>
          <cx:pt idx="10">69364</cx:pt>
          <cx:pt idx="11">66209</cx:pt>
          <cx:pt idx="12">66006</cx:pt>
          <cx:pt idx="13">63426</cx:pt>
          <cx:pt idx="14">66276</cx:pt>
          <cx:pt idx="15">66786</cx:pt>
          <cx:pt idx="16">63864</cx:pt>
          <cx:pt idx="17">65130</cx:pt>
          <cx:pt idx="18">66733</cx:pt>
          <cx:pt idx="19">63099</cx:pt>
          <cx:pt idx="20">64442</cx:pt>
          <cx:pt idx="21">66272</cx:pt>
          <cx:pt idx="22">68777</cx:pt>
          <cx:pt idx="23">64180</cx:pt>
          <cx:pt idx="24">66956</cx:pt>
          <cx:pt idx="25">67479</cx:pt>
          <cx:pt idx="26">64161</cx:pt>
          <cx:pt idx="27">67618</cx:pt>
          <cx:pt idx="28">69620</cx:pt>
          <cx:pt idx="29">64210</cx:pt>
          <cx:pt idx="30">67330</cx:pt>
          <cx:pt idx="31">65909</cx:pt>
          <cx:pt idx="32">65228</cx:pt>
          <cx:pt idx="33">63729</cx:pt>
          <cx:pt idx="34">67673</cx:pt>
          <cx:pt idx="35">62688</cx:pt>
          <cx:pt idx="36">66990</cx:pt>
          <cx:pt idx="37">66991</cx:pt>
          <cx:pt idx="38">65750</cx:pt>
          <cx:pt idx="39">66683</cx:pt>
          <cx:pt idx="40">68416</cx:pt>
          <cx:pt idx="41">69813</cx:pt>
          <cx:pt idx="42">67154</cx:pt>
          <cx:pt idx="43">65590</cx:pt>
          <cx:pt idx="44">68852</cx:pt>
          <cx:pt idx="45">64822</cx:pt>
          <cx:pt idx="46">63782</cx:pt>
          <cx:pt idx="47">65945</cx:pt>
          <cx:pt idx="48">66322</cx:pt>
          <cx:pt idx="49">66413</cx:pt>
          <cx:pt idx="50">64576</cx:pt>
          <cx:pt idx="51">67762</cx:pt>
          <cx:pt idx="52">67370</cx:pt>
          <cx:pt idx="53">69569</cx:pt>
          <cx:pt idx="54">63865</cx:pt>
          <cx:pt idx="55">66132</cx:pt>
          <cx:pt idx="56">66092</cx:pt>
          <cx:pt idx="57">65204</cx:pt>
          <cx:pt idx="58">63888</cx:pt>
          <cx:pt idx="59">65124</cx:pt>
          <cx:pt idx="60">66068</cx:pt>
          <cx:pt idx="61">67379</cx:pt>
          <cx:pt idx="62">66764</cx:pt>
          <cx:pt idx="63">68685</cx:pt>
          <cx:pt idx="64">65585</cx:pt>
          <cx:pt idx="65">64628</cx:pt>
          <cx:pt idx="66">63479</cx:pt>
          <cx:pt idx="67">66245</cx:pt>
          <cx:pt idx="68">64942</cx:pt>
          <cx:pt idx="69">64994</cx:pt>
          <cx:pt idx="70">64261</cx:pt>
          <cx:pt idx="71">66305</cx:pt>
          <cx:pt idx="72">65661</cx:pt>
          <cx:pt idx="73">64333</cx:pt>
          <cx:pt idx="74">66336</cx:pt>
          <cx:pt idx="75">66356</cx:pt>
          <cx:pt idx="76">65108</cx:pt>
          <cx:pt idx="77">65906</cx:pt>
          <cx:pt idx="78">64945</cx:pt>
          <cx:pt idx="79">64772</cx:pt>
          <cx:pt idx="80">64305</cx:pt>
          <cx:pt idx="81">63000</cx:pt>
          <cx:pt idx="82">68451</cx:pt>
          <cx:pt idx="83">67320</cx:pt>
          <cx:pt idx="84">66296</cx:pt>
          <cx:pt idx="85">66764</cx:pt>
          <cx:pt idx="86">65738</cx:pt>
          <cx:pt idx="87">64983</cx:pt>
          <cx:pt idx="88">64682</cx:pt>
          <cx:pt idx="89">64747</cx:pt>
          <cx:pt idx="90">64044</cx:pt>
          <cx:pt idx="91">65757</cx:pt>
          <cx:pt idx="92">66464</cx:pt>
          <cx:pt idx="93">63279</cx:pt>
          <cx:pt idx="94">67223</cx:pt>
          <cx:pt idx="95">64667</cx:pt>
          <cx:pt idx="96">66199</cx:pt>
          <cx:pt idx="97">64711</cx:pt>
          <cx:pt idx="98">66571</cx:pt>
          <cx:pt idx="99">67099</cx:pt>
        </cx:lvl>
      </cx:numDim>
    </cx:data>
    <cx:data id="7">
      <cx:numDim type="val">
        <cx:f>Sheet1!$BD$17:$BD$116</cx:f>
        <cx:lvl ptCount="100" formatCode="General">
          <cx:pt idx="0">67419</cx:pt>
          <cx:pt idx="1">61826</cx:pt>
          <cx:pt idx="2">68268</cx:pt>
          <cx:pt idx="3">68579</cx:pt>
          <cx:pt idx="4">64200</cx:pt>
          <cx:pt idx="5">65906</cx:pt>
          <cx:pt idx="6">64953</cx:pt>
          <cx:pt idx="7">64381</cx:pt>
          <cx:pt idx="8">64216</cx:pt>
          <cx:pt idx="9">64303</cx:pt>
          <cx:pt idx="10">67888</cx:pt>
          <cx:pt idx="11">67209</cx:pt>
          <cx:pt idx="12">68844</cx:pt>
          <cx:pt idx="13">63514</cx:pt>
          <cx:pt idx="14">69168</cx:pt>
          <cx:pt idx="15">64486</cx:pt>
          <cx:pt idx="16">65444</cx:pt>
          <cx:pt idx="17">64711</cx:pt>
          <cx:pt idx="18">65707</cx:pt>
          <cx:pt idx="19">63625</cx:pt>
          <cx:pt idx="20">62934</cx:pt>
          <cx:pt idx="21">65105</cx:pt>
          <cx:pt idx="22">66507</cx:pt>
          <cx:pt idx="23">65546</cx:pt>
          <cx:pt idx="24">62933</cx:pt>
          <cx:pt idx="25">63328</cx:pt>
          <cx:pt idx="26">65196</cx:pt>
          <cx:pt idx="27">66868</cx:pt>
          <cx:pt idx="28">66767</cx:pt>
          <cx:pt idx="29">65203</cx:pt>
          <cx:pt idx="30">67408</cx:pt>
          <cx:pt idx="31">67331</cx:pt>
          <cx:pt idx="32">69283</cx:pt>
          <cx:pt idx="33">63647</cx:pt>
          <cx:pt idx="34">63407</cx:pt>
          <cx:pt idx="35">63072</cx:pt>
          <cx:pt idx="36">67099</cx:pt>
          <cx:pt idx="37">65658</cx:pt>
          <cx:pt idx="38">67015</cx:pt>
          <cx:pt idx="39">65621</cx:pt>
          <cx:pt idx="40">68318</cx:pt>
          <cx:pt idx="41">68958</cx:pt>
          <cx:pt idx="42">67649</cx:pt>
          <cx:pt idx="43">63289</cx:pt>
          <cx:pt idx="44">66160</cx:pt>
          <cx:pt idx="45">66440</cx:pt>
          <cx:pt idx="46">63345</cx:pt>
          <cx:pt idx="47">69984</cx:pt>
          <cx:pt idx="48">67132</cx:pt>
          <cx:pt idx="49">67954</cx:pt>
          <cx:pt idx="50">64548</cx:pt>
          <cx:pt idx="51">64053</cx:pt>
          <cx:pt idx="52">64182</cx:pt>
          <cx:pt idx="53">67102</cx:pt>
          <cx:pt idx="54">62843</cx:pt>
          <cx:pt idx="55">69491</cx:pt>
          <cx:pt idx="56">69436</cx:pt>
          <cx:pt idx="57">65742</cx:pt>
          <cx:pt idx="58">64711</cx:pt>
          <cx:pt idx="59">63497</cx:pt>
          <cx:pt idx="60">63518</cx:pt>
          <cx:pt idx="61">63514</cx:pt>
          <cx:pt idx="62">64273</cx:pt>
          <cx:pt idx="63">67557</cx:pt>
          <cx:pt idx="64">66789</cx:pt>
          <cx:pt idx="65">65819</cx:pt>
          <cx:pt idx="66">63311</cx:pt>
          <cx:pt idx="67">67357</cx:pt>
          <cx:pt idx="68">65572</cx:pt>
          <cx:pt idx="69">64791</cx:pt>
          <cx:pt idx="70">64615</cx:pt>
          <cx:pt idx="71">64245</cx:pt>
          <cx:pt idx="72">65369</cx:pt>
          <cx:pt idx="73">65055</cx:pt>
          <cx:pt idx="74">66515</cx:pt>
          <cx:pt idx="75">65215</cx:pt>
          <cx:pt idx="76">62472</cx:pt>
          <cx:pt idx="77">68119</cx:pt>
          <cx:pt idx="78">62837</cx:pt>
          <cx:pt idx="79">65598</cx:pt>
          <cx:pt idx="80">67117</cx:pt>
          <cx:pt idx="81">63884</cx:pt>
          <cx:pt idx="82">64380</cx:pt>
          <cx:pt idx="83">63793</cx:pt>
          <cx:pt idx="84">63077</cx:pt>
          <cx:pt idx="85">65492</cx:pt>
          <cx:pt idx="86">65900</cx:pt>
          <cx:pt idx="87">63155</cx:pt>
          <cx:pt idx="88">66396</cx:pt>
          <cx:pt idx="89">65964</cx:pt>
          <cx:pt idx="90">64345</cx:pt>
          <cx:pt idx="91">64711</cx:pt>
          <cx:pt idx="92">66240</cx:pt>
          <cx:pt idx="93">63137</cx:pt>
          <cx:pt idx="94">68037</cx:pt>
          <cx:pt idx="95">63452</cx:pt>
          <cx:pt idx="96">65064</cx:pt>
          <cx:pt idx="97">64898</cx:pt>
          <cx:pt idx="98">69201</cx:pt>
          <cx:pt idx="99">65356</cx:pt>
        </cx:lvl>
      </cx:numDim>
    </cx:data>
    <cx:data id="8">
      <cx:numDim type="val">
        <cx:f>Sheet1!$BE$17:$BE$116</cx:f>
        <cx:lvl ptCount="100" formatCode="General">
          <cx:pt idx="0">67304</cx:pt>
          <cx:pt idx="1">61599</cx:pt>
          <cx:pt idx="2">65710</cx:pt>
          <cx:pt idx="3">66997</cx:pt>
          <cx:pt idx="4">65870</cx:pt>
          <cx:pt idx="5">65051</cx:pt>
          <cx:pt idx="6">64769</cx:pt>
          <cx:pt idx="7">64760</cx:pt>
          <cx:pt idx="8">68705</cx:pt>
          <cx:pt idx="9">66649</cx:pt>
          <cx:pt idx="10">63823</cx:pt>
          <cx:pt idx="11">63179</cx:pt>
          <cx:pt idx="12">67680</cx:pt>
          <cx:pt idx="13">63699</cx:pt>
          <cx:pt idx="14">68311</cx:pt>
          <cx:pt idx="15">63739</cx:pt>
          <cx:pt idx="16">68392</cx:pt>
          <cx:pt idx="17">62849</cx:pt>
          <cx:pt idx="18">65334</cx:pt>
          <cx:pt idx="19">63005</cx:pt>
          <cx:pt idx="20">64970</cx:pt>
          <cx:pt idx="21">67874</cx:pt>
          <cx:pt idx="22">65885</cx:pt>
          <cx:pt idx="23">68457</cx:pt>
          <cx:pt idx="24">63853</cx:pt>
          <cx:pt idx="25">63994</cx:pt>
          <cx:pt idx="26">63247</cx:pt>
          <cx:pt idx="27">63410</cx:pt>
          <cx:pt idx="28">62688</cx:pt>
          <cx:pt idx="29">62916</cx:pt>
          <cx:pt idx="30">65256</cx:pt>
          <cx:pt idx="31">62387</cx:pt>
          <cx:pt idx="32">67322</cx:pt>
          <cx:pt idx="33">63785</cx:pt>
          <cx:pt idx="34">65364</cx:pt>
          <cx:pt idx="35">64267</cx:pt>
          <cx:pt idx="36">64388</cx:pt>
          <cx:pt idx="37">64136</cx:pt>
          <cx:pt idx="38">66144</cx:pt>
          <cx:pt idx="39">65577</cx:pt>
          <cx:pt idx="40">63828</cx:pt>
          <cx:pt idx="41">64878</cx:pt>
          <cx:pt idx="42">66447</cx:pt>
          <cx:pt idx="43">62502</cx:pt>
          <cx:pt idx="44">64737</cx:pt>
          <cx:pt idx="45">63981</cx:pt>
          <cx:pt idx="46">63762</cx:pt>
          <cx:pt idx="47">67101</cx:pt>
          <cx:pt idx="48">62870</cx:pt>
          <cx:pt idx="49">63510</cx:pt>
          <cx:pt idx="50">67143</cx:pt>
          <cx:pt idx="51">64432</cx:pt>
          <cx:pt idx="52">65004</cx:pt>
          <cx:pt idx="53">64136</cx:pt>
          <cx:pt idx="54">63012</cx:pt>
          <cx:pt idx="55">66828</cx:pt>
          <cx:pt idx="56">67328</cx:pt>
          <cx:pt idx="57">66997</cx:pt>
          <cx:pt idx="58">65155</cx:pt>
          <cx:pt idx="59">63812</cx:pt>
          <cx:pt idx="60">63990</cx:pt>
          <cx:pt idx="61">65415</cx:pt>
          <cx:pt idx="62">66676</cx:pt>
          <cx:pt idx="63">63795</cx:pt>
          <cx:pt idx="64">64144</cx:pt>
          <cx:pt idx="65">66859</cx:pt>
          <cx:pt idx="66">63184</cx:pt>
          <cx:pt idx="67">63340</cx:pt>
          <cx:pt idx="68">66376</cx:pt>
          <cx:pt idx="69">64822</cx:pt>
          <cx:pt idx="70">65298</cx:pt>
          <cx:pt idx="71">65550</cx:pt>
          <cx:pt idx="72">62254</cx:pt>
          <cx:pt idx="73">65393</cx:pt>
          <cx:pt idx="74">66714</cx:pt>
          <cx:pt idx="75">64420</cx:pt>
          <cx:pt idx="76">63789</cx:pt>
          <cx:pt idx="77">63886</cx:pt>
          <cx:pt idx="78">64638</cx:pt>
          <cx:pt idx="79">62945</cx:pt>
          <cx:pt idx="80">68831</cx:pt>
          <cx:pt idx="81">65326</cx:pt>
          <cx:pt idx="82">66378</cx:pt>
          <cx:pt idx="83">62241</cx:pt>
          <cx:pt idx="84">65794</cx:pt>
          <cx:pt idx="85">66415</cx:pt>
          <cx:pt idx="86">62835</cx:pt>
          <cx:pt idx="87">63932</cx:pt>
          <cx:pt idx="88">64727</cx:pt>
          <cx:pt idx="89">64733</cx:pt>
          <cx:pt idx="90">67462</cx:pt>
          <cx:pt idx="91">67854</cx:pt>
          <cx:pt idx="92">64620</cx:pt>
          <cx:pt idx="93">66638</cx:pt>
          <cx:pt idx="94">63392</cx:pt>
          <cx:pt idx="95">64256</cx:pt>
          <cx:pt idx="96">63804</cx:pt>
          <cx:pt idx="97">64880</cx:pt>
          <cx:pt idx="98">66085</cx:pt>
          <cx:pt idx="99">69830</cx:pt>
        </cx:lvl>
      </cx:numDim>
    </cx:data>
    <cx:data id="9">
      <cx:numDim type="val">
        <cx:f>Sheet1!$BF$17:$BF$116</cx:f>
        <cx:lvl ptCount="100" formatCode="General">
          <cx:pt idx="0">62442</cx:pt>
          <cx:pt idx="1">63370</cx:pt>
          <cx:pt idx="2">62070</cx:pt>
          <cx:pt idx="3">63830</cx:pt>
          <cx:pt idx="4">61780</cx:pt>
          <cx:pt idx="5">65931</cx:pt>
          <cx:pt idx="6">62900</cx:pt>
          <cx:pt idx="7">66764</cx:pt>
          <cx:pt idx="8">66634</cx:pt>
          <cx:pt idx="9">65573</cx:pt>
          <cx:pt idx="10">66596</cx:pt>
          <cx:pt idx="11">65527</cx:pt>
          <cx:pt idx="12">62034</cx:pt>
          <cx:pt idx="13">63808</cx:pt>
          <cx:pt idx="14">64415</cx:pt>
          <cx:pt idx="15">61810</cx:pt>
          <cx:pt idx="16">65513</cx:pt>
          <cx:pt idx="17">62700</cx:pt>
          <cx:pt idx="18">64373</cx:pt>
          <cx:pt idx="19">61386</cx:pt>
          <cx:pt idx="20">66686</cx:pt>
          <cx:pt idx="21">67328</cx:pt>
          <cx:pt idx="22">62255</cx:pt>
          <cx:pt idx="23">67899</cx:pt>
          <cx:pt idx="24">65882</cx:pt>
          <cx:pt idx="25">65237</cx:pt>
          <cx:pt idx="26">64847</cx:pt>
          <cx:pt idx="27">66100</cx:pt>
          <cx:pt idx="28">64512</cx:pt>
          <cx:pt idx="29">65180</cx:pt>
          <cx:pt idx="30">65348</cx:pt>
          <cx:pt idx="31">62374</cx:pt>
          <cx:pt idx="32">64323</cx:pt>
          <cx:pt idx="33">65230</cx:pt>
          <cx:pt idx="34">65631</cx:pt>
          <cx:pt idx="35">64997</cx:pt>
          <cx:pt idx="36">66569</cx:pt>
          <cx:pt idx="37">66727</cx:pt>
          <cx:pt idx="38">68178</cx:pt>
          <cx:pt idx="39">67862</cx:pt>
          <cx:pt idx="40">64647</cx:pt>
          <cx:pt idx="41">66883</cx:pt>
          <cx:pt idx="42">67292</cx:pt>
          <cx:pt idx="43">64675</cx:pt>
          <cx:pt idx="44">63790</cx:pt>
          <cx:pt idx="45">65563</cx:pt>
          <cx:pt idx="46">66150</cx:pt>
          <cx:pt idx="47">64696</cx:pt>
          <cx:pt idx="48">63142</cx:pt>
          <cx:pt idx="49">63669</cx:pt>
          <cx:pt idx="50">62848</cx:pt>
          <cx:pt idx="51">66114</cx:pt>
          <cx:pt idx="52">67041</cx:pt>
          <cx:pt idx="53">63775</cx:pt>
          <cx:pt idx="54">62486</cx:pt>
          <cx:pt idx="55">64614</cx:pt>
          <cx:pt idx="56">63100</cx:pt>
          <cx:pt idx="57">62602</cx:pt>
          <cx:pt idx="58">62368</cx:pt>
          <cx:pt idx="59">66815</cx:pt>
          <cx:pt idx="60">64815</cx:pt>
          <cx:pt idx="61">67800</cx:pt>
          <cx:pt idx="62">67984</cx:pt>
          <cx:pt idx="63">64654</cx:pt>
          <cx:pt idx="64">65758</cx:pt>
          <cx:pt idx="65">65374</cx:pt>
          <cx:pt idx="66">63257</cx:pt>
          <cx:pt idx="67">65158</cx:pt>
          <cx:pt idx="68">62995</cx:pt>
          <cx:pt idx="69">64611</cx:pt>
          <cx:pt idx="70">64929</cx:pt>
          <cx:pt idx="71">64885</cx:pt>
          <cx:pt idx="72">62973</cx:pt>
          <cx:pt idx="73">66893</cx:pt>
          <cx:pt idx="74">66678</cx:pt>
          <cx:pt idx="75">66830</cx:pt>
          <cx:pt idx="76">65455</cx:pt>
          <cx:pt idx="77">61628</cx:pt>
          <cx:pt idx="78">68170</cx:pt>
          <cx:pt idx="79">62144</cx:pt>
          <cx:pt idx="80">64386</cx:pt>
          <cx:pt idx="81">65027</cx:pt>
          <cx:pt idx="82">64388</cx:pt>
          <cx:pt idx="83">62389</cx:pt>
          <cx:pt idx="84">67804</cx:pt>
          <cx:pt idx="85">68109</cx:pt>
          <cx:pt idx="86">63058</cx:pt>
          <cx:pt idx="87">66420</cx:pt>
          <cx:pt idx="88">62466</cx:pt>
          <cx:pt idx="89">62690</cx:pt>
          <cx:pt idx="90">66571</cx:pt>
          <cx:pt idx="91">67305</cx:pt>
          <cx:pt idx="92">62395</cx:pt>
          <cx:pt idx="93">67155</cx:pt>
          <cx:pt idx="94">65947</cx:pt>
          <cx:pt idx="95">68704</cx:pt>
          <cx:pt idx="96">68346</cx:pt>
          <cx:pt idx="97">63356</cx:pt>
          <cx:pt idx="98">62276</cx:pt>
          <cx:pt idx="99">66198</cx:pt>
        </cx:lvl>
      </cx:numDim>
    </cx:data>
    <cx:data id="10">
      <cx:numDim type="val">
        <cx:f>Sheet1!$BG$17:$BG$116</cx:f>
        <cx:lvl ptCount="100" formatCode="General">
          <cx:pt idx="0">61357</cx:pt>
          <cx:pt idx="1">65882</cx:pt>
          <cx:pt idx="2">62339</cx:pt>
          <cx:pt idx="3">64040</cx:pt>
          <cx:pt idx="4">64244</cx:pt>
          <cx:pt idx="5">67623</cx:pt>
          <cx:pt idx="6">62919</cx:pt>
          <cx:pt idx="7">67671</cx:pt>
          <cx:pt idx="8">63798</cx:pt>
          <cx:pt idx="9">61456</cx:pt>
          <cx:pt idx="10">65190</cx:pt>
          <cx:pt idx="11">67116</cx:pt>
          <cx:pt idx="12">64029</cx:pt>
          <cx:pt idx="13">65629</cx:pt>
          <cx:pt idx="14">64519</cx:pt>
          <cx:pt idx="15">64466</cx:pt>
          <cx:pt idx="16">61973</cx:pt>
          <cx:pt idx="17">63045</cx:pt>
          <cx:pt idx="18">64087</cx:pt>
          <cx:pt idx="19">64137</cx:pt>
          <cx:pt idx="20">64462</cx:pt>
          <cx:pt idx="21">62695</cx:pt>
          <cx:pt idx="22">62393</cx:pt>
          <cx:pt idx="23">64669</cx:pt>
          <cx:pt idx="24">61954</cx:pt>
          <cx:pt idx="25">62686</cx:pt>
          <cx:pt idx="26">63629</cx:pt>
          <cx:pt idx="27">65342</cx:pt>
          <cx:pt idx="28">65510</cx:pt>
          <cx:pt idx="29">63791</cx:pt>
          <cx:pt idx="30">65204</cx:pt>
          <cx:pt idx="31">65394</cx:pt>
          <cx:pt idx="32">67278</cx:pt>
          <cx:pt idx="33">61298</cx:pt>
          <cx:pt idx="34">63092</cx:pt>
          <cx:pt idx="35">64599</cx:pt>
          <cx:pt idx="36">64140</cx:pt>
          <cx:pt idx="37">65558</cx:pt>
          <cx:pt idx="38">65208</cx:pt>
          <cx:pt idx="39">65430</cx:pt>
          <cx:pt idx="40">66931</cx:pt>
          <cx:pt idx="41">67087</cx:pt>
          <cx:pt idx="42">60931</cx:pt>
          <cx:pt idx="43">68530</cx:pt>
          <cx:pt idx="44">65628</cx:pt>
          <cx:pt idx="45">67904</cx:pt>
          <cx:pt idx="46">67652</cx:pt>
          <cx:pt idx="47">65614</cx:pt>
          <cx:pt idx="48">64520</cx:pt>
          <cx:pt idx="49">65718</cx:pt>
          <cx:pt idx="50">62410</cx:pt>
          <cx:pt idx="51">62998</cx:pt>
          <cx:pt idx="52">64528</cx:pt>
          <cx:pt idx="53">62445</cx:pt>
          <cx:pt idx="54">63441</cx:pt>
          <cx:pt idx="55">67316</cx:pt>
          <cx:pt idx="56">64343</cx:pt>
          <cx:pt idx="57">61853</cx:pt>
          <cx:pt idx="58">63498</cx:pt>
          <cx:pt idx="59">62130</cx:pt>
          <cx:pt idx="60">63010</cx:pt>
          <cx:pt idx="61">67369</cx:pt>
          <cx:pt idx="62">64775</cx:pt>
          <cx:pt idx="63">65645</cx:pt>
          <cx:pt idx="64">66380</cx:pt>
          <cx:pt idx="65">65877</cx:pt>
          <cx:pt idx="66">63550</cx:pt>
          <cx:pt idx="67">67905</cx:pt>
          <cx:pt idx="68">61586</cx:pt>
          <cx:pt idx="69">65960</cx:pt>
          <cx:pt idx="70">61667</cx:pt>
          <cx:pt idx="71">62367</cx:pt>
          <cx:pt idx="72">62205</cx:pt>
          <cx:pt idx="73">65787</cx:pt>
          <cx:pt idx="74">65599</cx:pt>
          <cx:pt idx="75">65586</cx:pt>
          <cx:pt idx="76">64859</cx:pt>
          <cx:pt idx="77">62693</cx:pt>
          <cx:pt idx="78">68002</cx:pt>
          <cx:pt idx="79">62805</cx:pt>
          <cx:pt idx="80">64632</cx:pt>
          <cx:pt idx="81">64611</cx:pt>
          <cx:pt idx="82">63517</cx:pt>
          <cx:pt idx="83">62041</cx:pt>
          <cx:pt idx="84">65587</cx:pt>
          <cx:pt idx="85">66150</cx:pt>
          <cx:pt idx="86">63918</cx:pt>
          <cx:pt idx="87">67711</cx:pt>
          <cx:pt idx="88">66203</cx:pt>
          <cx:pt idx="89">63554</cx:pt>
          <cx:pt idx="90">63572</cx:pt>
          <cx:pt idx="91">64332</cx:pt>
          <cx:pt idx="92">62398</cx:pt>
          <cx:pt idx="93">62507</cx:pt>
          <cx:pt idx="94">65402</cx:pt>
          <cx:pt idx="95">67474</cx:pt>
          <cx:pt idx="96">66694</cx:pt>
          <cx:pt idx="97">62566</cx:pt>
          <cx:pt idx="98">62383</cx:pt>
          <cx:pt idx="99">64405</cx:pt>
        </cx:lvl>
      </cx:numDim>
    </cx:data>
    <cx:data id="11">
      <cx:numDim type="val">
        <cx:f>Sheet1!$BH$17:$BH$116</cx:f>
        <cx:lvl ptCount="100" formatCode="General">
          <cx:pt idx="0">60100</cx:pt>
          <cx:pt idx="1">64398</cx:pt>
          <cx:pt idx="2">61999</cx:pt>
          <cx:pt idx="3">66217</cx:pt>
          <cx:pt idx="4">66999</cx:pt>
          <cx:pt idx="5">64535</cx:pt>
          <cx:pt idx="6">66211</cx:pt>
          <cx:pt idx="7">66720</cx:pt>
          <cx:pt idx="8">66287</cx:pt>
          <cx:pt idx="9">61168</cx:pt>
          <cx:pt idx="10">64434</cx:pt>
          <cx:pt idx="11">63081</cx:pt>
          <cx:pt idx="12">64400</cx:pt>
          <cx:pt idx="13">65558</cx:pt>
          <cx:pt idx="14">65405</cx:pt>
          <cx:pt idx="15">67105</cx:pt>
          <cx:pt idx="16">63470</cx:pt>
          <cx:pt idx="17">66084</cx:pt>
          <cx:pt idx="18">61354</cx:pt>
          <cx:pt idx="19">65961</cx:pt>
          <cx:pt idx="20">66749</cx:pt>
          <cx:pt idx="21">63009</cx:pt>
          <cx:pt idx="22">62330</cx:pt>
          <cx:pt idx="23">62637</cx:pt>
          <cx:pt idx="24">61890</cx:pt>
          <cx:pt idx="25">65150</cx:pt>
          <cx:pt idx="26">63882</cx:pt>
          <cx:pt idx="27">61625</cx:pt>
          <cx:pt idx="28">61685</cx:pt>
          <cx:pt idx="29">61985</cx:pt>
          <cx:pt idx="30">61379</cx:pt>
          <cx:pt idx="31">64950</cx:pt>
          <cx:pt idx="32">64021</cx:pt>
          <cx:pt idx="33">61560</cx:pt>
          <cx:pt idx="34">65132</cx:pt>
          <cx:pt idx="35">61915</cx:pt>
          <cx:pt idx="36">61948</cx:pt>
          <cx:pt idx="37">62312</cx:pt>
          <cx:pt idx="38">61664</cx:pt>
          <cx:pt idx="39">63727</cx:pt>
          <cx:pt idx="40">62910</cx:pt>
          <cx:pt idx="41">62132</cx:pt>
          <cx:pt idx="42">63678</cx:pt>
          <cx:pt idx="43">62124</cx:pt>
          <cx:pt idx="44">61868</cx:pt>
          <cx:pt idx="45">65229</cx:pt>
          <cx:pt idx="46">66242</cx:pt>
          <cx:pt idx="47">60651</cx:pt>
          <cx:pt idx="48">64818</cx:pt>
          <cx:pt idx="49">66244</cx:pt>
          <cx:pt idx="50">63751</cx:pt>
          <cx:pt idx="51">66617</cx:pt>
          <cx:pt idx="52">63082</cx:pt>
          <cx:pt idx="53">63567</cx:pt>
          <cx:pt idx="54">62349</cx:pt>
          <cx:pt idx="55">65001</cx:pt>
          <cx:pt idx="56">62964</cx:pt>
          <cx:pt idx="57">60597</cx:pt>
          <cx:pt idx="58">66562</cx:pt>
          <cx:pt idx="59">63615</cx:pt>
          <cx:pt idx="60">64124</cx:pt>
          <cx:pt idx="61">67640</cx:pt>
          <cx:pt idx="62">63192</cx:pt>
          <cx:pt idx="63">61216</cx:pt>
          <cx:pt idx="64">63712</cx:pt>
          <cx:pt idx="65">60638</cx:pt>
          <cx:pt idx="66">63968</cx:pt>
          <cx:pt idx="67">65179</cx:pt>
          <cx:pt idx="68">62658</cx:pt>
          <cx:pt idx="69">65950</cx:pt>
          <cx:pt idx="70">62543</cx:pt>
          <cx:pt idx="71">62292</cx:pt>
          <cx:pt idx="72">64184</cx:pt>
          <cx:pt idx="73">65260</cx:pt>
          <cx:pt idx="74">61566</cx:pt>
          <cx:pt idx="75">61913</cx:pt>
          <cx:pt idx="76">63986</cx:pt>
          <cx:pt idx="77">63322</cx:pt>
          <cx:pt idx="78">66548</cx:pt>
          <cx:pt idx="79">63803</cx:pt>
          <cx:pt idx="80">65251</cx:pt>
          <cx:pt idx="81">66722</cx:pt>
          <cx:pt idx="82">65743</cx:pt>
          <cx:pt idx="83">62633</cx:pt>
          <cx:pt idx="84">62003</cx:pt>
          <cx:pt idx="85">62343</cx:pt>
          <cx:pt idx="86">63965</cx:pt>
          <cx:pt idx="87">66552</cx:pt>
          <cx:pt idx="88">65341</cx:pt>
          <cx:pt idx="89">64674</cx:pt>
          <cx:pt idx="90">66756</cx:pt>
          <cx:pt idx="91">61948</cx:pt>
          <cx:pt idx="92">63893</cx:pt>
          <cx:pt idx="93">64263</cx:pt>
          <cx:pt idx="94">62448</cx:pt>
          <cx:pt idx="95">63295</cx:pt>
          <cx:pt idx="96">62505</cx:pt>
          <cx:pt idx="97">61836</cx:pt>
          <cx:pt idx="98">60859</cx:pt>
          <cx:pt idx="99">67699</cx:pt>
        </cx:lvl>
      </cx:numDim>
    </cx:data>
    <cx:data id="12">
      <cx:numDim type="val">
        <cx:f>Sheet1!$BI$17:$BI$116</cx:f>
        <cx:lvl ptCount="100" formatCode="General">
          <cx:pt idx="0">62091</cx:pt>
          <cx:pt idx="1">62268</cx:pt>
          <cx:pt idx="2">60792</cx:pt>
          <cx:pt idx="3">64633</cx:pt>
          <cx:pt idx="4">65059</cx:pt>
          <cx:pt idx="5">61348</cx:pt>
          <cx:pt idx="6">65902</cx:pt>
          <cx:pt idx="7">65414</cx:pt>
          <cx:pt idx="8">64830</cx:pt>
          <cx:pt idx="9">65413</cx:pt>
          <cx:pt idx="10">66795</cx:pt>
          <cx:pt idx="11">61483</cx:pt>
          <cx:pt idx="12">61817</cx:pt>
          <cx:pt idx="13">61383</cx:pt>
          <cx:pt idx="14">61912</cx:pt>
          <cx:pt idx="15">64324</cx:pt>
          <cx:pt idx="16">65021</cx:pt>
          <cx:pt idx="17">61414</cx:pt>
          <cx:pt idx="18">62657</cx:pt>
          <cx:pt idx="19">65491</cx:pt>
          <cx:pt idx="20">65570</cx:pt>
          <cx:pt idx="21">60068</cx:pt>
          <cx:pt idx="22">59772</cx:pt>
          <cx:pt idx="23">65416</cx:pt>
          <cx:pt idx="24">62896</cx:pt>
          <cx:pt idx="25">66638</cx:pt>
          <cx:pt idx="26">64985</cx:pt>
          <cx:pt idx="27">61900</cx:pt>
          <cx:pt idx="28">63664</cx:pt>
          <cx:pt idx="29">61515</cx:pt>
          <cx:pt idx="30">61053</cx:pt>
          <cx:pt idx="31">61537</cx:pt>
          <cx:pt idx="32">60322</cx:pt>
          <cx:pt idx="33">63151</cx:pt>
          <cx:pt idx="34">64132</cx:pt>
          <cx:pt idx="35">60485</cx:pt>
          <cx:pt idx="36">61978</cx:pt>
          <cx:pt idx="37">62154</cx:pt>
          <cx:pt idx="38">62246</cx:pt>
          <cx:pt idx="39">66874</cx:pt>
          <cx:pt idx="40">64087</cx:pt>
          <cx:pt idx="41">63062</cx:pt>
          <cx:pt idx="42">66949</cx:pt>
          <cx:pt idx="43">62871</cx:pt>
          <cx:pt idx="44">63294</cx:pt>
          <cx:pt idx="45">62856</cx:pt>
          <cx:pt idx="46">64025</cx:pt>
          <cx:pt idx="47">63623</cx:pt>
          <cx:pt idx="48">62244</cx:pt>
          <cx:pt idx="49">64574</cx:pt>
          <cx:pt idx="50">65552</cx:pt>
          <cx:pt idx="51">66011</cx:pt>
          <cx:pt idx="52">63898</cx:pt>
          <cx:pt idx="53">66401</cx:pt>
          <cx:pt idx="54">63145</cx:pt>
          <cx:pt idx="55">61611</cx:pt>
          <cx:pt idx="56">62878</cx:pt>
          <cx:pt idx="57">61074</cx:pt>
          <cx:pt idx="58">64459</cx:pt>
          <cx:pt idx="59">65421</cx:pt>
          <cx:pt idx="60">66396</cx:pt>
          <cx:pt idx="61">64663</cx:pt>
          <cx:pt idx="62">66381</cx:pt>
          <cx:pt idx="63">63816</cx:pt>
          <cx:pt idx="64">62331</cx:pt>
          <cx:pt idx="65">62988</cx:pt>
          <cx:pt idx="66">62160</cx:pt>
          <cx:pt idx="67">61249</cx:pt>
          <cx:pt idx="68">65142</cx:pt>
          <cx:pt idx="69">62803</cx:pt>
          <cx:pt idx="70">63711</cx:pt>
          <cx:pt idx="71">63988</cx:pt>
          <cx:pt idx="72">67008</cx:pt>
          <cx:pt idx="73">65405</cx:pt>
          <cx:pt idx="74">64769</cx:pt>
          <cx:pt idx="75">62918</cx:pt>
          <cx:pt idx="76">61184</cx:pt>
          <cx:pt idx="77">62282</cx:pt>
          <cx:pt idx="78">63217</cx:pt>
          <cx:pt idx="79">62615</cx:pt>
          <cx:pt idx="80">61785</cx:pt>
          <cx:pt idx="81">65607</cx:pt>
          <cx:pt idx="82">62776</cx:pt>
          <cx:pt idx="83">62254</cx:pt>
          <cx:pt idx="84">62627</cx:pt>
          <cx:pt idx="85">61271</cx:pt>
          <cx:pt idx="86">60552</cx:pt>
          <cx:pt idx="87">63067</cx:pt>
          <cx:pt idx="88">61424</cx:pt>
          <cx:pt idx="89">63865</cx:pt>
          <cx:pt idx="90">65881</cx:pt>
          <cx:pt idx="91">62148</cx:pt>
          <cx:pt idx="92">66034</cx:pt>
          <cx:pt idx="93">65683</cx:pt>
          <cx:pt idx="94">62749</cx:pt>
          <cx:pt idx="95">62423</cx:pt>
          <cx:pt idx="96">62933</cx:pt>
          <cx:pt idx="97">60570</cx:pt>
          <cx:pt idx="98">61199</cx:pt>
          <cx:pt idx="99">64633</cx:pt>
        </cx:lvl>
      </cx:numDim>
    </cx:data>
    <cx:data id="13">
      <cx:numDim type="val">
        <cx:f>Sheet1!$BJ$17:$BJ$116</cx:f>
        <cx:lvl ptCount="100" formatCode="General">
          <cx:pt idx="0">65552</cx:pt>
          <cx:pt idx="1">64346</cx:pt>
          <cx:pt idx="2">60711</cx:pt>
          <cx:pt idx="3">64183</cx:pt>
          <cx:pt idx="4">65016</cx:pt>
          <cx:pt idx="5">62522</cx:pt>
          <cx:pt idx="6">63213</cx:pt>
          <cx:pt idx="7">63614</cx:pt>
          <cx:pt idx="8">61489</cx:pt>
          <cx:pt idx="9">63760</cx:pt>
          <cx:pt idx="10">65861</cx:pt>
          <cx:pt idx="11">62026</cx:pt>
          <cx:pt idx="12">62846</cx:pt>
          <cx:pt idx="13">63108</cx:pt>
          <cx:pt idx="14">61628</cx:pt>
          <cx:pt idx="15">60420</cx:pt>
          <cx:pt idx="16">60014</cx:pt>
          <cx:pt idx="17">60968</cx:pt>
          <cx:pt idx="18">65680</cx:pt>
          <cx:pt idx="19">61567</cx:pt>
          <cx:pt idx="20">60335</cx:pt>
          <cx:pt idx="21">61609</cx:pt>
          <cx:pt idx="22">61239</cx:pt>
          <cx:pt idx="23">62886</cx:pt>
          <cx:pt idx="24">65020</cx:pt>
          <cx:pt idx="25">64215</cx:pt>
          <cx:pt idx="26">59675</cx:pt>
          <cx:pt idx="27">64364</cx:pt>
          <cx:pt idx="28">64213</cx:pt>
          <cx:pt idx="29">61637</cx:pt>
          <cx:pt idx="30">63029</cx:pt>
          <cx:pt idx="31">62480</cx:pt>
          <cx:pt idx="32">59920</cx:pt>
          <cx:pt idx="33">60263</cx:pt>
          <cx:pt idx="34">60870</cx:pt>
          <cx:pt idx="35">61475</cx:pt>
          <cx:pt idx="36">63558</cx:pt>
          <cx:pt idx="37">64282</cx:pt>
          <cx:pt idx="38">62974</cx:pt>
          <cx:pt idx="39">64462</cx:pt>
          <cx:pt idx="40">63486</cx:pt>
          <cx:pt idx="41">61053</cx:pt>
          <cx:pt idx="42">65390</cx:pt>
          <cx:pt idx="43">65653</cx:pt>
          <cx:pt idx="44">66862</cx:pt>
          <cx:pt idx="45">65946</cx:pt>
          <cx:pt idx="46">63309</cx:pt>
          <cx:pt idx="47">66657</cx:pt>
          <cx:pt idx="48">63070</cx:pt>
          <cx:pt idx="49">60542</cx:pt>
          <cx:pt idx="50">62718</cx:pt>
          <cx:pt idx="51">64652</cx:pt>
          <cx:pt idx="52">60753</cx:pt>
          <cx:pt idx="53">66088</cx:pt>
          <cx:pt idx="54">63612</cx:pt>
          <cx:pt idx="55">62784</cx:pt>
          <cx:pt idx="56">65068</cx:pt>
          <cx:pt idx="57">63032</cx:pt>
          <cx:pt idx="58">62642</cx:pt>
          <cx:pt idx="59">61605</cx:pt>
          <cx:pt idx="60">63324</cx:pt>
          <cx:pt idx="61">60742</cx:pt>
          <cx:pt idx="62">66456</cx:pt>
          <cx:pt idx="63">64993</cx:pt>
          <cx:pt idx="64">62989</cx:pt>
          <cx:pt idx="65">67466</cx:pt>
          <cx:pt idx="66">63855</cx:pt>
          <cx:pt idx="67">62776</cx:pt>
          <cx:pt idx="68">61309</cx:pt>
          <cx:pt idx="69">61032</cx:pt>
          <cx:pt idx="70">61880</cx:pt>
          <cx:pt idx="71">60999</cx:pt>
          <cx:pt idx="72">65332</cx:pt>
          <cx:pt idx="73">63112</cx:pt>
          <cx:pt idx="74">65020</cx:pt>
          <cx:pt idx="75">63761</cx:pt>
          <cx:pt idx="76">59827</cx:pt>
          <cx:pt idx="77">63286</cx:pt>
          <cx:pt idx="78">64166</cx:pt>
          <cx:pt idx="79">61399</cx:pt>
          <cx:pt idx="80">61236</cx:pt>
          <cx:pt idx="81">63297</cx:pt>
          <cx:pt idx="82">61953</cx:pt>
          <cx:pt idx="83">61104</cx:pt>
          <cx:pt idx="84">64540</cx:pt>
          <cx:pt idx="85">63166</cx:pt>
          <cx:pt idx="86">61317</cx:pt>
          <cx:pt idx="87">66376</cx:pt>
          <cx:pt idx="88">63415</cx:pt>
          <cx:pt idx="89">65915</cx:pt>
          <cx:pt idx="90">63011</cx:pt>
          <cx:pt idx="91">64825</cx:pt>
          <cx:pt idx="92">63654</cx:pt>
          <cx:pt idx="93">64702</cx:pt>
          <cx:pt idx="94">65159</cx:pt>
          <cx:pt idx="95">62819</cx:pt>
          <cx:pt idx="96">65710</cx:pt>
          <cx:pt idx="97">60969</cx:pt>
          <cx:pt idx="98">64464</cx:pt>
          <cx:pt idx="99">60622</cx:pt>
        </cx:lvl>
      </cx:numDim>
    </cx:data>
    <cx:data id="14">
      <cx:numDim type="val">
        <cx:f>Sheet1!$BK$17:$BK$116</cx:f>
        <cx:lvl ptCount="100" formatCode="General">
          <cx:pt idx="0">64117</cx:pt>
          <cx:pt idx="1">62350</cx:pt>
          <cx:pt idx="2">62642</cx:pt>
          <cx:pt idx="3">64614</cx:pt>
          <cx:pt idx="4">63130</cx:pt>
          <cx:pt idx="5">64126</cx:pt>
          <cx:pt idx="6">64745</cx:pt>
          <cx:pt idx="7">63202</cx:pt>
          <cx:pt idx="8">61739</cx:pt>
          <cx:pt idx="9">59773</cx:pt>
          <cx:pt idx="10">64627</cx:pt>
          <cx:pt idx="11">63754</cx:pt>
          <cx:pt idx="12">63248</cx:pt>
          <cx:pt idx="13">62995</cx:pt>
          <cx:pt idx="14">64206</cx:pt>
          <cx:pt idx="15">63652</cx:pt>
          <cx:pt idx="16">58324</cx:pt>
          <cx:pt idx="17">63295</cx:pt>
          <cx:pt idx="18">62783</cx:pt>
          <cx:pt idx="19">65383</cx:pt>
          <cx:pt idx="20">60394</cx:pt>
          <cx:pt idx="21">65810</cx:pt>
          <cx:pt idx="22">65155</cx:pt>
          <cx:pt idx="23">59682</cx:pt>
          <cx:pt idx="24">62710</cx:pt>
          <cx:pt idx="25">58733</cx:pt>
          <cx:pt idx="26">61172</cx:pt>
          <cx:pt idx="27">59838</cx:pt>
          <cx:pt idx="28">59701</cx:pt>
          <cx:pt idx="29">59647</cx:pt>
          <cx:pt idx="30">63623</cx:pt>
          <cx:pt idx="31">62172</cx:pt>
          <cx:pt idx="32">61290</cx:pt>
          <cx:pt idx="33">64237</cx:pt>
          <cx:pt idx="34">63714</cx:pt>
          <cx:pt idx="35">61783</cx:pt>
          <cx:pt idx="36">59478</cx:pt>
          <cx:pt idx="37">62313</cx:pt>
          <cx:pt idx="38">60570</cx:pt>
          <cx:pt idx="39">60195</cx:pt>
          <cx:pt idx="40">61211</cx:pt>
          <cx:pt idx="41">62125</cx:pt>
          <cx:pt idx="42">61732</cx:pt>
          <cx:pt idx="43">63848</cx:pt>
          <cx:pt idx="44">62695</cx:pt>
          <cx:pt idx="45">65338</cx:pt>
          <cx:pt idx="46">59003</cx:pt>
          <cx:pt idx="47">63706</cx:pt>
          <cx:pt idx="48">61086</cx:pt>
          <cx:pt idx="49">61806</cx:pt>
          <cx:pt idx="50">62278</cx:pt>
          <cx:pt idx="51">61373</cx:pt>
          <cx:pt idx="52">63425</cx:pt>
          <cx:pt idx="53">61848</cx:pt>
          <cx:pt idx="54">62590</cx:pt>
          <cx:pt idx="55">64851</cx:pt>
          <cx:pt idx="56">60616</cx:pt>
          <cx:pt idx="57">63378</cx:pt>
          <cx:pt idx="58">65882</cx:pt>
          <cx:pt idx="59">62940</cx:pt>
          <cx:pt idx="60">63335</cx:pt>
          <cx:pt idx="61">63120</cx:pt>
          <cx:pt idx="62">60329</cx:pt>
          <cx:pt idx="63">61285</cx:pt>
          <cx:pt idx="64">59177</cx:pt>
          <cx:pt idx="65">64175</cx:pt>
          <cx:pt idx="66">65246</cx:pt>
          <cx:pt idx="67">60245</cx:pt>
          <cx:pt idx="68">61525</cx:pt>
          <cx:pt idx="69">63626</cx:pt>
          <cx:pt idx="70">59414</cx:pt>
          <cx:pt idx="71">61556</cx:pt>
          <cx:pt idx="72">60332</cx:pt>
          <cx:pt idx="73">60632</cx:pt>
          <cx:pt idx="74">62791</cx:pt>
          <cx:pt idx="75">64845</cx:pt>
          <cx:pt idx="76">60317</cx:pt>
          <cx:pt idx="77">63629</cx:pt>
          <cx:pt idx="78">59762</cx:pt>
          <cx:pt idx="79">63861</cx:pt>
          <cx:pt idx="80">62316</cx:pt>
          <cx:pt idx="81">63264</cx:pt>
          <cx:pt idx="82">62200</cx:pt>
          <cx:pt idx="83">60333</cx:pt>
          <cx:pt idx="84">60223</cx:pt>
          <cx:pt idx="85">63854</cx:pt>
          <cx:pt idx="86">62783</cx:pt>
          <cx:pt idx="87">65726</cx:pt>
          <cx:pt idx="88">64717</cx:pt>
          <cx:pt idx="89">64085</cx:pt>
          <cx:pt idx="90">63309</cx:pt>
          <cx:pt idx="91">61316</cx:pt>
          <cx:pt idx="92">61134</cx:pt>
          <cx:pt idx="93">60347</cx:pt>
          <cx:pt idx="94">63812</cx:pt>
          <cx:pt idx="95">62599</cx:pt>
          <cx:pt idx="96">63545</cx:pt>
          <cx:pt idx="97">61446</cx:pt>
          <cx:pt idx="98">65036</cx:pt>
          <cx:pt idx="99">62822</cx:pt>
        </cx:lvl>
      </cx:numDim>
    </cx:data>
    <cx:data id="15">
      <cx:numDim type="val">
        <cx:f>Sheet1!$BL$17:$BL$116</cx:f>
        <cx:lvl ptCount="100" formatCode="General">
          <cx:pt idx="0">63342</cx:pt>
          <cx:pt idx="1">58588</cx:pt>
          <cx:pt idx="2">62203</cx:pt>
          <cx:pt idx="3">63813</cx:pt>
          <cx:pt idx="4">59379</cx:pt>
          <cx:pt idx="5">61575</cx:pt>
          <cx:pt idx="6">62103</cx:pt>
          <cx:pt idx="7">59805</cx:pt>
          <cx:pt idx="8">63684</cx:pt>
          <cx:pt idx="9">60072</cx:pt>
          <cx:pt idx="10">62341</cx:pt>
          <cx:pt idx="11">63009</cx:pt>
          <cx:pt idx="12">61644</cx:pt>
          <cx:pt idx="13">59396</cx:pt>
          <cx:pt idx="14">61635</cx:pt>
          <cx:pt idx="15">63568</cx:pt>
          <cx:pt idx="16">61114</cx:pt>
          <cx:pt idx="17">61335</cx:pt>
          <cx:pt idx="18">58909</cx:pt>
          <cx:pt idx="19">62627</cx:pt>
          <cx:pt idx="20">61926</cx:pt>
          <cx:pt idx="21">63697</cx:pt>
          <cx:pt idx="22">63830</cx:pt>
          <cx:pt idx="23">61125</cx:pt>
          <cx:pt idx="24">64433</cx:pt>
          <cx:pt idx="25">58431</cx:pt>
          <cx:pt idx="26">62013</cx:pt>
          <cx:pt idx="27">60265</cx:pt>
          <cx:pt idx="28">61781</cx:pt>
          <cx:pt idx="29">60799</cx:pt>
          <cx:pt idx="30">58729</cx:pt>
          <cx:pt idx="31">60045</cx:pt>
          <cx:pt idx="32">62044</cx:pt>
          <cx:pt idx="33">62326</cx:pt>
          <cx:pt idx="34">62088</cx:pt>
          <cx:pt idx="35">64662</cx:pt>
          <cx:pt idx="36">61345</cx:pt>
          <cx:pt idx="37">61000</cx:pt>
          <cx:pt idx="38">61761</cx:pt>
          <cx:pt idx="39">62797</cx:pt>
          <cx:pt idx="40">60174</cx:pt>
          <cx:pt idx="41">64232</cx:pt>
          <cx:pt idx="42">61269</cx:pt>
          <cx:pt idx="43">60054</cx:pt>
          <cx:pt idx="44">60710</cx:pt>
          <cx:pt idx="45">61217</cx:pt>
          <cx:pt idx="46">61122</cx:pt>
          <cx:pt idx="47">62236</cx:pt>
          <cx:pt idx="48">60488</cx:pt>
          <cx:pt idx="49">63047</cx:pt>
          <cx:pt idx="50">63274</cx:pt>
          <cx:pt idx="51">62726</cx:pt>
          <cx:pt idx="52">65260</cx:pt>
          <cx:pt idx="53">64054</cx:pt>
          <cx:pt idx="54">60532</cx:pt>
          <cx:pt idx="55">61885</cx:pt>
          <cx:pt idx="56">61230</cx:pt>
          <cx:pt idx="57">60029</cx:pt>
          <cx:pt idx="58">63609</cx:pt>
          <cx:pt idx="59">63153</cx:pt>
          <cx:pt idx="60">62535</cx:pt>
          <cx:pt idx="61">64679</cx:pt>
          <cx:pt idx="62">60756</cx:pt>
          <cx:pt idx="63">60983</cx:pt>
          <cx:pt idx="64">61035</cx:pt>
          <cx:pt idx="65">61630</cx:pt>
          <cx:pt idx="66">62280</cx:pt>
          <cx:pt idx="67">60355</cx:pt>
          <cx:pt idx="68">60038</cx:pt>
          <cx:pt idx="69">63622</cx:pt>
          <cx:pt idx="70">61954</cx:pt>
          <cx:pt idx="71">64735</cx:pt>
          <cx:pt idx="72">59764</cx:pt>
          <cx:pt idx="73">59986</cx:pt>
          <cx:pt idx="74">62481</cx:pt>
          <cx:pt idx="75">59268</cx:pt>
          <cx:pt idx="76">59451</cx:pt>
          <cx:pt idx="77">59954</cx:pt>
          <cx:pt idx="78">60230</cx:pt>
          <cx:pt idx="79">61990</cx:pt>
          <cx:pt idx="80">62263</cx:pt>
          <cx:pt idx="81">59354</cx:pt>
          <cx:pt idx="82">61048</cx:pt>
          <cx:pt idx="83">62584</cx:pt>
          <cx:pt idx="84">61514</cx:pt>
          <cx:pt idx="85">60286</cx:pt>
          <cx:pt idx="86">63824</cx:pt>
          <cx:pt idx="87">60527</cx:pt>
          <cx:pt idx="88">62528</cx:pt>
          <cx:pt idx="89">59887</cx:pt>
          <cx:pt idx="90">58965</cx:pt>
          <cx:pt idx="91">62334</cx:pt>
          <cx:pt idx="92">64738</cx:pt>
          <cx:pt idx="93">61891</cx:pt>
          <cx:pt idx="94">60084</cx:pt>
          <cx:pt idx="95">60788</cx:pt>
          <cx:pt idx="96">60706</cx:pt>
          <cx:pt idx="97">62054</cx:pt>
          <cx:pt idx="98">61208</cx:pt>
          <cx:pt idx="99">64583</cx:pt>
        </cx:lvl>
      </cx:numDim>
    </cx:data>
    <cx:data id="16">
      <cx:numDim type="val">
        <cx:f>Sheet1!$BM$17:$BM$116</cx:f>
        <cx:lvl ptCount="100" formatCode="General">
          <cx:pt idx="0">59637</cx:pt>
          <cx:pt idx="1">58087</cx:pt>
          <cx:pt idx="2">60543</cx:pt>
          <cx:pt idx="3">60929</cx:pt>
          <cx:pt idx="4">59590</cx:pt>
          <cx:pt idx="5">60707</cx:pt>
          <cx:pt idx="6">61245</cx:pt>
          <cx:pt idx="7">60020</cx:pt>
          <cx:pt idx="8">63114</cx:pt>
          <cx:pt idx="9">62665</cx:pt>
          <cx:pt idx="10">58257</cx:pt>
          <cx:pt idx="11">64913</cx:pt>
          <cx:pt idx="12">59587</cx:pt>
          <cx:pt idx="13">60258</cx:pt>
          <cx:pt idx="14">59461</cx:pt>
          <cx:pt idx="15">59258</cx:pt>
          <cx:pt idx="16">63299</cx:pt>
          <cx:pt idx="17">63102</cx:pt>
          <cx:pt idx="18">58638</cx:pt>
          <cx:pt idx="19">59208</cx:pt>
          <cx:pt idx="20">58734</cx:pt>
          <cx:pt idx="21">62899</cx:pt>
          <cx:pt idx="22">61724</cx:pt>
          <cx:pt idx="23">62575</cx:pt>
          <cx:pt idx="24">60776</cx:pt>
          <cx:pt idx="25">57921</cx:pt>
          <cx:pt idx="26">63123</cx:pt>
          <cx:pt idx="27">61748</cx:pt>
          <cx:pt idx="28">61024</cx:pt>
          <cx:pt idx="29">61680</cx:pt>
          <cx:pt idx="30">60271</cx:pt>
          <cx:pt idx="31">60032</cx:pt>
          <cx:pt idx="32">59002</cx:pt>
          <cx:pt idx="33">59349</cx:pt>
          <cx:pt idx="34">59226</cx:pt>
          <cx:pt idx="35">62485</cx:pt>
          <cx:pt idx="36">64248</cx:pt>
          <cx:pt idx="37">60325</cx:pt>
          <cx:pt idx="38">62348</cx:pt>
          <cx:pt idx="39">64205</cx:pt>
          <cx:pt idx="40">58149</cx:pt>
          <cx:pt idx="41">62413</cx:pt>
          <cx:pt idx="42">60692</cx:pt>
          <cx:pt idx="43">61985</cx:pt>
          <cx:pt idx="44">60889</cx:pt>
          <cx:pt idx="45">59708</cx:pt>
          <cx:pt idx="46">62757</cx:pt>
          <cx:pt idx="47">64352</cx:pt>
          <cx:pt idx="48">62017</cx:pt>
          <cx:pt idx="49">60187</cx:pt>
          <cx:pt idx="50">61246</cx:pt>
          <cx:pt idx="51">58608</cx:pt>
          <cx:pt idx="52">59917</cx:pt>
          <cx:pt idx="53">62593</cx:pt>
          <cx:pt idx="54">63660</cx:pt>
          <cx:pt idx="55">58610</cx:pt>
          <cx:pt idx="56">63686</cx:pt>
          <cx:pt idx="57">60552</cx:pt>
          <cx:pt idx="58">60502</cx:pt>
          <cx:pt idx="59">60230</cx:pt>
          <cx:pt idx="60">58609</cx:pt>
          <cx:pt idx="61">63004</cx:pt>
          <cx:pt idx="62">62579</cx:pt>
          <cx:pt idx="63">62720</cx:pt>
          <cx:pt idx="64">64712</cx:pt>
          <cx:pt idx="65">60394</cx:pt>
          <cx:pt idx="66">59037</cx:pt>
          <cx:pt idx="67">61335</cx:pt>
          <cx:pt idx="68">63170</cx:pt>
          <cx:pt idx="69">60601</cx:pt>
          <cx:pt idx="70">61645</cx:pt>
          <cx:pt idx="71">62642</cx:pt>
          <cx:pt idx="72">60790</cx:pt>
          <cx:pt idx="73">59090</cx:pt>
          <cx:pt idx="74">63962</cx:pt>
          <cx:pt idx="75">59244</cx:pt>
          <cx:pt idx="76">59303</cx:pt>
          <cx:pt idx="77">61397</cx:pt>
          <cx:pt idx="78">60741</cx:pt>
          <cx:pt idx="79">59296</cx:pt>
          <cx:pt idx="80">59756</cx:pt>
          <cx:pt idx="81">60303</cx:pt>
          <cx:pt idx="82">59675</cx:pt>
          <cx:pt idx="83">62566</cx:pt>
          <cx:pt idx="84">63432</cx:pt>
          <cx:pt idx="85">61961</cx:pt>
          <cx:pt idx="86">63685</cx:pt>
          <cx:pt idx="87">63471</cx:pt>
          <cx:pt idx="88">59634</cx:pt>
          <cx:pt idx="89">61441</cx:pt>
          <cx:pt idx="90">61214</cx:pt>
          <cx:pt idx="91">62672</cx:pt>
          <cx:pt idx="92">63005</cx:pt>
          <cx:pt idx="93">62850</cx:pt>
          <cx:pt idx="94">63203</cx:pt>
          <cx:pt idx="95">63078</cx:pt>
          <cx:pt idx="96">62974</cx:pt>
          <cx:pt idx="97">61478</cx:pt>
          <cx:pt idx="98">59627</cx:pt>
          <cx:pt idx="99">62718</cx:pt>
        </cx:lvl>
      </cx:numDim>
    </cx:data>
    <cx:data id="17">
      <cx:numDim type="val">
        <cx:f>Sheet1!$BN$17:$BN$116</cx:f>
        <cx:lvl ptCount="100" formatCode="General">
          <cx:pt idx="0">59369</cx:pt>
          <cx:pt idx="1">61001</cx:pt>
          <cx:pt idx="2">63229</cx:pt>
          <cx:pt idx="3">61665</cx:pt>
          <cx:pt idx="4">57514</cx:pt>
          <cx:pt idx="5">63183</cx:pt>
          <cx:pt idx="6">61927</cx:pt>
          <cx:pt idx="7">60524</cx:pt>
          <cx:pt idx="8">63098</cx:pt>
          <cx:pt idx="9">57568</cx:pt>
          <cx:pt idx="10">60613</cx:pt>
          <cx:pt idx="11">62081</cx:pt>
          <cx:pt idx="12">58146</cx:pt>
          <cx:pt idx="13">63217</cx:pt>
          <cx:pt idx="14">60823</cx:pt>
          <cx:pt idx="15">58799</cx:pt>
          <cx:pt idx="16">58122</cx:pt>
          <cx:pt idx="17">60383</cx:pt>
          <cx:pt idx="18">61110</cx:pt>
          <cx:pt idx="19">57620</cx:pt>
          <cx:pt idx="20">60262</cx:pt>
          <cx:pt idx="21">59108</cx:pt>
          <cx:pt idx="22">58912</cx:pt>
          <cx:pt idx="23">59130</cx:pt>
          <cx:pt idx="24">58604</cx:pt>
          <cx:pt idx="25">60677</cx:pt>
          <cx:pt idx="26">60177</cx:pt>
          <cx:pt idx="27">62834</cx:pt>
          <cx:pt idx="28">58050</cx:pt>
          <cx:pt idx="29">60527</cx:pt>
          <cx:pt idx="30">63528</cx:pt>
          <cx:pt idx="31">63178</cx:pt>
          <cx:pt idx="32">61039</cx:pt>
          <cx:pt idx="33">59859</cx:pt>
          <cx:pt idx="34">58805</cx:pt>
          <cx:pt idx="35">58486</cx:pt>
          <cx:pt idx="36">62374</cx:pt>
          <cx:pt idx="37">60099</cx:pt>
          <cx:pt idx="38">59898</cx:pt>
          <cx:pt idx="39">62307</cx:pt>
          <cx:pt idx="40">58729</cx:pt>
          <cx:pt idx="41">58635</cx:pt>
          <cx:pt idx="42">58108</cx:pt>
          <cx:pt idx="43">63404</cx:pt>
          <cx:pt idx="44">62117</cx:pt>
          <cx:pt idx="45">59534</cx:pt>
          <cx:pt idx="46">63144</cx:pt>
          <cx:pt idx="47">63680</cx:pt>
          <cx:pt idx="48">58269</cx:pt>
          <cx:pt idx="49">61498</cx:pt>
          <cx:pt idx="50">62002</cx:pt>
          <cx:pt idx="51">57998</cx:pt>
          <cx:pt idx="52">60158</cx:pt>
          <cx:pt idx="53">58727</cx:pt>
          <cx:pt idx="54">60577</cx:pt>
          <cx:pt idx="55">59707</cx:pt>
          <cx:pt idx="56">61877</cx:pt>
          <cx:pt idx="57">63902</cx:pt>
          <cx:pt idx="58">62683</cx:pt>
          <cx:pt idx="59">58952</cx:pt>
          <cx:pt idx="60">59932</cx:pt>
          <cx:pt idx="61">58989</cx:pt>
          <cx:pt idx="62">60191</cx:pt>
          <cx:pt idx="63">58667</cx:pt>
          <cx:pt idx="64">62188</cx:pt>
          <cx:pt idx="65">62934</cx:pt>
          <cx:pt idx="66">60686</cx:pt>
          <cx:pt idx="67">62913</cx:pt>
          <cx:pt idx="68">61728</cx:pt>
          <cx:pt idx="69">59643</cx:pt>
          <cx:pt idx="70">61174</cx:pt>
          <cx:pt idx="71">58500</cx:pt>
          <cx:pt idx="72">60332</cx:pt>
          <cx:pt idx="73">59537</cx:pt>
          <cx:pt idx="74">62339</cx:pt>
          <cx:pt idx="75">59157</cx:pt>
          <cx:pt idx="76">61061</cx:pt>
          <cx:pt idx="77">63295</cx:pt>
          <cx:pt idx="78">61897</cx:pt>
          <cx:pt idx="79">61723</cx:pt>
          <cx:pt idx="80">57416</cx:pt>
          <cx:pt idx="81">61829</cx:pt>
          <cx:pt idx="82">58946</cx:pt>
          <cx:pt idx="83">58949</cx:pt>
          <cx:pt idx="84">61145</cx:pt>
          <cx:pt idx="85">62230</cx:pt>
          <cx:pt idx="86">60968</cx:pt>
          <cx:pt idx="87">61348</cx:pt>
          <cx:pt idx="88">58363</cx:pt>
          <cx:pt idx="89">62043</cx:pt>
          <cx:pt idx="90">63070</cx:pt>
          <cx:pt idx="91">59106</cx:pt>
          <cx:pt idx="92">59818</cx:pt>
          <cx:pt idx="93">59533</cx:pt>
          <cx:pt idx="94">61410</cx:pt>
          <cx:pt idx="95">61429</cx:pt>
          <cx:pt idx="96">61896</cx:pt>
          <cx:pt idx="97">61771</cx:pt>
          <cx:pt idx="98">60497</cx:pt>
          <cx:pt idx="99">60628</cx:pt>
        </cx:lvl>
      </cx:numDim>
    </cx:data>
    <cx:data id="18">
      <cx:numDim type="val">
        <cx:f>Sheet1!$BO$17:$BO$116</cx:f>
        <cx:lvl ptCount="100" formatCode="General">
          <cx:pt idx="0">60762</cx:pt>
          <cx:pt idx="1">59126</cx:pt>
          <cx:pt idx="2">61761</cx:pt>
          <cx:pt idx="3">57686</cx:pt>
          <cx:pt idx="4">58029</cx:pt>
          <cx:pt idx="5">60871</cx:pt>
          <cx:pt idx="6">58920</cx:pt>
          <cx:pt idx="7">59957</cx:pt>
          <cx:pt idx="8">60982</cx:pt>
          <cx:pt idx="9">58892</cx:pt>
          <cx:pt idx="10">58997</cx:pt>
          <cx:pt idx="11">61085</cx:pt>
          <cx:pt idx="12">58519</cx:pt>
          <cx:pt idx="13">61013</cx:pt>
          <cx:pt idx="14">59337</cx:pt>
          <cx:pt idx="15">60253</cx:pt>
          <cx:pt idx="16">59517</cx:pt>
          <cx:pt idx="17">58545</cx:pt>
          <cx:pt idx="18">60478</cx:pt>
          <cx:pt idx="19">58407</cx:pt>
          <cx:pt idx="20">62484</cx:pt>
          <cx:pt idx="21">58994</cx:pt>
          <cx:pt idx="22">61781</cx:pt>
          <cx:pt idx="23">59604</cx:pt>
          <cx:pt idx="24">60715</cx:pt>
          <cx:pt idx="25">61382</cx:pt>
          <cx:pt idx="26">58759</cx:pt>
          <cx:pt idx="27">58427</cx:pt>
          <cx:pt idx="28">59318</cx:pt>
          <cx:pt idx="29">58910</cx:pt>
          <cx:pt idx="30">61444</cx:pt>
          <cx:pt idx="31">59643</cx:pt>
          <cx:pt idx="32">60195</cx:pt>
          <cx:pt idx="33">59955</cx:pt>
          <cx:pt idx="34">59918</cx:pt>
          <cx:pt idx="35">60187</cx:pt>
          <cx:pt idx="36">57791</cx:pt>
          <cx:pt idx="37">58989</cx:pt>
          <cx:pt idx="38">58480</cx:pt>
          <cx:pt idx="39">57622</cx:pt>
          <cx:pt idx="40">60186</cx:pt>
          <cx:pt idx="41">58640</cx:pt>
          <cx:pt idx="42">58893</cx:pt>
          <cx:pt idx="43">62820</cx:pt>
          <cx:pt idx="44">60723</cx:pt>
          <cx:pt idx="45">57693</cx:pt>
          <cx:pt idx="46">61039</cx:pt>
          <cx:pt idx="47">60625</cx:pt>
          <cx:pt idx="48">60099</cx:pt>
          <cx:pt idx="49">60571</cx:pt>
          <cx:pt idx="50">60928</cx:pt>
          <cx:pt idx="51">59126</cx:pt>
          <cx:pt idx="52">62767</cx:pt>
          <cx:pt idx="53">58767</cx:pt>
          <cx:pt idx="54">58492</cx:pt>
          <cx:pt idx="55">60167</cx:pt>
          <cx:pt idx="56">59108</cx:pt>
          <cx:pt idx="57">61807</cx:pt>
          <cx:pt idx="58">60502</cx:pt>
          <cx:pt idx="59">59332</cx:pt>
          <cx:pt idx="60">59652</cx:pt>
          <cx:pt idx="61">58621</cx:pt>
          <cx:pt idx="62">58377</cx:pt>
          <cx:pt idx="63">59145</cx:pt>
          <cx:pt idx="64">58135</cx:pt>
          <cx:pt idx="65">57857</cx:pt>
          <cx:pt idx="66">59231</cx:pt>
          <cx:pt idx="67">61188</cx:pt>
          <cx:pt idx="68">61356</cx:pt>
          <cx:pt idx="69">60618</cx:pt>
          <cx:pt idx="70">63220</cx:pt>
          <cx:pt idx="71">57961</cx:pt>
          <cx:pt idx="72">62207</cx:pt>
          <cx:pt idx="73">61147</cx:pt>
          <cx:pt idx="74">58169</cx:pt>
          <cx:pt idx="75">60274</cx:pt>
          <cx:pt idx="76">58208</cx:pt>
          <cx:pt idx="77">60221</cx:pt>
          <cx:pt idx="78">58186</cx:pt>
          <cx:pt idx="79">60253</cx:pt>
          <cx:pt idx="80">57929</cx:pt>
          <cx:pt idx="81">58902</cx:pt>
          <cx:pt idx="82">60940</cx:pt>
          <cx:pt idx="83">59289</cx:pt>
          <cx:pt idx="84">58985</cx:pt>
          <cx:pt idx="85">59217</cx:pt>
          <cx:pt idx="86">58813</cx:pt>
          <cx:pt idx="87">58462</cx:pt>
          <cx:pt idx="88">58929</cx:pt>
          <cx:pt idx="89">57939</cx:pt>
          <cx:pt idx="90">60622</cx:pt>
          <cx:pt idx="91">58315</cx:pt>
          <cx:pt idx="92">59331</cx:pt>
          <cx:pt idx="93">59401</cx:pt>
          <cx:pt idx="94">60040</cx:pt>
          <cx:pt idx="95">58687</cx:pt>
          <cx:pt idx="96">58547</cx:pt>
          <cx:pt idx="97">61868</cx:pt>
          <cx:pt idx="98">60042</cx:pt>
          <cx:pt idx="99">61946</cx:pt>
        </cx:lvl>
      </cx:numDim>
    </cx:data>
    <cx:data id="19">
      <cx:numDim type="val">
        <cx:f>Sheet1!$BP$17:$BP$116</cx:f>
        <cx:lvl ptCount="100" formatCode="General">
          <cx:pt idx="0">60714</cx:pt>
          <cx:pt idx="1">60674</cx:pt>
          <cx:pt idx="2">62994</cx:pt>
          <cx:pt idx="3">62198</cx:pt>
          <cx:pt idx="4">59417</cx:pt>
          <cx:pt idx="5">62671</cx:pt>
          <cx:pt idx="6">59106</cx:pt>
          <cx:pt idx="7">59538</cx:pt>
          <cx:pt idx="8">60806</cx:pt>
          <cx:pt idx="9">61027</cx:pt>
          <cx:pt idx="10">62480</cx:pt>
          <cx:pt idx="11">60229</cx:pt>
          <cx:pt idx="12">62320</cx:pt>
          <cx:pt idx="13">60461</cx:pt>
          <cx:pt idx="14">62445</cx:pt>
          <cx:pt idx="15">62758</cx:pt>
          <cx:pt idx="16">61268</cx:pt>
          <cx:pt idx="17">59948</cx:pt>
          <cx:pt idx="18">62654</cx:pt>
          <cx:pt idx="19">61655</cx:pt>
          <cx:pt idx="20">64124</cx:pt>
          <cx:pt idx="21">61782</cx:pt>
          <cx:pt idx="22">62291</cx:pt>
          <cx:pt idx="23">61449</cx:pt>
          <cx:pt idx="24">67048</cx:pt>
          <cx:pt idx="25">59602</cx:pt>
          <cx:pt idx="26">60963</cx:pt>
          <cx:pt idx="27">61621</cx:pt>
          <cx:pt idx="28">61487</cx:pt>
          <cx:pt idx="29">61363</cx:pt>
          <cx:pt idx="30">58894</cx:pt>
          <cx:pt idx="31">59498</cx:pt>
          <cx:pt idx="32">62041</cx:pt>
          <cx:pt idx="33">63081</cx:pt>
          <cx:pt idx="34">60328</cx:pt>
          <cx:pt idx="35">62036</cx:pt>
          <cx:pt idx="36">59129</cx:pt>
          <cx:pt idx="37">61595</cx:pt>
          <cx:pt idx="38">61715</cx:pt>
          <cx:pt idx="39">62389</cx:pt>
          <cx:pt idx="40">62654</cx:pt>
          <cx:pt idx="41">59535</cx:pt>
          <cx:pt idx="42">64684</cx:pt>
          <cx:pt idx="43">59141</cx:pt>
          <cx:pt idx="44">61492</cx:pt>
          <cx:pt idx="45">60874</cx:pt>
          <cx:pt idx="46">62759</cx:pt>
          <cx:pt idx="47">61978</cx:pt>
          <cx:pt idx="48">60528</cx:pt>
          <cx:pt idx="49">62102</cx:pt>
          <cx:pt idx="50">61621</cx:pt>
          <cx:pt idx="51">61758</cx:pt>
          <cx:pt idx="52">61695</cx:pt>
          <cx:pt idx="53">59945</cx:pt>
          <cx:pt idx="54">64646</cx:pt>
          <cx:pt idx="55">61253</cx:pt>
          <cx:pt idx="56">59220</cx:pt>
          <cx:pt idx="57">62875</cx:pt>
          <cx:pt idx="58">61690</cx:pt>
          <cx:pt idx="59">60844</cx:pt>
          <cx:pt idx="60">64683</cx:pt>
          <cx:pt idx="61">60191</cx:pt>
          <cx:pt idx="62">59941</cx:pt>
          <cx:pt idx="63">66057</cx:pt>
          <cx:pt idx="64">59799</cx:pt>
          <cx:pt idx="65">60534</cx:pt>
          <cx:pt idx="66">61069</cx:pt>
          <cx:pt idx="67">59797</cx:pt>
          <cx:pt idx="68">63770</cx:pt>
          <cx:pt idx="69">61706</cx:pt>
          <cx:pt idx="70">62008</cx:pt>
          <cx:pt idx="71">61926</cx:pt>
          <cx:pt idx="72">61677</cx:pt>
          <cx:pt idx="73">61504</cx:pt>
          <cx:pt idx="74">61616</cx:pt>
          <cx:pt idx="75">64792</cx:pt>
          <cx:pt idx="76">61664</cx:pt>
          <cx:pt idx="77">60099</cx:pt>
          <cx:pt idx="78">61997</cx:pt>
          <cx:pt idx="79">60048</cx:pt>
          <cx:pt idx="80">60610</cx:pt>
          <cx:pt idx="81">61406</cx:pt>
          <cx:pt idx="82">61684</cx:pt>
          <cx:pt idx="83">62815</cx:pt>
          <cx:pt idx="84">64200</cx:pt>
          <cx:pt idx="85">61527</cx:pt>
          <cx:pt idx="86">61619</cx:pt>
          <cx:pt idx="87">62688</cx:pt>
          <cx:pt idx="88">59509</cx:pt>
          <cx:pt idx="89">59570</cx:pt>
          <cx:pt idx="90">64401</cx:pt>
          <cx:pt idx="91">60848</cx:pt>
          <cx:pt idx="92">62159</cx:pt>
          <cx:pt idx="93">60287</cx:pt>
          <cx:pt idx="94">60619</cx:pt>
          <cx:pt idx="95">59865</cx:pt>
          <cx:pt idx="96">60250</cx:pt>
          <cx:pt idx="97">59221</cx:pt>
          <cx:pt idx="98">60965</cx:pt>
          <cx:pt idx="99">62066</cx:pt>
        </cx:lvl>
      </cx:numDim>
    </cx:data>
    <cx:data id="20">
      <cx:numDim type="val">
        <cx:f>Sheet1!$BQ$17:$BQ$116</cx:f>
        <cx:lvl ptCount="100" formatCode="General">
          <cx:pt idx="0">66804</cx:pt>
          <cx:pt idx="1">62756</cx:pt>
          <cx:pt idx="2">63707</cx:pt>
          <cx:pt idx="3">60955</cx:pt>
          <cx:pt idx="4">63005</cx:pt>
          <cx:pt idx="5">60738</cx:pt>
          <cx:pt idx="6">64425</cx:pt>
          <cx:pt idx="7">61587</cx:pt>
          <cx:pt idx="8">62999</cx:pt>
          <cx:pt idx="9">64711</cx:pt>
          <cx:pt idx="10">62601</cx:pt>
          <cx:pt idx="11">63005</cx:pt>
          <cx:pt idx="12">63276</cx:pt>
          <cx:pt idx="13">63622</cx:pt>
          <cx:pt idx="14">64839</cx:pt>
          <cx:pt idx="15">62355</cx:pt>
          <cx:pt idx="16">64014</cx:pt>
          <cx:pt idx="17">62874</cx:pt>
          <cx:pt idx="18">61027</cx:pt>
          <cx:pt idx="19">63050</cx:pt>
          <cx:pt idx="20">61638</cx:pt>
          <cx:pt idx="21">64160</cx:pt>
          <cx:pt idx="22">62091</cx:pt>
          <cx:pt idx="23">65486</cx:pt>
          <cx:pt idx="24">63342</cx:pt>
          <cx:pt idx="25">65046</cx:pt>
          <cx:pt idx="26">65504</cx:pt>
          <cx:pt idx="27">60956</cx:pt>
          <cx:pt idx="28">63805</cx:pt>
          <cx:pt idx="29">63750</cx:pt>
          <cx:pt idx="30">63424</cx:pt>
          <cx:pt idx="31">62974</cx:pt>
          <cx:pt idx="32">61432</cx:pt>
          <cx:pt idx="33">61157</cx:pt>
          <cx:pt idx="34">64979</cx:pt>
          <cx:pt idx="35">64288</cx:pt>
          <cx:pt idx="36">63221</cx:pt>
          <cx:pt idx="37">63248</cx:pt>
          <cx:pt idx="38">68507</cx:pt>
          <cx:pt idx="39">64019</cx:pt>
          <cx:pt idx="40">62597</cx:pt>
          <cx:pt idx="41">64223</cx:pt>
          <cx:pt idx="42">64269</cx:pt>
          <cx:pt idx="43">65687</cx:pt>
          <cx:pt idx="44">61043</cx:pt>
          <cx:pt idx="45">63134</cx:pt>
          <cx:pt idx="46">61468</cx:pt>
          <cx:pt idx="47">60845</cx:pt>
          <cx:pt idx="48">62892</cx:pt>
          <cx:pt idx="49">60186</cx:pt>
          <cx:pt idx="50">61199</cx:pt>
          <cx:pt idx="51">64213</cx:pt>
          <cx:pt idx="52">64853</cx:pt>
          <cx:pt idx="53">64798</cx:pt>
          <cx:pt idx="54">63646</cx:pt>
          <cx:pt idx="55">64030</cx:pt>
          <cx:pt idx="56">64186</cx:pt>
          <cx:pt idx="57">62261</cx:pt>
          <cx:pt idx="58">63764</cx:pt>
          <cx:pt idx="59">63376</cx:pt>
          <cx:pt idx="60">62406</cx:pt>
          <cx:pt idx="61">63235</cx:pt>
          <cx:pt idx="62">63010</cx:pt>
          <cx:pt idx="63">63268</cx:pt>
          <cx:pt idx="64">64453</cx:pt>
          <cx:pt idx="65">62128</cx:pt>
          <cx:pt idx="66">63962</cx:pt>
          <cx:pt idx="67">63396</cx:pt>
          <cx:pt idx="68">62849</cx:pt>
          <cx:pt idx="69">64443</cx:pt>
          <cx:pt idx="70">64181</cx:pt>
          <cx:pt idx="71">62756</cx:pt>
          <cx:pt idx="72">66536</cx:pt>
          <cx:pt idx="73">65279</cx:pt>
          <cx:pt idx="74">62382</cx:pt>
          <cx:pt idx="75">61637</cx:pt>
          <cx:pt idx="76">61155</cx:pt>
          <cx:pt idx="77">63758</cx:pt>
          <cx:pt idx="78">61895</cx:pt>
          <cx:pt idx="79">64228</cx:pt>
          <cx:pt idx="80">63864</cx:pt>
          <cx:pt idx="81">62475</cx:pt>
          <cx:pt idx="82">62035</cx:pt>
          <cx:pt idx="83">65794</cx:pt>
          <cx:pt idx="84">62479</cx:pt>
          <cx:pt idx="85">65118</cx:pt>
          <cx:pt idx="86">63154</cx:pt>
          <cx:pt idx="87">60769</cx:pt>
          <cx:pt idx="88">64699</cx:pt>
          <cx:pt idx="89">62714</cx:pt>
          <cx:pt idx="90">62916</cx:pt>
          <cx:pt idx="91">65694</cx:pt>
          <cx:pt idx="92">64348</cx:pt>
          <cx:pt idx="93">65936</cx:pt>
          <cx:pt idx="94">64526</cx:pt>
          <cx:pt idx="95">64153</cx:pt>
          <cx:pt idx="96">64608</cx:pt>
          <cx:pt idx="97">63231</cx:pt>
          <cx:pt idx="98">62137</cx:pt>
          <cx:pt idx="99">61891</cx:pt>
        </cx:lvl>
      </cx:numDim>
    </cx:data>
    <cx:data id="21">
      <cx:numDim type="val">
        <cx:f>Sheet1!$BR$17:$BR$116</cx:f>
        <cx:lvl ptCount="100" formatCode="General">
          <cx:pt idx="0">65834</cx:pt>
          <cx:pt idx="1">63216</cx:pt>
          <cx:pt idx="2">66945</cx:pt>
          <cx:pt idx="3">66409</cx:pt>
          <cx:pt idx="4">65831</cx:pt>
          <cx:pt idx="5">67576</cx:pt>
          <cx:pt idx="6">66328</cx:pt>
          <cx:pt idx="7">65755</cx:pt>
          <cx:pt idx="8">65090</cx:pt>
          <cx:pt idx="9">64107</cx:pt>
          <cx:pt idx="10">68330</cx:pt>
          <cx:pt idx="11">68760</cx:pt>
          <cx:pt idx="12">67215</cx:pt>
          <cx:pt idx="13">65872</cx:pt>
          <cx:pt idx="14">63693</cx:pt>
          <cx:pt idx="15">66434</cx:pt>
          <cx:pt idx="16">65333</cx:pt>
          <cx:pt idx="17">67115</cx:pt>
          <cx:pt idx="18">65851</cx:pt>
          <cx:pt idx="19">66616</cx:pt>
          <cx:pt idx="20">66365</cx:pt>
          <cx:pt idx="21">65474</cx:pt>
          <cx:pt idx="22">66247</cx:pt>
          <cx:pt idx="23">66944</cx:pt>
          <cx:pt idx="24">66252</cx:pt>
          <cx:pt idx="25">63965</cx:pt>
          <cx:pt idx="26">63450</cx:pt>
          <cx:pt idx="27">67366</cx:pt>
          <cx:pt idx="28">68509</cx:pt>
          <cx:pt idx="29">66473</cx:pt>
          <cx:pt idx="30">67867</cx:pt>
          <cx:pt idx="31">65669</cx:pt>
          <cx:pt idx="32">66315</cx:pt>
          <cx:pt idx="33">66249</cx:pt>
          <cx:pt idx="34">64101</cx:pt>
          <cx:pt idx="35">67933</cx:pt>
          <cx:pt idx="36">63867</cx:pt>
          <cx:pt idx="37">66951</cx:pt>
          <cx:pt idx="38">64182</cx:pt>
          <cx:pt idx="39">66048</cx:pt>
          <cx:pt idx="40">65207</cx:pt>
          <cx:pt idx="41">66223</cx:pt>
          <cx:pt idx="42">65788</cx:pt>
          <cx:pt idx="43">67245</cx:pt>
          <cx:pt idx="44">70613</cx:pt>
          <cx:pt idx="45">66106</cx:pt>
          <cx:pt idx="46">67023</cx:pt>
          <cx:pt idx="47">66176</cx:pt>
          <cx:pt idx="48">65608</cx:pt>
          <cx:pt idx="49">64918</cx:pt>
          <cx:pt idx="50">66378</cx:pt>
          <cx:pt idx="51">66985</cx:pt>
          <cx:pt idx="52">64899</cx:pt>
          <cx:pt idx="53">64642</cx:pt>
          <cx:pt idx="54">65563</cx:pt>
          <cx:pt idx="55">65500</cx:pt>
          <cx:pt idx="56">67993</cx:pt>
          <cx:pt idx="57">65854</cx:pt>
          <cx:pt idx="58">65178</cx:pt>
          <cx:pt idx="59">66044</cx:pt>
          <cx:pt idx="60">65624</cx:pt>
          <cx:pt idx="61">65876</cx:pt>
          <cx:pt idx="62">65930</cx:pt>
          <cx:pt idx="63">64346</cx:pt>
          <cx:pt idx="64">66247</cx:pt>
          <cx:pt idx="65">65964</cx:pt>
          <cx:pt idx="66">65385</cx:pt>
          <cx:pt idx="67">65598</cx:pt>
          <cx:pt idx="68">66728</cx:pt>
          <cx:pt idx="69">63987</cx:pt>
          <cx:pt idx="70">64945</cx:pt>
          <cx:pt idx="71">65268</cx:pt>
          <cx:pt idx="72">64025</cx:pt>
          <cx:pt idx="73">63362</cx:pt>
          <cx:pt idx="74">64973</cx:pt>
          <cx:pt idx="75">65341</cx:pt>
          <cx:pt idx="76">67818</cx:pt>
          <cx:pt idx="77">67172</cx:pt>
          <cx:pt idx="78">67968</cx:pt>
          <cx:pt idx="79">64416</cx:pt>
          <cx:pt idx="80">64097</cx:pt>
          <cx:pt idx="81">67842</cx:pt>
          <cx:pt idx="82">65775</cx:pt>
          <cx:pt idx="83">63751</cx:pt>
          <cx:pt idx="84">65080</cx:pt>
          <cx:pt idx="85">67195</cx:pt>
          <cx:pt idx="86">70280</cx:pt>
          <cx:pt idx="87">69264</cx:pt>
          <cx:pt idx="88">65823</cx:pt>
          <cx:pt idx="89">65638</cx:pt>
          <cx:pt idx="90">66262</cx:pt>
          <cx:pt idx="91">63969</cx:pt>
          <cx:pt idx="92">64640</cx:pt>
          <cx:pt idx="93">64899</cx:pt>
          <cx:pt idx="94">69529</cx:pt>
          <cx:pt idx="95">64669</cx:pt>
          <cx:pt idx="96">65643</cx:pt>
          <cx:pt idx="97">65702</cx:pt>
          <cx:pt idx="98">64232</cx:pt>
          <cx:pt idx="99">66325</cx:pt>
        </cx:lvl>
      </cx:numDim>
    </cx:data>
    <cx:data id="22">
      <cx:numDim type="val">
        <cx:f>Sheet1!$BS$17:$BS$116</cx:f>
        <cx:lvl ptCount="100" formatCode="General">
          <cx:pt idx="0">71142</cx:pt>
          <cx:pt idx="1">72725</cx:pt>
          <cx:pt idx="2">69553</cx:pt>
          <cx:pt idx="3">70255</cx:pt>
          <cx:pt idx="4">67147</cx:pt>
          <cx:pt idx="5">67493</cx:pt>
          <cx:pt idx="6">67548</cx:pt>
          <cx:pt idx="7">69096</cx:pt>
          <cx:pt idx="8">70099</cx:pt>
          <cx:pt idx="9">68969</cx:pt>
          <cx:pt idx="10">67673</cx:pt>
          <cx:pt idx="11">66486</cx:pt>
          <cx:pt idx="12">69453</cx:pt>
          <cx:pt idx="13">69146</cx:pt>
          <cx:pt idx="14">69178</cx:pt>
          <cx:pt idx="15">68899</cx:pt>
          <cx:pt idx="16">68403</cx:pt>
          <cx:pt idx="17">66550</cx:pt>
          <cx:pt idx="18">71249</cx:pt>
          <cx:pt idx="19">72516</cx:pt>
          <cx:pt idx="20">70899</cx:pt>
          <cx:pt idx="21">68941</cx:pt>
          <cx:pt idx="22">69348</cx:pt>
          <cx:pt idx="23">70552</cx:pt>
          <cx:pt idx="24">67736</cx:pt>
          <cx:pt idx="25">69014</cx:pt>
          <cx:pt idx="26">66721</cx:pt>
          <cx:pt idx="27">67679</cx:pt>
          <cx:pt idx="28">69139</cx:pt>
          <cx:pt idx="29">70281</cx:pt>
          <cx:pt idx="30">70334</cx:pt>
          <cx:pt idx="31">67989</cx:pt>
          <cx:pt idx="32">70988</cx:pt>
          <cx:pt idx="33">68556</cx:pt>
          <cx:pt idx="34">69057</cx:pt>
          <cx:pt idx="35">66631</cx:pt>
          <cx:pt idx="36">69785</cx:pt>
          <cx:pt idx="37">68893</cx:pt>
          <cx:pt idx="38">68846</cx:pt>
          <cx:pt idx="39">66907</cx:pt>
          <cx:pt idx="40">69765</cx:pt>
          <cx:pt idx="41">67707</cx:pt>
          <cx:pt idx="42">69790</cx:pt>
          <cx:pt idx="43">67799</cx:pt>
          <cx:pt idx="44">67486</cx:pt>
          <cx:pt idx="45">67899</cx:pt>
          <cx:pt idx="46">72236</cx:pt>
          <cx:pt idx="47">69940</cx:pt>
          <cx:pt idx="48">69436</cx:pt>
          <cx:pt idx="49">71231</cx:pt>
          <cx:pt idx="50">69216</cx:pt>
          <cx:pt idx="51">66538</cx:pt>
          <cx:pt idx="52">69466</cx:pt>
          <cx:pt idx="53">69804</cx:pt>
          <cx:pt idx="54">69702</cx:pt>
          <cx:pt idx="55">68344</cx:pt>
          <cx:pt idx="56">70330</cx:pt>
          <cx:pt idx="57">68228</cx:pt>
          <cx:pt idx="58">72904</cx:pt>
          <cx:pt idx="59">68425</cx:pt>
          <cx:pt idx="60">69448</cx:pt>
          <cx:pt idx="61">69464</cx:pt>
          <cx:pt idx="62">68697</cx:pt>
          <cx:pt idx="63">68922</cx:pt>
          <cx:pt idx="64">68457</cx:pt>
          <cx:pt idx="65">71795</cx:pt>
          <cx:pt idx="66">69968</cx:pt>
          <cx:pt idx="67">70454</cx:pt>
          <cx:pt idx="68">71058</cx:pt>
          <cx:pt idx="69">72289</cx:pt>
          <cx:pt idx="70">70307</cx:pt>
          <cx:pt idx="71">70194</cx:pt>
          <cx:pt idx="72">69955</cx:pt>
          <cx:pt idx="73">68356</cx:pt>
          <cx:pt idx="74">69481</cx:pt>
          <cx:pt idx="75">69375</cx:pt>
          <cx:pt idx="76">66470</cx:pt>
          <cx:pt idx="77">68115</cx:pt>
          <cx:pt idx="78">66763</cx:pt>
          <cx:pt idx="79">67279</cx:pt>
          <cx:pt idx="80">71465</cx:pt>
          <cx:pt idx="81">70160</cx:pt>
          <cx:pt idx="82">69532</cx:pt>
          <cx:pt idx="83">68887</cx:pt>
          <cx:pt idx="84">69603</cx:pt>
          <cx:pt idx="85">66968</cx:pt>
          <cx:pt idx="86">66671</cx:pt>
          <cx:pt idx="87">67393</cx:pt>
          <cx:pt idx="88">66614</cx:pt>
          <cx:pt idx="89">68116</cx:pt>
          <cx:pt idx="90">69040</cx:pt>
          <cx:pt idx="91">67834</cx:pt>
          <cx:pt idx="92">68474</cx:pt>
          <cx:pt idx="93">68175</cx:pt>
          <cx:pt idx="94">67025</cx:pt>
          <cx:pt idx="95">69728</cx:pt>
          <cx:pt idx="96">67313</cx:pt>
          <cx:pt idx="97">69172</cx:pt>
          <cx:pt idx="98">70174</cx:pt>
          <cx:pt idx="99">69601</cx:pt>
        </cx:lvl>
      </cx:numDim>
    </cx:data>
    <cx:data id="23">
      <cx:numDim type="val">
        <cx:f>Sheet1!$BT$17:$BT$116</cx:f>
        <cx:lvl ptCount="100" formatCode="General">
          <cx:pt idx="0">71840</cx:pt>
          <cx:pt idx="1">70613</cx:pt>
          <cx:pt idx="2">72487</cx:pt>
          <cx:pt idx="3">69405</cx:pt>
          <cx:pt idx="4">73445</cx:pt>
          <cx:pt idx="5">71879</cx:pt>
          <cx:pt idx="6">72198</cx:pt>
          <cx:pt idx="7">73497</cx:pt>
          <cx:pt idx="8">70709</cx:pt>
          <cx:pt idx="9">71897</cx:pt>
          <cx:pt idx="10">71086</cx:pt>
          <cx:pt idx="11">71880</cx:pt>
          <cx:pt idx="12">72378</cx:pt>
          <cx:pt idx="13">72967</cx:pt>
          <cx:pt idx="14">72256</cx:pt>
          <cx:pt idx="15">71202</cx:pt>
          <cx:pt idx="16">73636</cx:pt>
          <cx:pt idx="17">71358</cx:pt>
          <cx:pt idx="18">69638</cx:pt>
          <cx:pt idx="19">71323</cx:pt>
          <cx:pt idx="20">70984</cx:pt>
          <cx:pt idx="21">74351</cx:pt>
          <cx:pt idx="22">72616</cx:pt>
          <cx:pt idx="23">73074</cx:pt>
          <cx:pt idx="24">70726</cx:pt>
          <cx:pt idx="25">72616</cx:pt>
          <cx:pt idx="26">71632</cx:pt>
          <cx:pt idx="27">72541</cx:pt>
          <cx:pt idx="28">71379</cx:pt>
          <cx:pt idx="29">71169</cx:pt>
          <cx:pt idx="30">70028</cx:pt>
          <cx:pt idx="31">70028</cx:pt>
          <cx:pt idx="32">70074</cx:pt>
          <cx:pt idx="33">72467</cx:pt>
          <cx:pt idx="34">71665</cx:pt>
          <cx:pt idx="35">74078</cx:pt>
          <cx:pt idx="36">71973</cx:pt>
          <cx:pt idx="37">71843</cx:pt>
          <cx:pt idx="38">73520</cx:pt>
          <cx:pt idx="39">73565</cx:pt>
          <cx:pt idx="40">73006</cx:pt>
          <cx:pt idx="41">73695</cx:pt>
          <cx:pt idx="42">71463</cx:pt>
          <cx:pt idx="43">69642</cx:pt>
          <cx:pt idx="44">72117</cx:pt>
          <cx:pt idx="45">73026</cx:pt>
          <cx:pt idx="46">73954</cx:pt>
          <cx:pt idx="47">70250</cx:pt>
          <cx:pt idx="48">72498</cx:pt>
          <cx:pt idx="49">72575</cx:pt>
          <cx:pt idx="50">71971</cx:pt>
          <cx:pt idx="51">73139</cx:pt>
          <cx:pt idx="52">73244</cx:pt>
          <cx:pt idx="53">71515</cx:pt>
          <cx:pt idx="54">74702</cx:pt>
          <cx:pt idx="55">72274</cx:pt>
          <cx:pt idx="56">69514</cx:pt>
          <cx:pt idx="57">73333</cx:pt>
          <cx:pt idx="58">69889</cx:pt>
          <cx:pt idx="59">73103</cx:pt>
          <cx:pt idx="60">73342</cx:pt>
          <cx:pt idx="61">70741</cx:pt>
          <cx:pt idx="62">71449</cx:pt>
          <cx:pt idx="63">73486</cx:pt>
          <cx:pt idx="64">73161</cx:pt>
          <cx:pt idx="65">69369</cx:pt>
          <cx:pt idx="66">70141</cx:pt>
          <cx:pt idx="67">69585</cx:pt>
          <cx:pt idx="68">69928</cx:pt>
          <cx:pt idx="69">69986</cx:pt>
          <cx:pt idx="70">73622</cx:pt>
          <cx:pt idx="71">71925</cx:pt>
          <cx:pt idx="72">71866</cx:pt>
          <cx:pt idx="73">73079</cx:pt>
          <cx:pt idx="74">71015</cx:pt>
          <cx:pt idx="75">71175</cx:pt>
          <cx:pt idx="76">71914</cx:pt>
          <cx:pt idx="77">71194</cx:pt>
          <cx:pt idx="78">77196</cx:pt>
          <cx:pt idx="79">71902</cx:pt>
          <cx:pt idx="80">69687</cx:pt>
          <cx:pt idx="81">70398</cx:pt>
          <cx:pt idx="82">70867</cx:pt>
          <cx:pt idx="83">72236</cx:pt>
          <cx:pt idx="84">73663</cx:pt>
          <cx:pt idx="85">73396</cx:pt>
          <cx:pt idx="86">73575</cx:pt>
          <cx:pt idx="87">72906</cx:pt>
          <cx:pt idx="88">71498</cx:pt>
          <cx:pt idx="89">70211</cx:pt>
          <cx:pt idx="90">72745</cx:pt>
          <cx:pt idx="91">76804</cx:pt>
          <cx:pt idx="92">76951</cx:pt>
          <cx:pt idx="93">72722</cx:pt>
          <cx:pt idx="94">71893</cx:pt>
          <cx:pt idx="95">73719</cx:pt>
          <cx:pt idx="96">71866</cx:pt>
          <cx:pt idx="97">71818</cx:pt>
          <cx:pt idx="98">70508</cx:pt>
          <cx:pt idx="99">73075</cx:pt>
        </cx:lvl>
      </cx:numDim>
    </cx:data>
    <cx:data id="24">
      <cx:numDim type="val">
        <cx:f>Sheet1!$BU$17:$BU$116</cx:f>
        <cx:lvl ptCount="100" formatCode="General">
          <cx:pt idx="0">74581</cx:pt>
          <cx:pt idx="1">75921</cx:pt>
          <cx:pt idx="2">75025</cx:pt>
          <cx:pt idx="3">74627</cx:pt>
          <cx:pt idx="4">75890</cx:pt>
          <cx:pt idx="5">74709</cx:pt>
          <cx:pt idx="6">74954</cx:pt>
          <cx:pt idx="7">72748</cx:pt>
          <cx:pt idx="8">74804</cx:pt>
          <cx:pt idx="9">73346</cx:pt>
          <cx:pt idx="10">76665</cx:pt>
          <cx:pt idx="11">77246</cx:pt>
          <cx:pt idx="12">77503</cx:pt>
          <cx:pt idx="13">76150</cx:pt>
          <cx:pt idx="14">76758</cx:pt>
          <cx:pt idx="15">74001</cx:pt>
          <cx:pt idx="16">72790</cx:pt>
          <cx:pt idx="17">75100</cx:pt>
          <cx:pt idx="18">75453</cx:pt>
          <cx:pt idx="19">74409</cx:pt>
          <cx:pt idx="20">74103</cx:pt>
          <cx:pt idx="21">73475</cx:pt>
          <cx:pt idx="22">74919</cx:pt>
          <cx:pt idx="23">71925</cx:pt>
          <cx:pt idx="24">75131</cx:pt>
          <cx:pt idx="25">72409</cx:pt>
          <cx:pt idx="26">76964</cx:pt>
          <cx:pt idx="27">81158</cx:pt>
          <cx:pt idx="28">76050</cx:pt>
          <cx:pt idx="29">73689</cx:pt>
          <cx:pt idx="30">77709</cx:pt>
          <cx:pt idx="31">75281</cx:pt>
          <cx:pt idx="32">74995</cx:pt>
          <cx:pt idx="33">74432</cx:pt>
          <cx:pt idx="34">75463</cx:pt>
          <cx:pt idx="35">72824</cx:pt>
          <cx:pt idx="36">74805</cx:pt>
          <cx:pt idx="37">76653</cx:pt>
          <cx:pt idx="38">77023</cx:pt>
          <cx:pt idx="39">73368</cx:pt>
          <cx:pt idx="40">74623</cx:pt>
          <cx:pt idx="41">73405</cx:pt>
          <cx:pt idx="42">75890</cx:pt>
          <cx:pt idx="43">76024</cx:pt>
          <cx:pt idx="44">76620</cx:pt>
          <cx:pt idx="45">78041</cx:pt>
          <cx:pt idx="46">76103</cx:pt>
          <cx:pt idx="47">74398</cx:pt>
          <cx:pt idx="48">77504</cx:pt>
          <cx:pt idx="49">74773</cx:pt>
          <cx:pt idx="50">73892</cx:pt>
          <cx:pt idx="51">75561</cx:pt>
          <cx:pt idx="52">74373</cx:pt>
          <cx:pt idx="53">72983</cx:pt>
          <cx:pt idx="54">74776</cx:pt>
          <cx:pt idx="55">76742</cx:pt>
          <cx:pt idx="56">77508</cx:pt>
          <cx:pt idx="57">75845</cx:pt>
          <cx:pt idx="58">74415</cx:pt>
          <cx:pt idx="59">74430</cx:pt>
          <cx:pt idx="60">73378</cx:pt>
          <cx:pt idx="61">72450</cx:pt>
          <cx:pt idx="62">72492</cx:pt>
          <cx:pt idx="63">76714</cx:pt>
          <cx:pt idx="64">75384</cx:pt>
          <cx:pt idx="65">74240</cx:pt>
          <cx:pt idx="66">75916</cx:pt>
          <cx:pt idx="67">74719</cx:pt>
          <cx:pt idx="68">75648</cx:pt>
          <cx:pt idx="69">79117</cx:pt>
          <cx:pt idx="70">72907</cx:pt>
          <cx:pt idx="71">76396</cx:pt>
          <cx:pt idx="72">77740</cx:pt>
          <cx:pt idx="73">73794</cx:pt>
          <cx:pt idx="74">77138</cx:pt>
          <cx:pt idx="75">76558</cx:pt>
          <cx:pt idx="76">78337</cx:pt>
          <cx:pt idx="77">80410</cx:pt>
          <cx:pt idx="78">75673</cx:pt>
          <cx:pt idx="79">76462</cx:pt>
          <cx:pt idx="80">74416</cx:pt>
          <cx:pt idx="81">74725</cx:pt>
          <cx:pt idx="82">74194</cx:pt>
          <cx:pt idx="83">76726</cx:pt>
          <cx:pt idx="84">72633</cx:pt>
          <cx:pt idx="85">78821</cx:pt>
          <cx:pt idx="86">75029</cx:pt>
          <cx:pt idx="87">76982</cx:pt>
          <cx:pt idx="88">76798</cx:pt>
          <cx:pt idx="89">74585</cx:pt>
          <cx:pt idx="90">76256</cx:pt>
          <cx:pt idx="91">75388</cx:pt>
          <cx:pt idx="92">72070</cx:pt>
          <cx:pt idx="93">73625</cx:pt>
          <cx:pt idx="94">77433</cx:pt>
          <cx:pt idx="95">76237</cx:pt>
          <cx:pt idx="96">75838</cx:pt>
          <cx:pt idx="97">74921</cx:pt>
          <cx:pt idx="98">74275</cx:pt>
          <cx:pt idx="99">74497</cx:pt>
        </cx:lvl>
      </cx:numDim>
    </cx:data>
    <cx:data id="25">
      <cx:numDim type="val">
        <cx:f>Sheet1!$BV$17:$BV$116</cx:f>
        <cx:lvl ptCount="100" formatCode="General">
          <cx:pt idx="0">75349</cx:pt>
          <cx:pt idx="1">76703</cx:pt>
          <cx:pt idx="2">78859</cx:pt>
          <cx:pt idx="3">78835</cx:pt>
          <cx:pt idx="4">76629</cx:pt>
          <cx:pt idx="5">75996</cx:pt>
          <cx:pt idx="6">79807</cx:pt>
          <cx:pt idx="7">75539</cx:pt>
          <cx:pt idx="8">79532</cx:pt>
          <cx:pt idx="9">76876</cx:pt>
          <cx:pt idx="10">74995</cx:pt>
          <cx:pt idx="11">77462</cx:pt>
          <cx:pt idx="12">77851</cx:pt>
          <cx:pt idx="13">76935</cx:pt>
          <cx:pt idx="14">77885</cx:pt>
          <cx:pt idx="15">80439</cx:pt>
          <cx:pt idx="16">77743</cx:pt>
          <cx:pt idx="17">76008</cx:pt>
          <cx:pt idx="18">76434</cx:pt>
          <cx:pt idx="19">77657</cx:pt>
          <cx:pt idx="20">79383</cx:pt>
          <cx:pt idx="21">81532</cx:pt>
          <cx:pt idx="22">76894</cx:pt>
          <cx:pt idx="23">77024</cx:pt>
          <cx:pt idx="24">77538</cx:pt>
          <cx:pt idx="25">76619</cx:pt>
          <cx:pt idx="26">75318</cx:pt>
          <cx:pt idx="27">81151</cx:pt>
          <cx:pt idx="28">77346</cx:pt>
          <cx:pt idx="29">75358</cx:pt>
          <cx:pt idx="30">79507</cx:pt>
          <cx:pt idx="31">75879</cx:pt>
          <cx:pt idx="32">76452</cx:pt>
          <cx:pt idx="33">79297</cx:pt>
          <cx:pt idx="34">77361</cx:pt>
          <cx:pt idx="35">77960</cx:pt>
          <cx:pt idx="36">77454</cx:pt>
          <cx:pt idx="37">76765</cx:pt>
          <cx:pt idx="38">76897</cx:pt>
          <cx:pt idx="39">77220</cx:pt>
          <cx:pt idx="40">78117</cx:pt>
          <cx:pt idx="41">78044</cx:pt>
          <cx:pt idx="42">77125</cx:pt>
          <cx:pt idx="43">78273</cx:pt>
          <cx:pt idx="44">76769</cx:pt>
          <cx:pt idx="45">77448</cx:pt>
          <cx:pt idx="46">77711</cx:pt>
          <cx:pt idx="47">78477</cx:pt>
          <cx:pt idx="48">77694</cx:pt>
          <cx:pt idx="49">80591</cx:pt>
          <cx:pt idx="50">79352</cx:pt>
          <cx:pt idx="51">75295</cx:pt>
          <cx:pt idx="52">77776</cx:pt>
          <cx:pt idx="53">80779</cx:pt>
          <cx:pt idx="54">78441</cx:pt>
          <cx:pt idx="55">77956</cx:pt>
          <cx:pt idx="56">77550</cx:pt>
          <cx:pt idx="57">76927</cx:pt>
          <cx:pt idx="58">77888</cx:pt>
          <cx:pt idx="59">77785</cx:pt>
          <cx:pt idx="60">79210</cx:pt>
          <cx:pt idx="61">76753</cx:pt>
          <cx:pt idx="62">78229</cx:pt>
          <cx:pt idx="63">75266</cx:pt>
          <cx:pt idx="64">77942</cx:pt>
          <cx:pt idx="65">75582</cx:pt>
          <cx:pt idx="66">77207</cx:pt>
          <cx:pt idx="67">80096</cx:pt>
          <cx:pt idx="68">79472</cx:pt>
          <cx:pt idx="69">75832</cx:pt>
          <cx:pt idx="70">77002</cx:pt>
          <cx:pt idx="71">78000</cx:pt>
          <cx:pt idx="72">76714</cx:pt>
          <cx:pt idx="73">80642</cx:pt>
          <cx:pt idx="74">75446</cx:pt>
          <cx:pt idx="75">75978</cx:pt>
          <cx:pt idx="76">74915</cx:pt>
          <cx:pt idx="77">76901</cx:pt>
          <cx:pt idx="78">75038</cx:pt>
          <cx:pt idx="79">80140</cx:pt>
          <cx:pt idx="80">81381</cx:pt>
          <cx:pt idx="81">79655</cx:pt>
          <cx:pt idx="82">77676</cx:pt>
          <cx:pt idx="83">76060</cx:pt>
          <cx:pt idx="84">77272</cx:pt>
          <cx:pt idx="85">74996</cx:pt>
          <cx:pt idx="86">79019</cx:pt>
          <cx:pt idx="87">76945</cx:pt>
          <cx:pt idx="88">75311</cx:pt>
          <cx:pt idx="89">78588</cx:pt>
          <cx:pt idx="90">79893</cx:pt>
          <cx:pt idx="91">77827</cx:pt>
          <cx:pt idx="92">78521</cx:pt>
          <cx:pt idx="93">78275</cx:pt>
          <cx:pt idx="94">78141</cx:pt>
          <cx:pt idx="95">77360</cx:pt>
          <cx:pt idx="96">75677</cx:pt>
          <cx:pt idx="97">75982</cx:pt>
          <cx:pt idx="98">81083</cx:pt>
          <cx:pt idx="99">78613</cx:pt>
        </cx:lvl>
      </cx:numDim>
    </cx:data>
    <cx:data id="26">
      <cx:numDim type="val">
        <cx:f>Sheet1!$BW$17:$BW$116</cx:f>
        <cx:lvl ptCount="100" formatCode="General">
          <cx:pt idx="0">81422</cx:pt>
          <cx:pt idx="1">80370</cx:pt>
          <cx:pt idx="2">80161</cx:pt>
          <cx:pt idx="3">80112</cx:pt>
          <cx:pt idx="4">82357</cx:pt>
          <cx:pt idx="5">80445</cx:pt>
          <cx:pt idx="6">78599</cx:pt>
          <cx:pt idx="7">81105</cx:pt>
          <cx:pt idx="8">80409</cx:pt>
          <cx:pt idx="9">84375</cx:pt>
          <cx:pt idx="10">83312</cx:pt>
          <cx:pt idx="11">80034</cx:pt>
          <cx:pt idx="12">81805</cx:pt>
          <cx:pt idx="13">80877</cx:pt>
          <cx:pt idx="14">80505</cx:pt>
          <cx:pt idx="15">77706</cx:pt>
          <cx:pt idx="16">84972</cx:pt>
          <cx:pt idx="17">80780</cx:pt>
          <cx:pt idx="18">81926</cx:pt>
          <cx:pt idx="19">81767</cx:pt>
          <cx:pt idx="20">77930</cx:pt>
          <cx:pt idx="21">77881</cx:pt>
          <cx:pt idx="22">82803</cx:pt>
          <cx:pt idx="23">79316</cx:pt>
          <cx:pt idx="24">81374</cx:pt>
          <cx:pt idx="25">82792</cx:pt>
          <cx:pt idx="26">84315</cx:pt>
          <cx:pt idx="27">82952</cx:pt>
          <cx:pt idx="28">82006</cx:pt>
          <cx:pt idx="29">84483</cx:pt>
          <cx:pt idx="30">81534</cx:pt>
          <cx:pt idx="31">84048</cx:pt>
          <cx:pt idx="32">80060</cx:pt>
          <cx:pt idx="33">80270</cx:pt>
          <cx:pt idx="34">79338</cx:pt>
          <cx:pt idx="35">82853</cx:pt>
          <cx:pt idx="36">83061</cx:pt>
          <cx:pt idx="37">81622</cx:pt>
          <cx:pt idx="38">82923</cx:pt>
          <cx:pt idx="39">83391</cx:pt>
          <cx:pt idx="40">85914</cx:pt>
          <cx:pt idx="41">83719</cx:pt>
          <cx:pt idx="42">82731</cx:pt>
          <cx:pt idx="43">84587</cx:pt>
          <cx:pt idx="44">83499</cx:pt>
          <cx:pt idx="45">79603</cx:pt>
          <cx:pt idx="46">84833</cx:pt>
          <cx:pt idx="47">81497</cx:pt>
          <cx:pt idx="48">80790</cx:pt>
          <cx:pt idx="49">84790</cx:pt>
          <cx:pt idx="50">80324</cx:pt>
          <cx:pt idx="51">81214</cx:pt>
          <cx:pt idx="52">84851</cx:pt>
          <cx:pt idx="53">82493</cx:pt>
          <cx:pt idx="54">82675</cx:pt>
          <cx:pt idx="55">84143</cx:pt>
          <cx:pt idx="56">77966</cx:pt>
          <cx:pt idx="57">80534</cx:pt>
          <cx:pt idx="58">84146</cx:pt>
          <cx:pt idx="59">80827</cx:pt>
          <cx:pt idx="60">81551</cx:pt>
          <cx:pt idx="61">78388</cx:pt>
          <cx:pt idx="62">82392</cx:pt>
          <cx:pt idx="63">80131</cx:pt>
          <cx:pt idx="64">84442</cx:pt>
          <cx:pt idx="65">81306</cx:pt>
          <cx:pt idx="66">79967</cx:pt>
          <cx:pt idx="67">78665</cx:pt>
          <cx:pt idx="68">79160</cx:pt>
          <cx:pt idx="69">80184</cx:pt>
          <cx:pt idx="70">79297</cx:pt>
          <cx:pt idx="71">83225</cx:pt>
          <cx:pt idx="72">82237</cx:pt>
          <cx:pt idx="73">81333</cx:pt>
          <cx:pt idx="74">85893</cx:pt>
          <cx:pt idx="75">85227</cx:pt>
          <cx:pt idx="76">80251</cx:pt>
          <cx:pt idx="77">78993</cx:pt>
          <cx:pt idx="78">80242</cx:pt>
          <cx:pt idx="79">80040</cx:pt>
          <cx:pt idx="80">86298</cx:pt>
          <cx:pt idx="81">79572</cx:pt>
          <cx:pt idx="82">79952</cx:pt>
          <cx:pt idx="83">82952</cx:pt>
          <cx:pt idx="84">82904</cx:pt>
          <cx:pt idx="85">85864</cx:pt>
          <cx:pt idx="86">81680</cx:pt>
          <cx:pt idx="87">81060</cx:pt>
          <cx:pt idx="88">83352</cx:pt>
          <cx:pt idx="89">79604</cx:pt>
          <cx:pt idx="90">81241</cx:pt>
          <cx:pt idx="91">86630</cx:pt>
          <cx:pt idx="92">83509</cx:pt>
          <cx:pt idx="93">81466</cx:pt>
          <cx:pt idx="94">80350</cx:pt>
          <cx:pt idx="95">80879</cx:pt>
          <cx:pt idx="96">80569</cx:pt>
          <cx:pt idx="97">84103</cx:pt>
          <cx:pt idx="98">78128</cx:pt>
          <cx:pt idx="99">79796</cx:pt>
        </cx:lvl>
      </cx:numDim>
    </cx:data>
    <cx:data id="27">
      <cx:numDim type="val">
        <cx:f>Sheet1!$BX$17:$BX$116</cx:f>
        <cx:lvl ptCount="100" formatCode="General">
          <cx:pt idx="0">89303</cx:pt>
          <cx:pt idx="1">84551</cx:pt>
          <cx:pt idx="2">84834</cx:pt>
          <cx:pt idx="3">87673</cx:pt>
          <cx:pt idx="4">85146</cx:pt>
          <cx:pt idx="5">86932</cx:pt>
          <cx:pt idx="6">86461</cx:pt>
          <cx:pt idx="7">83040</cx:pt>
          <cx:pt idx="8">83789</cx:pt>
          <cx:pt idx="9">80136</cx:pt>
          <cx:pt idx="10">82726</cx:pt>
          <cx:pt idx="11">81655</cx:pt>
          <cx:pt idx="12">84995</cx:pt>
          <cx:pt idx="13">82867</cx:pt>
          <cx:pt idx="14">88839</cx:pt>
          <cx:pt idx="15">83367</cx:pt>
          <cx:pt idx="16">86139</cx:pt>
          <cx:pt idx="17">84586</cx:pt>
          <cx:pt idx="18">81029</cx:pt>
          <cx:pt idx="19">80846</cx:pt>
          <cx:pt idx="20">83525</cx:pt>
          <cx:pt idx="21">85384</cx:pt>
          <cx:pt idx="22">82790</cx:pt>
          <cx:pt idx="23">83065</cx:pt>
          <cx:pt idx="24">81552</cx:pt>
          <cx:pt idx="25">83107</cx:pt>
          <cx:pt idx="26">82810</cx:pt>
          <cx:pt idx="27">81241</cx:pt>
          <cx:pt idx="28">80817</cx:pt>
          <cx:pt idx="29">83536</cx:pt>
          <cx:pt idx="30">82527</cx:pt>
          <cx:pt idx="31">82660</cx:pt>
          <cx:pt idx="32">87382</cx:pt>
          <cx:pt idx="33">83602</cx:pt>
          <cx:pt idx="34">83516</cx:pt>
          <cx:pt idx="35">80900</cx:pt>
          <cx:pt idx="36">81232</cx:pt>
          <cx:pt idx="37">83449</cx:pt>
          <cx:pt idx="38">84671</cx:pt>
          <cx:pt idx="39">80559</cx:pt>
          <cx:pt idx="40">80924</cx:pt>
          <cx:pt idx="41">82420</cx:pt>
          <cx:pt idx="42">84228</cx:pt>
          <cx:pt idx="43">82868</cx:pt>
          <cx:pt idx="44">82932</cx:pt>
          <cx:pt idx="45">86480</cx:pt>
          <cx:pt idx="46">83495</cx:pt>
          <cx:pt idx="47">84180</cx:pt>
          <cx:pt idx="48">85501</cx:pt>
          <cx:pt idx="49">85035</cx:pt>
          <cx:pt idx="50">81920</cx:pt>
          <cx:pt idx="51">83327</cx:pt>
          <cx:pt idx="52">83771</cx:pt>
          <cx:pt idx="53">83902</cx:pt>
          <cx:pt idx="54">81821</cx:pt>
          <cx:pt idx="55">86072</cx:pt>
          <cx:pt idx="56">86341</cx:pt>
          <cx:pt idx="57">88139</cx:pt>
          <cx:pt idx="58">81822</cx:pt>
          <cx:pt idx="59">84609</cx:pt>
          <cx:pt idx="60">88031</cx:pt>
          <cx:pt idx="61">82222</cx:pt>
          <cx:pt idx="62">82002</cx:pt>
          <cx:pt idx="63">82879</cx:pt>
          <cx:pt idx="64">82155</cx:pt>
          <cx:pt idx="65">85713</cx:pt>
          <cx:pt idx="66">85978</cx:pt>
          <cx:pt idx="67">83313</cx:pt>
          <cx:pt idx="68">85279</cx:pt>
          <cx:pt idx="69">82597</cx:pt>
          <cx:pt idx="70">83920</cx:pt>
          <cx:pt idx="71">81105</cx:pt>
          <cx:pt idx="72">83256</cx:pt>
          <cx:pt idx="73">83402</cx:pt>
          <cx:pt idx="74">80364</cx:pt>
          <cx:pt idx="75">81019</cx:pt>
          <cx:pt idx="76">82254</cx:pt>
          <cx:pt idx="77">87802</cx:pt>
          <cx:pt idx="78">85358</cx:pt>
          <cx:pt idx="79">82997</cx:pt>
          <cx:pt idx="80">87333</cx:pt>
          <cx:pt idx="81">85814</cx:pt>
          <cx:pt idx="82">87066</cx:pt>
          <cx:pt idx="83">82784</cx:pt>
          <cx:pt idx="84">80832</cx:pt>
          <cx:pt idx="85">83236</cx:pt>
          <cx:pt idx="86">82018</cx:pt>
          <cx:pt idx="87">81728</cx:pt>
          <cx:pt idx="88">85626</cx:pt>
          <cx:pt idx="89">82902</cx:pt>
          <cx:pt idx="90">82894</cx:pt>
          <cx:pt idx="91">83024</cx:pt>
          <cx:pt idx="92">80491</cx:pt>
          <cx:pt idx="93">81602</cx:pt>
          <cx:pt idx="94">84069</cx:pt>
          <cx:pt idx="95">81584</cx:pt>
          <cx:pt idx="96">85746</cx:pt>
          <cx:pt idx="97">85288</cx:pt>
          <cx:pt idx="98">84834</cx:pt>
          <cx:pt idx="99">82500</cx:pt>
        </cx:lvl>
      </cx:numDim>
    </cx:data>
    <cx:data id="28">
      <cx:numDim type="val">
        <cx:f>Sheet1!$BY$17:$BY$116</cx:f>
        <cx:lvl ptCount="100" formatCode="General">
          <cx:pt idx="0">87008</cx:pt>
          <cx:pt idx="1">84054</cx:pt>
          <cx:pt idx="2">85502</cx:pt>
          <cx:pt idx="3">85808</cx:pt>
          <cx:pt idx="4">84366</cx:pt>
          <cx:pt idx="5">82747</cx:pt>
          <cx:pt idx="6">88302</cx:pt>
          <cx:pt idx="7">84455</cx:pt>
          <cx:pt idx="8">87930</cx:pt>
          <cx:pt idx="9">87627</cx:pt>
          <cx:pt idx="10">85455</cx:pt>
          <cx:pt idx="11">88224</cx:pt>
          <cx:pt idx="12">92571</cx:pt>
          <cx:pt idx="13">84685</cx:pt>
          <cx:pt idx="14">83676</cx:pt>
          <cx:pt idx="15">89208</cx:pt>
          <cx:pt idx="16">88140</cx:pt>
          <cx:pt idx="17">84384</cx:pt>
          <cx:pt idx="18">84910</cx:pt>
          <cx:pt idx="19">86540</cx:pt>
          <cx:pt idx="20">89657</cx:pt>
          <cx:pt idx="21">84887</cx:pt>
          <cx:pt idx="22">87813</cx:pt>
          <cx:pt idx="23">89181</cx:pt>
          <cx:pt idx="24">87631</cx:pt>
          <cx:pt idx="25">88779</cx:pt>
          <cx:pt idx="26">89862</cx:pt>
          <cx:pt idx="27">85862</cx:pt>
          <cx:pt idx="28">86564</cx:pt>
          <cx:pt idx="29">87818</cx:pt>
          <cx:pt idx="30">86724</cx:pt>
          <cx:pt idx="31">85945</cx:pt>
          <cx:pt idx="32">85278</cx:pt>
          <cx:pt idx="33">92682</cx:pt>
          <cx:pt idx="34">89320</cx:pt>
          <cx:pt idx="35">90597</cx:pt>
          <cx:pt idx="36">86872</cx:pt>
          <cx:pt idx="37">86093</cx:pt>
          <cx:pt idx="38">88873</cx:pt>
          <cx:pt idx="39">86533</cx:pt>
          <cx:pt idx="40">90049</cx:pt>
          <cx:pt idx="41">83681</cx:pt>
          <cx:pt idx="42">85770</cx:pt>
          <cx:pt idx="43">86334</cx:pt>
          <cx:pt idx="44">85709</cx:pt>
          <cx:pt idx="45">84605</cx:pt>
          <cx:pt idx="46">86330</cx:pt>
          <cx:pt idx="47">86111</cx:pt>
          <cx:pt idx="48">86600</cx:pt>
          <cx:pt idx="49">87216</cx:pt>
          <cx:pt idx="50">88600</cx:pt>
          <cx:pt idx="51">91011</cx:pt>
          <cx:pt idx="52">86823</cx:pt>
          <cx:pt idx="53">85985</cx:pt>
          <cx:pt idx="54">90818</cx:pt>
          <cx:pt idx="55">85022</cx:pt>
          <cx:pt idx="56">84355</cx:pt>
          <cx:pt idx="57">83204</cx:pt>
          <cx:pt idx="58">86927</cx:pt>
          <cx:pt idx="59">88170</cx:pt>
          <cx:pt idx="60">90916</cx:pt>
          <cx:pt idx="61">88869</cx:pt>
          <cx:pt idx="62">88497</cx:pt>
          <cx:pt idx="63">86253</cx:pt>
          <cx:pt idx="64">87401</cx:pt>
          <cx:pt idx="65">84926</cx:pt>
          <cx:pt idx="66">83716</cx:pt>
          <cx:pt idx="67">86305</cx:pt>
          <cx:pt idx="68">83761</cx:pt>
          <cx:pt idx="69">84377</cx:pt>
          <cx:pt idx="70">86926</cx:pt>
          <cx:pt idx="71">87381</cx:pt>
          <cx:pt idx="72">88387</cx:pt>
          <cx:pt idx="73">94185</cx:pt>
          <cx:pt idx="74">86389</cx:pt>
          <cx:pt idx="75">85740</cx:pt>
          <cx:pt idx="76">91996</cx:pt>
          <cx:pt idx="77">86293</cx:pt>
          <cx:pt idx="78">83434</cx:pt>
          <cx:pt idx="79">85575</cx:pt>
          <cx:pt idx="80">87312</cx:pt>
          <cx:pt idx="81">84870</cx:pt>
          <cx:pt idx="82">85766</cx:pt>
          <cx:pt idx="83">91526</cx:pt>
          <cx:pt idx="84">85394</cx:pt>
          <cx:pt idx="85">85219</cx:pt>
          <cx:pt idx="86">86096</cx:pt>
          <cx:pt idx="87">85961</cx:pt>
          <cx:pt idx="88">86134</cx:pt>
          <cx:pt idx="89">83386</cx:pt>
          <cx:pt idx="90">88601</cx:pt>
          <cx:pt idx="91">88924</cx:pt>
          <cx:pt idx="92">87010</cx:pt>
          <cx:pt idx="93">86901</cx:pt>
          <cx:pt idx="94">85935</cx:pt>
          <cx:pt idx="95">85872</cx:pt>
          <cx:pt idx="96">83938</cx:pt>
          <cx:pt idx="97">86294</cx:pt>
          <cx:pt idx="98">85644</cx:pt>
          <cx:pt idx="99">88726</cx:pt>
        </cx:lvl>
      </cx:numDim>
    </cx:data>
    <cx:data id="29">
      <cx:numDim type="val">
        <cx:f>Sheet1!$BZ$17:$BZ$116</cx:f>
        <cx:lvl ptCount="100" formatCode="General">
          <cx:pt idx="0">88850</cx:pt>
          <cx:pt idx="1">90700</cx:pt>
          <cx:pt idx="2">89860</cx:pt>
          <cx:pt idx="3">92337</cx:pt>
          <cx:pt idx="4">91481</cx:pt>
          <cx:pt idx="5">87705</cx:pt>
          <cx:pt idx="6">88672</cx:pt>
          <cx:pt idx="7">89344</cx:pt>
          <cx:pt idx="8">88280</cx:pt>
          <cx:pt idx="9">85726</cx:pt>
          <cx:pt idx="10">95063</cx:pt>
          <cx:pt idx="11">88865</cx:pt>
          <cx:pt idx="12">91689</cx:pt>
          <cx:pt idx="13">89298</cx:pt>
          <cx:pt idx="14">88510</cx:pt>
          <cx:pt idx="15">86524</cx:pt>
          <cx:pt idx="16">88979</cx:pt>
          <cx:pt idx="17">93911</cx:pt>
          <cx:pt idx="18">88219</cx:pt>
          <cx:pt idx="19">89942</cx:pt>
          <cx:pt idx="20">86843</cx:pt>
          <cx:pt idx="21">88985</cx:pt>
          <cx:pt idx="22">88727</cx:pt>
          <cx:pt idx="23">88423</cx:pt>
          <cx:pt idx="24">91296</cx:pt>
          <cx:pt idx="25">86472</cx:pt>
          <cx:pt idx="26">87970</cx:pt>
          <cx:pt idx="27">90026</cx:pt>
          <cx:pt idx="28">87877</cx:pt>
          <cx:pt idx="29">90091</cx:pt>
          <cx:pt idx="30">93167</cx:pt>
          <cx:pt idx="31">90068</cx:pt>
          <cx:pt idx="32">88537</cx:pt>
          <cx:pt idx="33">85504</cx:pt>
          <cx:pt idx="34">86483</cx:pt>
          <cx:pt idx="35">87050</cx:pt>
          <cx:pt idx="36">87599</cx:pt>
          <cx:pt idx="37">91742</cx:pt>
          <cx:pt idx="38">89067</cx:pt>
          <cx:pt idx="39">87603</cx:pt>
          <cx:pt idx="40">90240</cx:pt>
          <cx:pt idx="41">88834</cx:pt>
          <cx:pt idx="42">91857</cx:pt>
          <cx:pt idx="43">91504</cx:pt>
          <cx:pt idx="44">88018</cx:pt>
          <cx:pt idx="45">88632</cx:pt>
          <cx:pt idx="46">90443</cx:pt>
          <cx:pt idx="47">91112</cx:pt>
          <cx:pt idx="48">92534</cx:pt>
          <cx:pt idx="49">86163</cx:pt>
          <cx:pt idx="50">86250</cx:pt>
          <cx:pt idx="51">85807</cx:pt>
          <cx:pt idx="52">90400</cx:pt>
          <cx:pt idx="53">90009</cx:pt>
          <cx:pt idx="54">92128</cx:pt>
          <cx:pt idx="55">90316</cx:pt>
          <cx:pt idx="56">90824</cx:pt>
          <cx:pt idx="57">87721</cx:pt>
          <cx:pt idx="58">88904</cx:pt>
          <cx:pt idx="59">88754</cx:pt>
          <cx:pt idx="60">86401</cx:pt>
          <cx:pt idx="61">86111</cx:pt>
          <cx:pt idx="62">87456</cx:pt>
          <cx:pt idx="63">88579</cx:pt>
          <cx:pt idx="64">88799</cx:pt>
          <cx:pt idx="65">92217</cx:pt>
          <cx:pt idx="66">89208</cx:pt>
          <cx:pt idx="67">86965</cx:pt>
          <cx:pt idx="68">89650</cx:pt>
          <cx:pt idx="69">88577</cx:pt>
          <cx:pt idx="70">88718</cx:pt>
          <cx:pt idx="71">87017</cx:pt>
          <cx:pt idx="72">91653</cx:pt>
          <cx:pt idx="73">86607</cx:pt>
          <cx:pt idx="74">89004</cx:pt>
          <cx:pt idx="75">88622</cx:pt>
          <cx:pt idx="76">88899</cx:pt>
          <cx:pt idx="77">90265</cx:pt>
          <cx:pt idx="78">91319</cx:pt>
          <cx:pt idx="79">88226</cx:pt>
          <cx:pt idx="80">88266</cx:pt>
          <cx:pt idx="81">87878</cx:pt>
          <cx:pt idx="82">88437</cx:pt>
          <cx:pt idx="83">87482</cx:pt>
          <cx:pt idx="84">90689</cx:pt>
          <cx:pt idx="85">89786</cx:pt>
          <cx:pt idx="86">94188</cx:pt>
          <cx:pt idx="87">91235</cx:pt>
          <cx:pt idx="88">94625</cx:pt>
          <cx:pt idx="89">88826</cx:pt>
          <cx:pt idx="90">90736</cx:pt>
          <cx:pt idx="91">86298</cx:pt>
          <cx:pt idx="92">88244</cx:pt>
          <cx:pt idx="93">90050</cx:pt>
          <cx:pt idx="94">91419</cx:pt>
          <cx:pt idx="95">90542</cx:pt>
          <cx:pt idx="96">90423</cx:pt>
          <cx:pt idx="97">88805</cx:pt>
          <cx:pt idx="98">88994</cx:pt>
          <cx:pt idx="99">86913</cx:pt>
        </cx:lvl>
      </cx:numDim>
    </cx:data>
    <cx:data id="30">
      <cx:numDim type="val">
        <cx:f>Sheet1!$CA$17:$CA$116</cx:f>
        <cx:lvl ptCount="100" formatCode="General">
          <cx:pt idx="0">93562</cx:pt>
          <cx:pt idx="1">91218</cx:pt>
          <cx:pt idx="2">93110</cx:pt>
          <cx:pt idx="3">93639</cx:pt>
          <cx:pt idx="4">94416</cx:pt>
          <cx:pt idx="5">89150</cx:pt>
          <cx:pt idx="6">94771</cx:pt>
          <cx:pt idx="7">92813</cx:pt>
          <cx:pt idx="8">91977</cx:pt>
          <cx:pt idx="9">90941</cx:pt>
          <cx:pt idx="10">91252</cx:pt>
          <cx:pt idx="11">91352</cx:pt>
          <cx:pt idx="12">89479</cx:pt>
          <cx:pt idx="13">93715</cx:pt>
          <cx:pt idx="14">91116</cx:pt>
          <cx:pt idx="15">95808</cx:pt>
          <cx:pt idx="16">89214</cx:pt>
          <cx:pt idx="17">88976</cx:pt>
          <cx:pt idx="18">89878</cx:pt>
          <cx:pt idx="19">92659</cx:pt>
          <cx:pt idx="20">90814</cx:pt>
          <cx:pt idx="21">100099</cx:pt>
          <cx:pt idx="22">91629</cx:pt>
          <cx:pt idx="23">95202</cx:pt>
          <cx:pt idx="24">92349</cx:pt>
          <cx:pt idx="25">98895</cx:pt>
          <cx:pt idx="26">91673</cx:pt>
          <cx:pt idx="27">91504</cx:pt>
          <cx:pt idx="28">94279</cx:pt>
          <cx:pt idx="29">92665</cx:pt>
          <cx:pt idx="30">91909</cx:pt>
          <cx:pt idx="31">93606</cx:pt>
          <cx:pt idx="32">89823</cx:pt>
          <cx:pt idx="33">97203</cx:pt>
          <cx:pt idx="34">96789</cx:pt>
          <cx:pt idx="35">93121</cx:pt>
          <cx:pt idx="36">91814</cx:pt>
          <cx:pt idx="37">92932</cx:pt>
          <cx:pt idx="38">91893</cx:pt>
          <cx:pt idx="39">91818</cx:pt>
          <cx:pt idx="40">95154</cx:pt>
          <cx:pt idx="41">95745</cx:pt>
          <cx:pt idx="42">91395</cx:pt>
          <cx:pt idx="43">90713</cx:pt>
          <cx:pt idx="44">89794</cx:pt>
          <cx:pt idx="45">88405</cx:pt>
          <cx:pt idx="46">91883</cx:pt>
          <cx:pt idx="47">89643</cx:pt>
          <cx:pt idx="48">93003</cx:pt>
          <cx:pt idx="49">94089</cx:pt>
          <cx:pt idx="50">95348</cx:pt>
          <cx:pt idx="51">95295</cx:pt>
          <cx:pt idx="52">91115</cx:pt>
          <cx:pt idx="53">88619</cx:pt>
          <cx:pt idx="54">89870</cx:pt>
          <cx:pt idx="55">89966</cx:pt>
          <cx:pt idx="56">88918</cx:pt>
          <cx:pt idx="57">94925</cx:pt>
          <cx:pt idx="58">92826</cx:pt>
          <cx:pt idx="59">93154</cx:pt>
          <cx:pt idx="60">95737</cx:pt>
          <cx:pt idx="61">92478</cx:pt>
          <cx:pt idx="62">90667</cx:pt>
          <cx:pt idx="63">91545</cx:pt>
          <cx:pt idx="64">91771</cx:pt>
          <cx:pt idx="65">90097</cx:pt>
          <cx:pt idx="66">94070</cx:pt>
          <cx:pt idx="67">93330</cx:pt>
          <cx:pt idx="68">95617</cx:pt>
          <cx:pt idx="69">92837</cx:pt>
          <cx:pt idx="70">95537</cx:pt>
          <cx:pt idx="71">91389</cx:pt>
          <cx:pt idx="72">91939</cx:pt>
          <cx:pt idx="73">91049</cx:pt>
          <cx:pt idx="74">91620</cx:pt>
          <cx:pt idx="75">94794</cx:pt>
          <cx:pt idx="76">91768</cx:pt>
          <cx:pt idx="77">89867</cx:pt>
          <cx:pt idx="78">90464</cx:pt>
          <cx:pt idx="79">91992</cx:pt>
          <cx:pt idx="80">92060</cx:pt>
          <cx:pt idx="81">92084</cx:pt>
          <cx:pt idx="82">96653</cx:pt>
          <cx:pt idx="83">90817</cx:pt>
          <cx:pt idx="84">89137</cx:pt>
          <cx:pt idx="85">91837</cx:pt>
          <cx:pt idx="86">88561</cx:pt>
          <cx:pt idx="87">89017</cx:pt>
          <cx:pt idx="88">93412</cx:pt>
          <cx:pt idx="89">90715</cx:pt>
          <cx:pt idx="90">91647</cx:pt>
          <cx:pt idx="91">91904</cx:pt>
          <cx:pt idx="92">96043</cx:pt>
          <cx:pt idx="93">91451</cx:pt>
          <cx:pt idx="94">91453</cx:pt>
          <cx:pt idx="95">89668</cx:pt>
          <cx:pt idx="96">89884</cx:pt>
          <cx:pt idx="97">92940</cx:pt>
          <cx:pt idx="98">91049</cx:pt>
          <cx:pt idx="99">96623</cx:pt>
        </cx:lvl>
      </cx:numDim>
    </cx:data>
    <cx:data id="31">
      <cx:numDim type="val">
        <cx:f>Sheet1!$CB$17:$CB$116</cx:f>
        <cx:lvl ptCount="100" formatCode="General">
          <cx:pt idx="0">94123</cx:pt>
          <cx:pt idx="1">100536</cx:pt>
          <cx:pt idx="2">98396</cx:pt>
          <cx:pt idx="3">93078</cx:pt>
          <cx:pt idx="4">93164</cx:pt>
          <cx:pt idx="5">97437</cx:pt>
          <cx:pt idx="6">97359</cx:pt>
          <cx:pt idx="7">94473</cx:pt>
          <cx:pt idx="8">94455</cx:pt>
          <cx:pt idx="9">96497</cx:pt>
          <cx:pt idx="10">97178</cx:pt>
          <cx:pt idx="11">94678</cx:pt>
          <cx:pt idx="12">94297</cx:pt>
          <cx:pt idx="13">95836</cx:pt>
          <cx:pt idx="14">94096</cx:pt>
          <cx:pt idx="15">95314</cx:pt>
          <cx:pt idx="16">95108</cx:pt>
          <cx:pt idx="17">96069</cx:pt>
          <cx:pt idx="18">93974</cx:pt>
          <cx:pt idx="19">93010</cx:pt>
          <cx:pt idx="20">96844</cx:pt>
          <cx:pt idx="21">92047</cx:pt>
          <cx:pt idx="22">96242</cx:pt>
          <cx:pt idx="23">96689</cx:pt>
          <cx:pt idx="24">93702</cx:pt>
          <cx:pt idx="25">91978</cx:pt>
          <cx:pt idx="26">97370</cx:pt>
          <cx:pt idx="27">99460</cx:pt>
          <cx:pt idx="28">94831</cx:pt>
          <cx:pt idx="29">95704</cx:pt>
          <cx:pt idx="30">93372</cx:pt>
          <cx:pt idx="31">94219</cx:pt>
          <cx:pt idx="32">93870</cx:pt>
          <cx:pt idx="33">92097</cx:pt>
          <cx:pt idx="34">96462</cx:pt>
          <cx:pt idx="35">95790</cx:pt>
          <cx:pt idx="36">98338</cx:pt>
          <cx:pt idx="37">95246</cx:pt>
          <cx:pt idx="38">98132</cx:pt>
          <cx:pt idx="39">92078</cx:pt>
          <cx:pt idx="40">94298</cx:pt>
          <cx:pt idx="41">99142</cx:pt>
          <cx:pt idx="42">97762</cx:pt>
          <cx:pt idx="43">93381</cx:pt>
          <cx:pt idx="44">94191</cx:pt>
          <cx:pt idx="45">95009</cx:pt>
          <cx:pt idx="46">93884</cx:pt>
          <cx:pt idx="47">95556</cx:pt>
          <cx:pt idx="48">93799</cx:pt>
          <cx:pt idx="49">92791</cx:pt>
          <cx:pt idx="50">93773</cx:pt>
          <cx:pt idx="51">91527</cx:pt>
          <cx:pt idx="52">91849</cx:pt>
          <cx:pt idx="53">95673</cx:pt>
          <cx:pt idx="54">95212</cx:pt>
          <cx:pt idx="55">97446</cx:pt>
          <cx:pt idx="56">95973</cx:pt>
          <cx:pt idx="57">92680</cx:pt>
          <cx:pt idx="58">94934</cx:pt>
          <cx:pt idx="59">91862</cx:pt>
          <cx:pt idx="60">93722</cx:pt>
          <cx:pt idx="61">92982</cx:pt>
          <cx:pt idx="62">97444</cx:pt>
          <cx:pt idx="63">94907</cx:pt>
          <cx:pt idx="64">98337</cx:pt>
          <cx:pt idx="65">93383</cx:pt>
          <cx:pt idx="66">91239</cx:pt>
          <cx:pt idx="67">93998</cx:pt>
          <cx:pt idx="68">92173</cx:pt>
          <cx:pt idx="69">93194</cx:pt>
          <cx:pt idx="70">95653</cx:pt>
          <cx:pt idx="71">93613</cx:pt>
          <cx:pt idx="72">95143</cx:pt>
          <cx:pt idx="73">96271</cx:pt>
          <cx:pt idx="74">102382</cx:pt>
          <cx:pt idx="75">97293</cx:pt>
          <cx:pt idx="76">94379</cx:pt>
          <cx:pt idx="77">94161</cx:pt>
          <cx:pt idx="78">96350</cx:pt>
          <cx:pt idx="79">94138</cx:pt>
          <cx:pt idx="80">97398</cx:pt>
          <cx:pt idx="81">95237</cx:pt>
          <cx:pt idx="82">92471</cx:pt>
          <cx:pt idx="83">96166</cx:pt>
          <cx:pt idx="84">100406</cx:pt>
          <cx:pt idx="85">101445</cx:pt>
          <cx:pt idx="86">97264</cx:pt>
          <cx:pt idx="87">93882</cx:pt>
          <cx:pt idx="88">98360</cx:pt>
          <cx:pt idx="89">97054</cx:pt>
          <cx:pt idx="90">93664</cx:pt>
          <cx:pt idx="91">94821</cx:pt>
          <cx:pt idx="92">96326</cx:pt>
          <cx:pt idx="93">94218</cx:pt>
          <cx:pt idx="94">95143</cx:pt>
          <cx:pt idx="95">99904</cx:pt>
          <cx:pt idx="96">94078</cx:pt>
          <cx:pt idx="97">94083</cx:pt>
          <cx:pt idx="98">93904</cx:pt>
          <cx:pt idx="99">91776</cx:pt>
        </cx:lvl>
      </cx:numDim>
    </cx:data>
    <cx:data id="32">
      <cx:numDim type="val">
        <cx:f>Sheet1!$CC$17:$CC$116</cx:f>
        <cx:lvl ptCount="100" formatCode="General">
          <cx:pt idx="0">100457</cx:pt>
          <cx:pt idx="1">97070</cx:pt>
          <cx:pt idx="2">97210</cx:pt>
          <cx:pt idx="3">97674</cx:pt>
          <cx:pt idx="4">98340</cx:pt>
          <cx:pt idx="5">94778</cx:pt>
          <cx:pt idx="6">96667</cx:pt>
          <cx:pt idx="7">101419</cx:pt>
          <cx:pt idx="8">96900</cx:pt>
          <cx:pt idx="9">100427</cx:pt>
          <cx:pt idx="10">94839</cx:pt>
          <cx:pt idx="11">97384</cx:pt>
          <cx:pt idx="12">95793</cx:pt>
          <cx:pt idx="13">95681</cx:pt>
          <cx:pt idx="14">103019</cx:pt>
          <cx:pt idx="15">96413</cx:pt>
          <cx:pt idx="16">97303</cx:pt>
          <cx:pt idx="17">95077</cx:pt>
          <cx:pt idx="18">101273</cx:pt>
          <cx:pt idx="19">102773</cx:pt>
          <cx:pt idx="20">97780</cx:pt>
          <cx:pt idx="21">100642</cx:pt>
          <cx:pt idx="22">98753</cx:pt>
          <cx:pt idx="23">97316</cx:pt>
          <cx:pt idx="24">104475</cx:pt>
          <cx:pt idx="25">97429</cx:pt>
          <cx:pt idx="26">97374</cx:pt>
          <cx:pt idx="27">97590</cx:pt>
          <cx:pt idx="28">97864</cx:pt>
          <cx:pt idx="29">99187</cx:pt>
          <cx:pt idx="30">98956</cx:pt>
          <cx:pt idx="31">100333</cx:pt>
          <cx:pt idx="32">100170</cx:pt>
          <cx:pt idx="33">99218</cx:pt>
          <cx:pt idx="34">98707</cx:pt>
          <cx:pt idx="35">97088</cx:pt>
          <cx:pt idx="36">99336</cx:pt>
          <cx:pt idx="37">97869</cx:pt>
          <cx:pt idx="38">94702</cx:pt>
          <cx:pt idx="39">98490</cx:pt>
          <cx:pt idx="40">97345</cx:pt>
          <cx:pt idx="41">94025</cx:pt>
          <cx:pt idx="42">94786</cx:pt>
          <cx:pt idx="43">100031</cx:pt>
          <cx:pt idx="44">98954</cx:pt>
          <cx:pt idx="45">98227</cx:pt>
          <cx:pt idx="46">95876</cx:pt>
          <cx:pt idx="47">98176</cx:pt>
          <cx:pt idx="48">97223</cx:pt>
          <cx:pt idx="49">100683</cx:pt>
          <cx:pt idx="50">97106</cx:pt>
          <cx:pt idx="51">100543</cx:pt>
          <cx:pt idx="52">97654</cx:pt>
          <cx:pt idx="53">94800</cx:pt>
          <cx:pt idx="54">98167</cx:pt>
          <cx:pt idx="55">98925</cx:pt>
          <cx:pt idx="56">95505</cx:pt>
          <cx:pt idx="57">102449</cx:pt>
          <cx:pt idx="58">96613</cx:pt>
          <cx:pt idx="59">100452</cx:pt>
          <cx:pt idx="60">100039</cx:pt>
          <cx:pt idx="61">96869</cx:pt>
          <cx:pt idx="62">99905</cx:pt>
          <cx:pt idx="63">98440</cx:pt>
          <cx:pt idx="64">95794</cx:pt>
          <cx:pt idx="65">97995</cx:pt>
          <cx:pt idx="66">99519</cx:pt>
          <cx:pt idx="67">97251</cx:pt>
          <cx:pt idx="68">98911</cx:pt>
          <cx:pt idx="69">101626</cx:pt>
          <cx:pt idx="70">99894</cx:pt>
          <cx:pt idx="71">101615</cx:pt>
          <cx:pt idx="72">96628</cx:pt>
          <cx:pt idx="73">96768</cx:pt>
          <cx:pt idx="74">97906</cx:pt>
          <cx:pt idx="75">94628</cx:pt>
          <cx:pt idx="76">96329</cx:pt>
          <cx:pt idx="77">98912</cx:pt>
          <cx:pt idx="78">94790</cx:pt>
          <cx:pt idx="79">101000</cx:pt>
          <cx:pt idx="80">96203</cx:pt>
          <cx:pt idx="81">104483</cx:pt>
          <cx:pt idx="82">101229</cx:pt>
          <cx:pt idx="83">98309</cx:pt>
          <cx:pt idx="84">97485</cx:pt>
          <cx:pt idx="85">96125</cx:pt>
          <cx:pt idx="86">98095</cx:pt>
          <cx:pt idx="87">94698</cx:pt>
          <cx:pt idx="88">98416</cx:pt>
          <cx:pt idx="89">96470</cx:pt>
          <cx:pt idx="90">97412</cx:pt>
          <cx:pt idx="91">97432</cx:pt>
          <cx:pt idx="92">96975</cx:pt>
          <cx:pt idx="93">97270</cx:pt>
          <cx:pt idx="94">97796</cx:pt>
          <cx:pt idx="95">96292</cx:pt>
          <cx:pt idx="96">95380</cx:pt>
          <cx:pt idx="97">99305</cx:pt>
          <cx:pt idx="98">99030</cx:pt>
          <cx:pt idx="99">102526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eaLnBrk="1" fontAlgn="auto" latinLnBrk="0" hangingPunct="1"/>
            <a:r>
              <a:rPr lang="en-US" sz="1200" b="0" i="0" baseline="0">
                <a:effectLst/>
              </a:rPr>
              <a:t>1920 by 1024, x = 0.0, y = -0.5, zoom = 0.0, array_view , tile size = 8 by 8</a:t>
            </a:r>
            <a:endParaRPr lang="en-GB" sz="1200">
              <a:effectLst/>
            </a:endParaRPr>
          </a:p>
        </cx:rich>
      </cx:tx>
    </cx:title>
    <cx:plotArea>
      <cx:plotAreaRegion>
        <cx:series layoutId="boxWhisker" uniqueId="{72E6FAC0-4F6C-42E4-AFE1-E3823D5C954C}" formatIdx="0">
          <cx:tx>
            <cx:txData>
              <cx:f/>
              <cx:v>0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A676560-F01B-400D-B388-80E4D6F75AAA}" formatIdx="1">
          <cx:tx>
            <cx:txData>
              <cx:f/>
              <cx:v>8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7E3312C-34D9-4BD8-9640-834147A03126}" formatIdx="2">
          <cx:tx>
            <cx:txData>
              <cx:f/>
              <cx:v>16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12CA731D-12EB-48B5-859A-A4443E4DB6C2}" formatIdx="3">
          <cx:tx>
            <cx:txData>
              <cx:f/>
              <cx:v>24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4D2DC229-2989-456C-BBA5-E13A9AC8E101}" formatIdx="4">
          <cx:tx>
            <cx:txData>
              <cx:f/>
              <cx:v>32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47155122-70EE-4ECE-96D3-C114A4C00784}" formatIdx="5">
          <cx:tx>
            <cx:txData>
              <cx:f/>
              <cx:v>40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2DF89ADF-E052-4992-B9CB-E2D19D48B7DE}" formatIdx="6">
          <cx:tx>
            <cx:txData>
              <cx:f/>
              <cx:v>48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A5464CFE-3FE2-414A-AB5A-C9BF4D49C450}" formatIdx="7">
          <cx:tx>
            <cx:txData>
              <cx:f/>
              <cx:v>56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33104558-C5C1-4ADB-AEA8-2C6A736F77F9}" formatIdx="8">
          <cx:tx>
            <cx:txData>
              <cx:f/>
              <cx:v>64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77B17E6F-5AEB-4D5C-BF3A-DEE5334BB8EF}" formatIdx="9">
          <cx:tx>
            <cx:txData>
              <cx:f/>
              <cx:v>72</cx:v>
            </cx:txData>
          </cx:tx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E6A65ED2-C1BD-47F2-B7E4-21EB76671ED3}" formatIdx="10">
          <cx:tx>
            <cx:txData>
              <cx:f/>
              <cx:v>80</cx:v>
            </cx:txData>
          </cx:tx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94A6D621-CFE3-4065-AAC8-B68BCF8914B2}" formatIdx="11">
          <cx:tx>
            <cx:txData>
              <cx:f/>
              <cx:v>88</cx:v>
            </cx:txData>
          </cx:tx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3F9B237E-F181-44B5-8803-B4E73DC2B6F8}" formatIdx="12">
          <cx:tx>
            <cx:txData>
              <cx:f/>
              <cx:v>96</cx:v>
            </cx:txData>
          </cx:tx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321C88D1-68BA-48F6-9B7C-564CA967BC47}" formatIdx="13">
          <cx:tx>
            <cx:txData>
              <cx:f/>
              <cx:v>104</cx:v>
            </cx:txData>
          </cx:tx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4BD5A8DF-7441-45F5-A55E-F88DEB2835FD}" formatIdx="14">
          <cx:tx>
            <cx:txData>
              <cx:f/>
              <cx:v>112</cx:v>
            </cx:txData>
          </cx:tx>
          <cx:dataId val="14"/>
          <cx:layoutPr>
            <cx:visibility meanLine="0" meanMarker="1" nonoutliers="0" outliers="1"/>
            <cx:statistics quartileMethod="exclusive"/>
          </cx:layoutPr>
        </cx:series>
        <cx:series layoutId="boxWhisker" uniqueId="{394A8CD1-DAC5-46B6-A2CD-920B3AD8A59F}" formatIdx="15">
          <cx:tx>
            <cx:txData>
              <cx:f/>
              <cx:v>120</cx:v>
            </cx:txData>
          </cx:tx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BE73DD5C-21BE-41E8-BED9-EA31247FE8B5}" formatIdx="16">
          <cx:tx>
            <cx:txData>
              <cx:f/>
              <cx:v>128</cx:v>
            </cx:txData>
          </cx:tx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B1A85557-EF3F-4D9E-AD04-157864F45E02}" formatIdx="17">
          <cx:tx>
            <cx:txData>
              <cx:f/>
              <cx:v>136</cx:v>
            </cx:txData>
          </cx:tx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F10A8E25-A3CD-4901-B6B6-A08A8ECEA829}" formatIdx="18">
          <cx:tx>
            <cx:txData>
              <cx:f/>
              <cx:v>144</cx:v>
            </cx:txData>
          </cx:tx>
          <cx:dataId val="18"/>
          <cx:layoutPr>
            <cx:visibility meanLine="0" meanMarker="1" nonoutliers="0" outliers="1"/>
            <cx:statistics quartileMethod="exclusive"/>
          </cx:layoutPr>
        </cx:series>
        <cx:series layoutId="boxWhisker" uniqueId="{F0F4389D-8E68-45D6-95BA-937D5C908C98}" formatIdx="19">
          <cx:tx>
            <cx:txData>
              <cx:f/>
              <cx:v>152</cx:v>
            </cx:txData>
          </cx:tx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B512EEAB-1356-410C-8A59-4C9116D81413}" formatIdx="20">
          <cx:tx>
            <cx:txData>
              <cx:f/>
              <cx:v>160</cx:v>
            </cx:txData>
          </cx:tx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A46AB97C-19EB-4AE2-9207-D34BA9BE67EB}" formatIdx="21">
          <cx:tx>
            <cx:txData>
              <cx:f/>
              <cx:v>168</cx:v>
            </cx:txData>
          </cx:tx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FC2DA969-0846-43A4-B722-2D9AE4FA2BD1}" formatIdx="22">
          <cx:tx>
            <cx:txData>
              <cx:f/>
              <cx:v>176</cx:v>
            </cx:txData>
          </cx:tx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0857EBF0-FC10-4046-96F1-B0E9E097A38D}" formatIdx="23">
          <cx:tx>
            <cx:txData>
              <cx:f/>
              <cx:v>184</cx:v>
            </cx:txData>
          </cx:tx>
          <cx:dataId val="23"/>
          <cx:layoutPr>
            <cx:visibility meanLine="0" meanMarker="1" nonoutliers="0" outliers="1"/>
            <cx:statistics quartileMethod="exclusive"/>
          </cx:layoutPr>
        </cx:series>
        <cx:series layoutId="boxWhisker" uniqueId="{F85EECFE-C05A-4535-89D1-A341E713BDAE}" formatIdx="24">
          <cx:tx>
            <cx:txData>
              <cx:f/>
              <cx:v>192</cx:v>
            </cx:txData>
          </cx:tx>
          <cx:dataId val="24"/>
          <cx:layoutPr>
            <cx:visibility meanLine="0" meanMarker="1" nonoutliers="0" outliers="1"/>
            <cx:statistics quartileMethod="exclusive"/>
          </cx:layoutPr>
        </cx:series>
        <cx:series layoutId="boxWhisker" uniqueId="{112BBAA4-8978-4A84-B73A-F4611955713B}" formatIdx="25">
          <cx:tx>
            <cx:txData>
              <cx:f/>
              <cx:v>200</cx:v>
            </cx:txData>
          </cx:tx>
          <cx:dataId val="25"/>
          <cx:layoutPr>
            <cx:visibility meanLine="0" meanMarker="1" nonoutliers="0" outliers="1"/>
            <cx:statistics quartileMethod="exclusive"/>
          </cx:layoutPr>
        </cx:series>
        <cx:series layoutId="boxWhisker" uniqueId="{93623F85-CA25-420E-BAB5-02B8A8F68739}" formatIdx="26">
          <cx:tx>
            <cx:txData>
              <cx:f/>
              <cx:v>208</cx:v>
            </cx:txData>
          </cx:tx>
          <cx:dataId val="26"/>
          <cx:layoutPr>
            <cx:visibility meanLine="0" meanMarker="1" nonoutliers="0" outliers="1"/>
            <cx:statistics quartileMethod="exclusive"/>
          </cx:layoutPr>
        </cx:series>
        <cx:series layoutId="boxWhisker" uniqueId="{A29F58BA-6841-4B86-92FB-2CA42C7F29DB}" formatIdx="27">
          <cx:tx>
            <cx:txData>
              <cx:f/>
              <cx:v>216</cx:v>
            </cx:txData>
          </cx:tx>
          <cx:dataId val="27"/>
          <cx:layoutPr>
            <cx:visibility meanLine="0" meanMarker="1" nonoutliers="0" outliers="1"/>
            <cx:statistics quartileMethod="exclusive"/>
          </cx:layoutPr>
        </cx:series>
        <cx:series layoutId="boxWhisker" uniqueId="{6236F4D3-1152-4274-B228-008EEDCCC444}" formatIdx="28">
          <cx:tx>
            <cx:txData>
              <cx:f/>
              <cx:v>224</cx:v>
            </cx:txData>
          </cx:tx>
          <cx:dataId val="28"/>
          <cx:layoutPr>
            <cx:visibility meanLine="0" meanMarker="1" nonoutliers="0" outliers="1"/>
            <cx:statistics quartileMethod="exclusive"/>
          </cx:layoutPr>
        </cx:series>
        <cx:series layoutId="boxWhisker" uniqueId="{10B2C8C2-6419-4F9B-A513-5DD537B02778}" formatIdx="29">
          <cx:tx>
            <cx:txData>
              <cx:f/>
              <cx:v>232</cx:v>
            </cx:txData>
          </cx:tx>
          <cx:dataId val="29"/>
          <cx:layoutPr>
            <cx:visibility meanLine="0" meanMarker="1" nonoutliers="0" outliers="1"/>
            <cx:statistics quartileMethod="exclusive"/>
          </cx:layoutPr>
        </cx:series>
        <cx:series layoutId="boxWhisker" uniqueId="{2C227FB4-29A7-4527-83C0-02F4D1C7D113}" formatIdx="30">
          <cx:tx>
            <cx:txData>
              <cx:f/>
              <cx:v>240</cx:v>
            </cx:txData>
          </cx:tx>
          <cx:dataId val="30"/>
          <cx:layoutPr>
            <cx:visibility meanLine="0" meanMarker="1" nonoutliers="0" outliers="1"/>
            <cx:statistics quartileMethod="exclusive"/>
          </cx:layoutPr>
        </cx:series>
        <cx:series layoutId="boxWhisker" uniqueId="{23DEC031-E73E-4D7D-AF8D-C56FAB8281B6}" formatIdx="31">
          <cx:tx>
            <cx:txData>
              <cx:f/>
              <cx:v>248</cx:v>
            </cx:txData>
          </cx:tx>
          <cx:dataId val="31"/>
          <cx:layoutPr>
            <cx:visibility meanLine="0" meanMarker="1" nonoutliers="0" outliers="1"/>
            <cx:statistics quartileMethod="exclusive"/>
          </cx:layoutPr>
        </cx:series>
        <cx:series layoutId="boxWhisker" uniqueId="{00000021-22D8-4D4A-A6B0-4C7A3704A811}">
          <cx:tx>
            <cx:txData>
              <cx:f/>
              <cx:v>256</cx:v>
            </cx:txData>
          </cx:tx>
          <cx:dataId val="32"/>
          <cx:layoutPr>
            <cx:statistics quartileMethod="exclusive"/>
          </cx:layoutPr>
        </cx:series>
      </cx:plotAreaRegion>
      <cx:axis id="0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Task size for integrated GPU in rows</a:t>
                </a:r>
              </a:p>
            </cx:rich>
          </cx:tx>
        </cx:title>
        <cx:tickLabels/>
      </cx:axis>
      <cx:axis id="1">
        <cx:valScaling min="4000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Microseconds</a:t>
                </a:r>
              </a:p>
            </cx:rich>
          </cx:tx>
        </cx:title>
        <cx:majorGridlines/>
        <cx:tickLabels/>
      </cx:axis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Sheet1!$AW$17:$AW$116</cx:f>
        <cx:lvl ptCount="100" formatCode="General">
          <cx:pt idx="0">77450</cx:pt>
          <cx:pt idx="1">67479</cx:pt>
          <cx:pt idx="2">67354</cx:pt>
          <cx:pt idx="3">63211</cx:pt>
          <cx:pt idx="4">63289</cx:pt>
          <cx:pt idx="5">63917</cx:pt>
          <cx:pt idx="6">66285</cx:pt>
          <cx:pt idx="7">64295</cx:pt>
          <cx:pt idx="8">64464</cx:pt>
          <cx:pt idx="9">65559</cx:pt>
          <cx:pt idx="10">63879</cx:pt>
          <cx:pt idx="11">64031</cx:pt>
          <cx:pt idx="12">63887</cx:pt>
          <cx:pt idx="13">64247</cx:pt>
          <cx:pt idx="14">64249</cx:pt>
          <cx:pt idx="15">64025</cx:pt>
          <cx:pt idx="16">63196</cx:pt>
          <cx:pt idx="17">63647</cx:pt>
          <cx:pt idx="18">64228</cx:pt>
          <cx:pt idx="19">64588</cx:pt>
          <cx:pt idx="20">63935</cx:pt>
          <cx:pt idx="21">65927</cx:pt>
          <cx:pt idx="22">65972</cx:pt>
          <cx:pt idx="23">64342</cx:pt>
          <cx:pt idx="24">65503</cx:pt>
          <cx:pt idx="25">63350</cx:pt>
          <cx:pt idx="26">64275</cx:pt>
          <cx:pt idx="27">65920</cx:pt>
          <cx:pt idx="28">64431</cx:pt>
          <cx:pt idx="29">65656</cx:pt>
          <cx:pt idx="30">63875</cx:pt>
          <cx:pt idx="31">64018</cx:pt>
          <cx:pt idx="32">65080</cx:pt>
          <cx:pt idx="33">64476</cx:pt>
          <cx:pt idx="34">65112</cx:pt>
          <cx:pt idx="35">64120</cx:pt>
          <cx:pt idx="36">64480</cx:pt>
          <cx:pt idx="37">63091</cx:pt>
          <cx:pt idx="38">64140</cx:pt>
          <cx:pt idx="39">63719</cx:pt>
          <cx:pt idx="40">65219</cx:pt>
          <cx:pt idx="41">64851</cx:pt>
          <cx:pt idx="42">66503</cx:pt>
          <cx:pt idx="43">64901</cx:pt>
          <cx:pt idx="44">65701</cx:pt>
          <cx:pt idx="45">63668</cx:pt>
          <cx:pt idx="46">64574</cx:pt>
          <cx:pt idx="47">65741</cx:pt>
          <cx:pt idx="48">64095</cx:pt>
          <cx:pt idx="49">64162</cx:pt>
          <cx:pt idx="50">65336</cx:pt>
          <cx:pt idx="51">64097</cx:pt>
          <cx:pt idx="52">65862</cx:pt>
          <cx:pt idx="53">63801</cx:pt>
          <cx:pt idx="54">64164</cx:pt>
          <cx:pt idx="55">64536</cx:pt>
          <cx:pt idx="56">64247</cx:pt>
          <cx:pt idx="57">65596</cx:pt>
          <cx:pt idx="58">63834</cx:pt>
          <cx:pt idx="59">65950</cx:pt>
          <cx:pt idx="60">65724</cx:pt>
          <cx:pt idx="61">64269</cx:pt>
          <cx:pt idx="62">64818</cx:pt>
          <cx:pt idx="63">64528</cx:pt>
          <cx:pt idx="64">64500</cx:pt>
          <cx:pt idx="65">65985</cx:pt>
          <cx:pt idx="66">63770</cx:pt>
          <cx:pt idx="67">64778</cx:pt>
          <cx:pt idx="68">65343</cx:pt>
          <cx:pt idx="69">64922</cx:pt>
          <cx:pt idx="70">64711</cx:pt>
          <cx:pt idx="71">64103</cx:pt>
          <cx:pt idx="72">65422</cx:pt>
          <cx:pt idx="73">64214</cx:pt>
          <cx:pt idx="74">64483</cx:pt>
          <cx:pt idx="75">65743</cx:pt>
          <cx:pt idx="76">64229</cx:pt>
          <cx:pt idx="77">65560</cx:pt>
          <cx:pt idx="78">64468</cx:pt>
          <cx:pt idx="79">64834</cx:pt>
          <cx:pt idx="80">64038</cx:pt>
          <cx:pt idx="81">64288</cx:pt>
          <cx:pt idx="82">64203</cx:pt>
          <cx:pt idx="83">65616</cx:pt>
          <cx:pt idx="84">64242</cx:pt>
          <cx:pt idx="85">63757</cx:pt>
          <cx:pt idx="86">63478</cx:pt>
          <cx:pt idx="87">64638</cx:pt>
          <cx:pt idx="88">65311</cx:pt>
          <cx:pt idx="89">64553</cx:pt>
          <cx:pt idx="90">65679</cx:pt>
          <cx:pt idx="91">64041</cx:pt>
          <cx:pt idx="92">64433</cx:pt>
          <cx:pt idx="93">65879</cx:pt>
          <cx:pt idx="94">64022</cx:pt>
          <cx:pt idx="95">64859</cx:pt>
          <cx:pt idx="96">64117</cx:pt>
          <cx:pt idx="97">64537</cx:pt>
          <cx:pt idx="98">65424</cx:pt>
          <cx:pt idx="99">64359</cx:pt>
        </cx:lvl>
      </cx:numDim>
    </cx:data>
    <cx:data id="1">
      <cx:numDim type="val">
        <cx:f>Sheet1!$BN$17:$BN$116</cx:f>
        <cx:lvl ptCount="100" formatCode="General">
          <cx:pt idx="0">59369</cx:pt>
          <cx:pt idx="1">61001</cx:pt>
          <cx:pt idx="2">63229</cx:pt>
          <cx:pt idx="3">61665</cx:pt>
          <cx:pt idx="4">57514</cx:pt>
          <cx:pt idx="5">63183</cx:pt>
          <cx:pt idx="6">61927</cx:pt>
          <cx:pt idx="7">60524</cx:pt>
          <cx:pt idx="8">63098</cx:pt>
          <cx:pt idx="9">57568</cx:pt>
          <cx:pt idx="10">60613</cx:pt>
          <cx:pt idx="11">62081</cx:pt>
          <cx:pt idx="12">58146</cx:pt>
          <cx:pt idx="13">63217</cx:pt>
          <cx:pt idx="14">60823</cx:pt>
          <cx:pt idx="15">58799</cx:pt>
          <cx:pt idx="16">58122</cx:pt>
          <cx:pt idx="17">60383</cx:pt>
          <cx:pt idx="18">61110</cx:pt>
          <cx:pt idx="19">57620</cx:pt>
          <cx:pt idx="20">60262</cx:pt>
          <cx:pt idx="21">59108</cx:pt>
          <cx:pt idx="22">58912</cx:pt>
          <cx:pt idx="23">59130</cx:pt>
          <cx:pt idx="24">58604</cx:pt>
          <cx:pt idx="25">60677</cx:pt>
          <cx:pt idx="26">60177</cx:pt>
          <cx:pt idx="27">62834</cx:pt>
          <cx:pt idx="28">58050</cx:pt>
          <cx:pt idx="29">60527</cx:pt>
          <cx:pt idx="30">63528</cx:pt>
          <cx:pt idx="31">63178</cx:pt>
          <cx:pt idx="32">61039</cx:pt>
          <cx:pt idx="33">59859</cx:pt>
          <cx:pt idx="34">58805</cx:pt>
          <cx:pt idx="35">58486</cx:pt>
          <cx:pt idx="36">62374</cx:pt>
          <cx:pt idx="37">60099</cx:pt>
          <cx:pt idx="38">59898</cx:pt>
          <cx:pt idx="39">62307</cx:pt>
          <cx:pt idx="40">58729</cx:pt>
          <cx:pt idx="41">58635</cx:pt>
          <cx:pt idx="42">58108</cx:pt>
          <cx:pt idx="43">63404</cx:pt>
          <cx:pt idx="44">62117</cx:pt>
          <cx:pt idx="45">59534</cx:pt>
          <cx:pt idx="46">63144</cx:pt>
          <cx:pt idx="47">63680</cx:pt>
          <cx:pt idx="48">58269</cx:pt>
          <cx:pt idx="49">61498</cx:pt>
          <cx:pt idx="50">62002</cx:pt>
          <cx:pt idx="51">57998</cx:pt>
          <cx:pt idx="52">60158</cx:pt>
          <cx:pt idx="53">58727</cx:pt>
          <cx:pt idx="54">60577</cx:pt>
          <cx:pt idx="55">59707</cx:pt>
          <cx:pt idx="56">61877</cx:pt>
          <cx:pt idx="57">63902</cx:pt>
          <cx:pt idx="58">62683</cx:pt>
          <cx:pt idx="59">58952</cx:pt>
          <cx:pt idx="60">59932</cx:pt>
          <cx:pt idx="61">58989</cx:pt>
          <cx:pt idx="62">60191</cx:pt>
          <cx:pt idx="63">58667</cx:pt>
          <cx:pt idx="64">62188</cx:pt>
          <cx:pt idx="65">62934</cx:pt>
          <cx:pt idx="66">60686</cx:pt>
          <cx:pt idx="67">62913</cx:pt>
          <cx:pt idx="68">61728</cx:pt>
          <cx:pt idx="69">59643</cx:pt>
          <cx:pt idx="70">61174</cx:pt>
          <cx:pt idx="71">58500</cx:pt>
          <cx:pt idx="72">60332</cx:pt>
          <cx:pt idx="73">59537</cx:pt>
          <cx:pt idx="74">62339</cx:pt>
          <cx:pt idx="75">59157</cx:pt>
          <cx:pt idx="76">61061</cx:pt>
          <cx:pt idx="77">63295</cx:pt>
          <cx:pt idx="78">61897</cx:pt>
          <cx:pt idx="79">61723</cx:pt>
          <cx:pt idx="80">57416</cx:pt>
          <cx:pt idx="81">61829</cx:pt>
          <cx:pt idx="82">58946</cx:pt>
          <cx:pt idx="83">58949</cx:pt>
          <cx:pt idx="84">61145</cx:pt>
          <cx:pt idx="85">62230</cx:pt>
          <cx:pt idx="86">60968</cx:pt>
          <cx:pt idx="87">61348</cx:pt>
          <cx:pt idx="88">58363</cx:pt>
          <cx:pt idx="89">62043</cx:pt>
          <cx:pt idx="90">63070</cx:pt>
          <cx:pt idx="91">59106</cx:pt>
          <cx:pt idx="92">59818</cx:pt>
          <cx:pt idx="93">59533</cx:pt>
          <cx:pt idx="94">61410</cx:pt>
          <cx:pt idx="95">61429</cx:pt>
          <cx:pt idx="96">61896</cx:pt>
          <cx:pt idx="97">61771</cx:pt>
          <cx:pt idx="98">60497</cx:pt>
          <cx:pt idx="99">60628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eaLnBrk="1" fontAlgn="auto" latinLnBrk="0" hangingPunct="1"/>
            <a:r>
              <a:rPr lang="en-US" sz="1200" b="0" i="0" baseline="0">
                <a:effectLst/>
              </a:rPr>
              <a:t>1920 by 1024, x = 0.0, y = -0.5, zoom = 0.0, array_view , tile size = 8 by 8</a:t>
            </a:r>
            <a:endParaRPr lang="en-GB" sz="1200">
              <a:effectLst/>
            </a:endParaRPr>
          </a:p>
        </cx:rich>
      </cx:tx>
    </cx:title>
    <cx:plotArea>
      <cx:plotAreaRegion>
        <cx:series layoutId="boxWhisker" uniqueId="{22109242-31CE-4918-A7FC-7D99BD3C2B60}">
          <cx:tx>
            <cx:txData>
              <cx:f/>
              <cx:v>0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67B7D5D-05B1-445F-8382-EA5524378D85}">
          <cx:tx>
            <cx:txData>
              <cx:f/>
              <cx:v>144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Task size for integrated GPU in rows</a:t>
                </a:r>
              </a:p>
            </cx:rich>
          </cx:tx>
        </cx:title>
        <cx:tickLabels/>
      </cx:axis>
      <cx:axis id="1">
        <cx:valScaling min="5500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Microseconds</a:t>
                </a:r>
              </a:p>
            </cx:rich>
          </cx:tx>
        </cx:title>
        <cx:majorGridlines/>
        <cx:tickLabels/>
      </cx:axis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0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00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1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0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9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0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10F398-392F-4A8F-A48A-B77CD4B05F0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524B-76FF-49D7-8491-83A359ACE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96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Interactive</a:t>
            </a:r>
            <a:br>
              <a:rPr lang="en-GB" dirty="0" smtClean="0"/>
            </a:br>
            <a:r>
              <a:rPr lang="en-GB" dirty="0" smtClean="0"/>
              <a:t>Mandlebrot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CMP 202  30/4/2019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7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vs Multiple GPU(s)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79" y="1610174"/>
            <a:ext cx="3242732" cy="1937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79" y="3844951"/>
            <a:ext cx="3242732" cy="1941325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4159557720"/>
                  </p:ext>
                </p:extLst>
              </p:nvPr>
            </p:nvGraphicFramePr>
            <p:xfrm>
              <a:off x="646111" y="1610174"/>
              <a:ext cx="6960170" cy="41761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11" y="1610174"/>
                <a:ext cx="6960170" cy="4176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vs Multiple GPU(s)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External GPU was a lot faster than the integrated GPU.</a:t>
            </a:r>
          </a:p>
          <a:p>
            <a:r>
              <a:rPr lang="en-GB" dirty="0" smtClean="0"/>
              <a:t>Using just the main GPU was faster than using both with all combinations of task sizes.</a:t>
            </a:r>
          </a:p>
          <a:p>
            <a:r>
              <a:rPr lang="en-GB" dirty="0" smtClean="0"/>
              <a:t>Disappointing but still interesting results. </a:t>
            </a:r>
          </a:p>
          <a:p>
            <a:r>
              <a:rPr lang="en-GB" dirty="0" smtClean="0"/>
              <a:t>If the tasks are too small:</a:t>
            </a:r>
          </a:p>
          <a:p>
            <a:pPr lvl="1"/>
            <a:r>
              <a:rPr lang="en-GB" dirty="0" smtClean="0"/>
              <a:t>There is a bottle </a:t>
            </a:r>
            <a:r>
              <a:rPr lang="en-GB" dirty="0"/>
              <a:t>neck </a:t>
            </a:r>
            <a:r>
              <a:rPr lang="en-GB" dirty="0" smtClean="0"/>
              <a:t>in speed of </a:t>
            </a:r>
            <a:r>
              <a:rPr lang="en-GB" dirty="0"/>
              <a:t>getting data from the CPU to the </a:t>
            </a:r>
            <a:r>
              <a:rPr lang="en-GB" dirty="0" smtClean="0"/>
              <a:t>GPU via the </a:t>
            </a:r>
            <a:r>
              <a:rPr lang="en-GB" dirty="0"/>
              <a:t>PCI bus. </a:t>
            </a:r>
            <a:r>
              <a:rPr lang="en-GB" dirty="0" smtClean="0"/>
              <a:t>Over use of this will lead to worse performance.</a:t>
            </a:r>
          </a:p>
          <a:p>
            <a:r>
              <a:rPr lang="en-GB" dirty="0" smtClean="0"/>
              <a:t>If </a:t>
            </a:r>
            <a:r>
              <a:rPr lang="en-GB" dirty="0" smtClean="0"/>
              <a:t>the tasks are too big:</a:t>
            </a:r>
          </a:p>
          <a:p>
            <a:pPr lvl="1"/>
            <a:r>
              <a:rPr lang="en-GB" dirty="0" smtClean="0"/>
              <a:t>Some GPUs </a:t>
            </a:r>
            <a:r>
              <a:rPr lang="en-GB" dirty="0"/>
              <a:t>may be waiting for </a:t>
            </a:r>
            <a:r>
              <a:rPr lang="en-GB" dirty="0" smtClean="0"/>
              <a:t>others </a:t>
            </a:r>
            <a:r>
              <a:rPr lang="en-GB" dirty="0" smtClean="0"/>
              <a:t>to complete.</a:t>
            </a:r>
          </a:p>
          <a:p>
            <a:r>
              <a:rPr lang="en-GB" dirty="0" smtClean="0"/>
              <a:t>This is not a completely fair test as not all task slices have the same amount of work to do, so I zoom in on a spot where all points tend to infinity.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45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fairer test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79" y="4573402"/>
            <a:ext cx="2261887" cy="120634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3746131953"/>
                  </p:ext>
                </p:extLst>
              </p:nvPr>
            </p:nvGraphicFramePr>
            <p:xfrm>
              <a:off x="646111" y="1610174"/>
              <a:ext cx="6975057" cy="41850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111" y="1610174"/>
                <a:ext cx="6975057" cy="4185034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79" y="3112170"/>
            <a:ext cx="2261887" cy="12041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379" y="1610175"/>
            <a:ext cx="2261887" cy="12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fairer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58596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Similar results but task size 128 is interesting.</a:t>
            </a:r>
          </a:p>
          <a:p>
            <a:r>
              <a:rPr lang="en-GB" dirty="0" smtClean="0"/>
              <a:t>It has the fastest and the slowest times of all the tests.</a:t>
            </a:r>
          </a:p>
          <a:p>
            <a:r>
              <a:rPr lang="en-GB" dirty="0" smtClean="0"/>
              <a:t>Some frames the more powerful GPU grabs all but one task, others it gets all but two.</a:t>
            </a:r>
          </a:p>
          <a:p>
            <a:r>
              <a:rPr lang="en-GB" dirty="0" smtClean="0"/>
              <a:t>The frames it gets all but two are like the 256 test (the slowest average), except there are double the trips to the CPU so it is slightly slower.</a:t>
            </a:r>
          </a:p>
          <a:p>
            <a:r>
              <a:rPr lang="en-GB" dirty="0" smtClean="0"/>
              <a:t>The frames it gets all but one are faster than the single GPU test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It is possible to get a speed increase!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79" y="1610174"/>
            <a:ext cx="3236970" cy="1723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74" y="3722456"/>
            <a:ext cx="3228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coded task decomposition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88931061"/>
                  </p:ext>
                </p:extLst>
              </p:nvPr>
            </p:nvGraphicFramePr>
            <p:xfrm>
              <a:off x="646111" y="1636958"/>
              <a:ext cx="7332849" cy="44319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1" y="1636958"/>
                <a:ext cx="7332849" cy="443198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8289" y="1636958"/>
            <a:ext cx="3325090" cy="443198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Sweet spot is where integrated GPU has 144 rows out of 1024 and the dedicated has 880.</a:t>
            </a:r>
          </a:p>
          <a:p>
            <a:r>
              <a:rPr lang="en-GB" dirty="0"/>
              <a:t>A ratio of 9 : 64.</a:t>
            </a:r>
          </a:p>
          <a:p>
            <a:r>
              <a:rPr lang="en-GB" dirty="0"/>
              <a:t>This is only for the setup I was working with. The farming method would be better for portability. As would the default tile size arguably.</a:t>
            </a:r>
          </a:p>
          <a:p>
            <a:r>
              <a:rPr lang="en-GB" dirty="0"/>
              <a:t>Another method of task decomposition could be to do a test on each GPU and allocate work accordingly.</a:t>
            </a:r>
          </a:p>
        </p:txBody>
      </p:sp>
    </p:spTree>
    <p:extLst>
      <p:ext uri="{BB962C8B-B14F-4D97-AF65-F5344CB8AC3E}">
        <p14:creationId xmlns:p14="http://schemas.microsoft.com/office/powerpoint/2010/main" val="28106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 coded task decomposition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2451441186"/>
                  </p:ext>
                </p:extLst>
              </p:nvPr>
            </p:nvGraphicFramePr>
            <p:xfrm>
              <a:off x="646111" y="1853248"/>
              <a:ext cx="7356663" cy="4464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1" y="1853248"/>
                <a:ext cx="7356663" cy="446442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8289" y="1869468"/>
            <a:ext cx="3325090" cy="473915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9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used: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Intel(R) Core(TM) i7-6700 CPU @ 3.40GHz 3.41 GHz</a:t>
            </a:r>
          </a:p>
          <a:p>
            <a:r>
              <a:rPr lang="en-GB" dirty="0" smtClean="0"/>
              <a:t>32.0GB RAM</a:t>
            </a:r>
          </a:p>
          <a:p>
            <a:r>
              <a:rPr lang="en-GB" dirty="0" smtClean="0"/>
              <a:t>NVIDIA </a:t>
            </a:r>
            <a:r>
              <a:rPr lang="en-GB" dirty="0"/>
              <a:t>GeForce GTX 1080</a:t>
            </a:r>
          </a:p>
          <a:p>
            <a:pPr marL="0" indent="0">
              <a:buNone/>
            </a:pPr>
            <a:r>
              <a:rPr lang="en-GB" dirty="0" smtClean="0"/>
              <a:t>	Dedicated memory     = </a:t>
            </a:r>
            <a:r>
              <a:rPr lang="en-GB" dirty="0"/>
              <a:t>3 </a:t>
            </a:r>
            <a:r>
              <a:rPr lang="en-GB" dirty="0" smtClean="0"/>
              <a:t>Mb</a:t>
            </a:r>
            <a:endParaRPr lang="en-GB" dirty="0"/>
          </a:p>
          <a:p>
            <a:r>
              <a:rPr lang="en-GB" dirty="0" smtClean="0"/>
              <a:t>Intel(R</a:t>
            </a:r>
            <a:r>
              <a:rPr lang="en-GB" dirty="0"/>
              <a:t>) HD Graphics 530</a:t>
            </a:r>
          </a:p>
          <a:p>
            <a:pPr marL="0" indent="0">
              <a:buNone/>
            </a:pPr>
            <a:r>
              <a:rPr lang="en-GB" dirty="0" smtClean="0"/>
              <a:t>	Dedicated memory     = </a:t>
            </a:r>
            <a:r>
              <a:rPr lang="en-GB" dirty="0"/>
              <a:t>0.125 </a:t>
            </a:r>
            <a:r>
              <a:rPr lang="en-GB" dirty="0" smtClean="0"/>
              <a:t>Mb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to explore </a:t>
            </a:r>
            <a:r>
              <a:rPr lang="en-GB" dirty="0"/>
              <a:t>the Mandelbrot set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Ability to traverse the fractal with the mouse and zoom at any location in real time.</a:t>
            </a:r>
            <a:endParaRPr lang="en-GB" dirty="0"/>
          </a:p>
          <a:p>
            <a:r>
              <a:rPr lang="en-GB" dirty="0" smtClean="0"/>
              <a:t>Experiment with different parallelisation techniques to achieve maximum performance.</a:t>
            </a:r>
            <a:endParaRPr lang="en-GB" dirty="0"/>
          </a:p>
          <a:p>
            <a:r>
              <a:rPr lang="en-GB" dirty="0" smtClean="0"/>
              <a:t>Using AMP framework.</a:t>
            </a:r>
          </a:p>
          <a:p>
            <a:r>
              <a:rPr lang="en-GB" dirty="0"/>
              <a:t>Using a resolution of 1920 by 1024 so the rows are </a:t>
            </a:r>
            <a:r>
              <a:rPr lang="en-GB" dirty="0" smtClean="0"/>
              <a:t>easily divisible</a:t>
            </a:r>
            <a:r>
              <a:rPr lang="en-GB" dirty="0"/>
              <a:t> </a:t>
            </a:r>
            <a:r>
              <a:rPr lang="en-GB" dirty="0" smtClean="0"/>
              <a:t>for task sizes.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177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vs. CPU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pixel calculated independently.</a:t>
            </a:r>
          </a:p>
          <a:p>
            <a:r>
              <a:rPr lang="en-GB" dirty="0" smtClean="0"/>
              <a:t>No shared resources.</a:t>
            </a:r>
          </a:p>
          <a:p>
            <a:r>
              <a:rPr lang="en-GB" dirty="0" smtClean="0"/>
              <a:t>No data dependencies. (One part of a problem that depends on the output of another part of the problem.</a:t>
            </a:r>
          </a:p>
          <a:p>
            <a:r>
              <a:rPr lang="en-GB" dirty="0" smtClean="0"/>
              <a:t>Trivially </a:t>
            </a:r>
            <a:r>
              <a:rPr lang="en-GB" dirty="0"/>
              <a:t>parallel</a:t>
            </a:r>
            <a:r>
              <a:rPr lang="en-GB" dirty="0" smtClean="0"/>
              <a:t>.</a:t>
            </a:r>
          </a:p>
          <a:p>
            <a:r>
              <a:rPr lang="en-GB" dirty="0"/>
              <a:t>Few conditional statements. No need for branch prediction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Lots of small, independent calculations.</a:t>
            </a:r>
          </a:p>
          <a:p>
            <a:r>
              <a:rPr lang="en-GB" dirty="0" smtClean="0"/>
              <a:t>Ideally suited to GPU.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165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vs CPU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7034"/>
            <a:ext cx="8947522" cy="480508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Making </a:t>
            </a:r>
            <a:r>
              <a:rPr lang="en-GB" dirty="0"/>
              <a:t>use of multiple GPUs.</a:t>
            </a:r>
          </a:p>
          <a:p>
            <a:r>
              <a:rPr lang="en-GB" dirty="0"/>
              <a:t>Using task decomposition to split Mandelbrot into smaller tasks.</a:t>
            </a:r>
          </a:p>
          <a:p>
            <a:r>
              <a:rPr lang="en-GB" dirty="0"/>
              <a:t>CPU thread for each GPU.</a:t>
            </a:r>
          </a:p>
          <a:p>
            <a:r>
              <a:rPr lang="en-GB" dirty="0"/>
              <a:t>GPU thread for each pixel </a:t>
            </a:r>
            <a:r>
              <a:rPr lang="en-GB" dirty="0" smtClean="0"/>
              <a:t>in the task, making </a:t>
            </a:r>
            <a:r>
              <a:rPr lang="en-GB" dirty="0"/>
              <a:t>use of many compute units / </a:t>
            </a:r>
            <a:r>
              <a:rPr lang="en-GB" dirty="0" smtClean="0"/>
              <a:t>ALUs. </a:t>
            </a:r>
            <a:endParaRPr lang="en-GB" dirty="0"/>
          </a:p>
          <a:p>
            <a:r>
              <a:rPr lang="en-GB" dirty="0"/>
              <a:t>Use farming </a:t>
            </a:r>
            <a:r>
              <a:rPr lang="en-GB" dirty="0" smtClean="0"/>
              <a:t>(scatter / gather) pattern </a:t>
            </a:r>
            <a:r>
              <a:rPr lang="en-GB" dirty="0"/>
              <a:t>to delegate </a:t>
            </a:r>
            <a:r>
              <a:rPr lang="en-GB" dirty="0" smtClean="0"/>
              <a:t>tasks on the CPU. 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fork / join pattern to create and in </a:t>
            </a:r>
            <a:r>
              <a:rPr lang="en-GB" dirty="0" smtClean="0"/>
              <a:t>threads.</a:t>
            </a:r>
          </a:p>
          <a:p>
            <a:pPr lvl="1"/>
            <a:r>
              <a:rPr lang="en-GB" dirty="0" smtClean="0"/>
              <a:t>Not all tasks will be equally demanding so threads can grab new tasks as they are completed and not be waiting for other threads as much. </a:t>
            </a:r>
          </a:p>
          <a:p>
            <a:pPr lvl="1"/>
            <a:r>
              <a:rPr lang="en-GB" dirty="0" smtClean="0"/>
              <a:t>Creating and destroying threads is managed by OS and has an overhead.</a:t>
            </a:r>
          </a:p>
          <a:p>
            <a:r>
              <a:rPr lang="en-GB" dirty="0" smtClean="0"/>
              <a:t>Use map pattern on the GPU. </a:t>
            </a:r>
          </a:p>
          <a:p>
            <a:pPr lvl="1"/>
            <a:r>
              <a:rPr lang="en-GB" dirty="0" smtClean="0"/>
              <a:t>Ideal for trivially parallel programs.</a:t>
            </a:r>
          </a:p>
          <a:p>
            <a:pPr lvl="1"/>
            <a:r>
              <a:rPr lang="en-GB" dirty="0" smtClean="0"/>
              <a:t>Maps the tasks to the GPU threads. </a:t>
            </a:r>
          </a:p>
          <a:p>
            <a:pPr lvl="1"/>
            <a:r>
              <a:rPr lang="en-GB" dirty="0" smtClean="0"/>
              <a:t>Replaces iteration in non parallelised programs.</a:t>
            </a:r>
          </a:p>
          <a:p>
            <a:r>
              <a:rPr lang="en-GB" dirty="0" smtClean="0"/>
              <a:t>No need for reduction pattern (unfortunately).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 thread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Protecting task queue with a mutex to avoid threads accessing the same tasks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Make use of a unique lock </a:t>
            </a:r>
            <a:r>
              <a:rPr lang="en-GB" dirty="0" smtClean="0"/>
              <a:t>when adding tasks. This </a:t>
            </a:r>
            <a:r>
              <a:rPr lang="en-GB" dirty="0" smtClean="0"/>
              <a:t>unlocks when it goes out of scope. </a:t>
            </a:r>
          </a:p>
          <a:p>
            <a:r>
              <a:rPr lang="en-GB" dirty="0" smtClean="0"/>
              <a:t>Using std::Thread classes join() function to wait for all CPU threads before continuing.</a:t>
            </a:r>
          </a:p>
          <a:p>
            <a:r>
              <a:rPr lang="en-GB" dirty="0" smtClean="0"/>
              <a:t>Using a queue for the tasks.</a:t>
            </a:r>
          </a:p>
          <a:p>
            <a:pPr lvl="1"/>
            <a:r>
              <a:rPr lang="en-GB" dirty="0" smtClean="0"/>
              <a:t>First In First Out.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ush() and pop() functions both O(1).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Tiled vs not tiled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/>
              </p:nvPr>
            </p:nvGraphicFramePr>
            <p:xfrm>
              <a:off x="646112" y="1610174"/>
              <a:ext cx="6959140" cy="41754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2" y="1610174"/>
                <a:ext cx="6959140" cy="417548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48535" y="1610174"/>
            <a:ext cx="3325090" cy="4739150"/>
          </a:xfrm>
        </p:spPr>
        <p:txBody>
          <a:bodyPr>
            <a:normAutofit/>
          </a:bodyPr>
          <a:lstStyle/>
          <a:p>
            <a:r>
              <a:rPr lang="en-GB" dirty="0"/>
              <a:t>As there are no shared resources required, it appears tile static is not utilized, so there is no need for </a:t>
            </a:r>
            <a:r>
              <a:rPr lang="en-GB" dirty="0" smtClean="0"/>
              <a:t>tiling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Result surprising as using some tile sizes is slightly faster.</a:t>
            </a:r>
            <a:endParaRPr lang="en-GB" dirty="0" smtClean="0"/>
          </a:p>
          <a:p>
            <a:r>
              <a:rPr lang="en-GB" dirty="0"/>
              <a:t>With no tiling, AMP sets its own tile sizes but does not always get the optimal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9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Tiled vs not tiled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</a:t>
            </a:r>
            <a:r>
              <a:rPr lang="en-GB" dirty="0"/>
              <a:t>is very hard to predict what tile size is </a:t>
            </a:r>
            <a:r>
              <a:rPr lang="en-GB" dirty="0" smtClean="0"/>
              <a:t>optimal. </a:t>
            </a:r>
            <a:r>
              <a:rPr lang="en-GB" dirty="0" smtClean="0"/>
              <a:t>A lot of trial and error is required.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tile sizes are too small, there is a lot of context switching which is expensive.</a:t>
            </a:r>
          </a:p>
          <a:p>
            <a:r>
              <a:rPr lang="en-GB" dirty="0"/>
              <a:t>It takes a long time to go to global memory.</a:t>
            </a:r>
          </a:p>
          <a:p>
            <a:r>
              <a:rPr lang="en-GB" dirty="0"/>
              <a:t>8 by 8 tiles are faster than with no tiling.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Variants on 8 row tiles 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/>
              </p:nvPr>
            </p:nvGraphicFramePr>
            <p:xfrm>
              <a:off x="646111" y="1610174"/>
              <a:ext cx="6959138" cy="41754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1" y="1610174"/>
                <a:ext cx="6959138" cy="417548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94812" y="1610174"/>
            <a:ext cx="3676506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8 by 8 tiles were the fastest so I do some tests with rectangular tiles with 8 rows.</a:t>
            </a:r>
          </a:p>
          <a:p>
            <a:r>
              <a:rPr lang="en-GB" dirty="0" smtClean="0"/>
              <a:t>8 by 8 is still the fastest so I use this tile size for the rest of my benchmarking.</a:t>
            </a:r>
          </a:p>
        </p:txBody>
      </p:sp>
    </p:spTree>
    <p:extLst>
      <p:ext uri="{BB962C8B-B14F-4D97-AF65-F5344CB8AC3E}">
        <p14:creationId xmlns:p14="http://schemas.microsoft.com/office/powerpoint/2010/main" val="7906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844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Interactive Mandlebrot</vt:lpstr>
      <vt:lpstr>Hardware used:</vt:lpstr>
      <vt:lpstr>Purpose:</vt:lpstr>
      <vt:lpstr>GPU vs. CPU</vt:lpstr>
      <vt:lpstr>GPU vs CPU</vt:lpstr>
      <vt:lpstr>Safe thread interaction</vt:lpstr>
      <vt:lpstr>Tiled vs not tiled</vt:lpstr>
      <vt:lpstr>Tiled vs not tiled</vt:lpstr>
      <vt:lpstr>Variants on 8 row tiles </vt:lpstr>
      <vt:lpstr>Single vs Multiple GPU(s)</vt:lpstr>
      <vt:lpstr>Single vs Multiple GPU(s)</vt:lpstr>
      <vt:lpstr>A fairer test</vt:lpstr>
      <vt:lpstr>A fairer test</vt:lpstr>
      <vt:lpstr>Hard coded task decomposition</vt:lpstr>
      <vt:lpstr>Hard coded task decomposition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Mandlebrot</dc:title>
  <dc:creator>PHILIP GOOCH</dc:creator>
  <cp:lastModifiedBy>PHILIP GOOCH</cp:lastModifiedBy>
  <cp:revision>73</cp:revision>
  <dcterms:created xsi:type="dcterms:W3CDTF">2019-04-24T20:02:38Z</dcterms:created>
  <dcterms:modified xsi:type="dcterms:W3CDTF">2019-04-30T16:26:52Z</dcterms:modified>
</cp:coreProperties>
</file>