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809" r:id="rId5"/>
  </p:sldMasterIdLst>
  <p:notesMasterIdLst>
    <p:notesMasterId r:id="rId13"/>
  </p:notesMasterIdLst>
  <p:handoutMasterIdLst>
    <p:handoutMasterId r:id="rId14"/>
  </p:handoutMasterIdLst>
  <p:sldIdLst>
    <p:sldId id="309" r:id="rId6"/>
    <p:sldId id="318" r:id="rId7"/>
    <p:sldId id="320" r:id="rId8"/>
    <p:sldId id="325" r:id="rId9"/>
    <p:sldId id="314" r:id="rId10"/>
    <p:sldId id="327" r:id="rId11"/>
    <p:sldId id="326" r:id="rId1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87454" autoAdjust="0"/>
  </p:normalViewPr>
  <p:slideViewPr>
    <p:cSldViewPr>
      <p:cViewPr varScale="1">
        <p:scale>
          <a:sx n="96" d="100"/>
          <a:sy n="96" d="100"/>
        </p:scale>
        <p:origin x="17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Haglund" userId="e187b2d5-9fcf-4b81-afc6-187517e17e6c" providerId="ADAL" clId="{98A61178-EC0A-49D7-9423-A2FE803BC8BA}"/>
    <pc:docChg chg="undo custSel addSld delSld modSld modMainMaster">
      <pc:chgData name="Philip Haglund" userId="e187b2d5-9fcf-4b81-afc6-187517e17e6c" providerId="ADAL" clId="{98A61178-EC0A-49D7-9423-A2FE803BC8BA}" dt="2019-08-29T14:29:25.141" v="3974" actId="20577"/>
      <pc:docMkLst>
        <pc:docMk/>
      </pc:docMkLst>
      <pc:sldChg chg="del">
        <pc:chgData name="Philip Haglund" userId="e187b2d5-9fcf-4b81-afc6-187517e17e6c" providerId="ADAL" clId="{98A61178-EC0A-49D7-9423-A2FE803BC8BA}" dt="2019-08-14T09:26:25.012" v="2584" actId="2696"/>
        <pc:sldMkLst>
          <pc:docMk/>
          <pc:sldMk cId="3109724331" sldId="302"/>
        </pc:sldMkLst>
      </pc:sldChg>
      <pc:sldChg chg="add del">
        <pc:chgData name="Philip Haglund" userId="e187b2d5-9fcf-4b81-afc6-187517e17e6c" providerId="ADAL" clId="{98A61178-EC0A-49D7-9423-A2FE803BC8BA}" dt="2019-08-14T08:47:58.392" v="1903" actId="2696"/>
        <pc:sldMkLst>
          <pc:docMk/>
          <pc:sldMk cId="208257792" sldId="305"/>
        </pc:sldMkLst>
      </pc:sldChg>
      <pc:sldChg chg="modSp modTransition">
        <pc:chgData name="Philip Haglund" userId="e187b2d5-9fcf-4b81-afc6-187517e17e6c" providerId="ADAL" clId="{98A61178-EC0A-49D7-9423-A2FE803BC8BA}" dt="2019-08-14T09:37:03.781" v="2700"/>
        <pc:sldMkLst>
          <pc:docMk/>
          <pc:sldMk cId="2288055934" sldId="309"/>
        </pc:sldMkLst>
        <pc:spChg chg="mod">
          <ac:chgData name="Philip Haglund" userId="e187b2d5-9fcf-4b81-afc6-187517e17e6c" providerId="ADAL" clId="{98A61178-EC0A-49D7-9423-A2FE803BC8BA}" dt="2019-08-14T07:26:27.173" v="76" actId="20577"/>
          <ac:spMkLst>
            <pc:docMk/>
            <pc:sldMk cId="2288055934" sldId="309"/>
            <ac:spMk id="2" creationId="{00000000-0000-0000-0000-000000000000}"/>
          </ac:spMkLst>
        </pc:spChg>
        <pc:spChg chg="mod">
          <ac:chgData name="Philip Haglund" userId="e187b2d5-9fcf-4b81-afc6-187517e17e6c" providerId="ADAL" clId="{98A61178-EC0A-49D7-9423-A2FE803BC8BA}" dt="2019-08-14T07:26:37.772" v="90" actId="20577"/>
          <ac:spMkLst>
            <pc:docMk/>
            <pc:sldMk cId="2288055934" sldId="309"/>
            <ac:spMk id="3" creationId="{00000000-0000-0000-0000-000000000000}"/>
          </ac:spMkLst>
        </pc:spChg>
        <pc:spChg chg="mod">
          <ac:chgData name="Philip Haglund" userId="e187b2d5-9fcf-4b81-afc6-187517e17e6c" providerId="ADAL" clId="{98A61178-EC0A-49D7-9423-A2FE803BC8BA}" dt="2019-08-14T07:26:23.877" v="71" actId="20577"/>
          <ac:spMkLst>
            <pc:docMk/>
            <pc:sldMk cId="2288055934" sldId="309"/>
            <ac:spMk id="4" creationId="{00000000-0000-0000-0000-000000000000}"/>
          </ac:spMkLst>
        </pc:spChg>
      </pc:sldChg>
      <pc:sldChg chg="del">
        <pc:chgData name="Philip Haglund" userId="e187b2d5-9fcf-4b81-afc6-187517e17e6c" providerId="ADAL" clId="{98A61178-EC0A-49D7-9423-A2FE803BC8BA}" dt="2019-08-14T09:26:42.119" v="2585" actId="2696"/>
        <pc:sldMkLst>
          <pc:docMk/>
          <pc:sldMk cId="1783199960" sldId="312"/>
        </pc:sldMkLst>
      </pc:sldChg>
      <pc:sldChg chg="del">
        <pc:chgData name="Philip Haglund" userId="e187b2d5-9fcf-4b81-afc6-187517e17e6c" providerId="ADAL" clId="{98A61178-EC0A-49D7-9423-A2FE803BC8BA}" dt="2019-08-14T09:26:43.854" v="2586" actId="2696"/>
        <pc:sldMkLst>
          <pc:docMk/>
          <pc:sldMk cId="3397310615" sldId="313"/>
        </pc:sldMkLst>
      </pc:sldChg>
      <pc:sldChg chg="modSp modTransition">
        <pc:chgData name="Philip Haglund" userId="e187b2d5-9fcf-4b81-afc6-187517e17e6c" providerId="ADAL" clId="{98A61178-EC0A-49D7-9423-A2FE803BC8BA}" dt="2019-08-14T09:37:03.781" v="2700"/>
        <pc:sldMkLst>
          <pc:docMk/>
          <pc:sldMk cId="4184402693" sldId="314"/>
        </pc:sldMkLst>
        <pc:spChg chg="mod">
          <ac:chgData name="Philip Haglund" userId="e187b2d5-9fcf-4b81-afc6-187517e17e6c" providerId="ADAL" clId="{98A61178-EC0A-49D7-9423-A2FE803BC8BA}" dt="2019-08-14T09:32:46.600" v="2699" actId="20577"/>
          <ac:spMkLst>
            <pc:docMk/>
            <pc:sldMk cId="4184402693" sldId="314"/>
            <ac:spMk id="2" creationId="{00000000-0000-0000-0000-000000000000}"/>
          </ac:spMkLst>
        </pc:spChg>
      </pc:sldChg>
      <pc:sldChg chg="del">
        <pc:chgData name="Philip Haglund" userId="e187b2d5-9fcf-4b81-afc6-187517e17e6c" providerId="ADAL" clId="{98A61178-EC0A-49D7-9423-A2FE803BC8BA}" dt="2019-08-14T09:26:07.478" v="2581" actId="2696"/>
        <pc:sldMkLst>
          <pc:docMk/>
          <pc:sldMk cId="2512146091" sldId="315"/>
        </pc:sldMkLst>
      </pc:sldChg>
      <pc:sldChg chg="del">
        <pc:chgData name="Philip Haglund" userId="e187b2d5-9fcf-4b81-afc6-187517e17e6c" providerId="ADAL" clId="{98A61178-EC0A-49D7-9423-A2FE803BC8BA}" dt="2019-08-14T09:26:12.288" v="2582" actId="2696"/>
        <pc:sldMkLst>
          <pc:docMk/>
          <pc:sldMk cId="1146952830" sldId="316"/>
        </pc:sldMkLst>
      </pc:sldChg>
      <pc:sldChg chg="del">
        <pc:chgData name="Philip Haglund" userId="e187b2d5-9fcf-4b81-afc6-187517e17e6c" providerId="ADAL" clId="{98A61178-EC0A-49D7-9423-A2FE803BC8BA}" dt="2019-08-14T07:27:57.658" v="220" actId="2696"/>
        <pc:sldMkLst>
          <pc:docMk/>
          <pc:sldMk cId="1296902888" sldId="317"/>
        </pc:sldMkLst>
      </pc:sldChg>
      <pc:sldChg chg="modSp modTransition">
        <pc:chgData name="Philip Haglund" userId="e187b2d5-9fcf-4b81-afc6-187517e17e6c" providerId="ADAL" clId="{98A61178-EC0A-49D7-9423-A2FE803BC8BA}" dt="2019-08-27T07:07:44.955" v="3178" actId="20577"/>
        <pc:sldMkLst>
          <pc:docMk/>
          <pc:sldMk cId="3295906875" sldId="318"/>
        </pc:sldMkLst>
        <pc:spChg chg="mod">
          <ac:chgData name="Philip Haglund" userId="e187b2d5-9fcf-4b81-afc6-187517e17e6c" providerId="ADAL" clId="{98A61178-EC0A-49D7-9423-A2FE803BC8BA}" dt="2019-08-27T07:07:44.955" v="3178" actId="20577"/>
          <ac:spMkLst>
            <pc:docMk/>
            <pc:sldMk cId="3295906875" sldId="318"/>
            <ac:spMk id="2" creationId="{00000000-0000-0000-0000-000000000000}"/>
          </ac:spMkLst>
        </pc:spChg>
        <pc:spChg chg="mod">
          <ac:chgData name="Philip Haglund" userId="e187b2d5-9fcf-4b81-afc6-187517e17e6c" providerId="ADAL" clId="{98A61178-EC0A-49D7-9423-A2FE803BC8BA}" dt="2019-08-14T07:26:42.997" v="96" actId="20577"/>
          <ac:spMkLst>
            <pc:docMk/>
            <pc:sldMk cId="3295906875" sldId="318"/>
            <ac:spMk id="3" creationId="{00000000-0000-0000-0000-000000000000}"/>
          </ac:spMkLst>
        </pc:spChg>
      </pc:sldChg>
      <pc:sldChg chg="del">
        <pc:chgData name="Philip Haglund" userId="e187b2d5-9fcf-4b81-afc6-187517e17e6c" providerId="ADAL" clId="{98A61178-EC0A-49D7-9423-A2FE803BC8BA}" dt="2019-08-14T09:26:15.271" v="2583" actId="2696"/>
        <pc:sldMkLst>
          <pc:docMk/>
          <pc:sldMk cId="1022385736" sldId="319"/>
        </pc:sldMkLst>
      </pc:sldChg>
      <pc:sldChg chg="modSp add modTransition">
        <pc:chgData name="Philip Haglund" userId="e187b2d5-9fcf-4b81-afc6-187517e17e6c" providerId="ADAL" clId="{98A61178-EC0A-49D7-9423-A2FE803BC8BA}" dt="2019-08-22T08:43:08.004" v="2747" actId="20577"/>
        <pc:sldMkLst>
          <pc:docMk/>
          <pc:sldMk cId="1145570827" sldId="320"/>
        </pc:sldMkLst>
        <pc:spChg chg="mod">
          <ac:chgData name="Philip Haglund" userId="e187b2d5-9fcf-4b81-afc6-187517e17e6c" providerId="ADAL" clId="{98A61178-EC0A-49D7-9423-A2FE803BC8BA}" dt="2019-08-22T08:43:08.004" v="2747" actId="20577"/>
          <ac:spMkLst>
            <pc:docMk/>
            <pc:sldMk cId="1145570827" sldId="320"/>
            <ac:spMk id="2" creationId="{E85B4C8E-F2E8-478F-A49E-473034BCA65A}"/>
          </ac:spMkLst>
        </pc:spChg>
        <pc:spChg chg="mod">
          <ac:chgData name="Philip Haglund" userId="e187b2d5-9fcf-4b81-afc6-187517e17e6c" providerId="ADAL" clId="{98A61178-EC0A-49D7-9423-A2FE803BC8BA}" dt="2019-08-14T07:53:02.223" v="378" actId="20577"/>
          <ac:spMkLst>
            <pc:docMk/>
            <pc:sldMk cId="1145570827" sldId="320"/>
            <ac:spMk id="3" creationId="{085B60AF-192A-4EF8-B7BA-EA3D79EBF261}"/>
          </ac:spMkLst>
        </pc:spChg>
      </pc:sldChg>
      <pc:sldChg chg="add del">
        <pc:chgData name="Philip Haglund" userId="e187b2d5-9fcf-4b81-afc6-187517e17e6c" providerId="ADAL" clId="{98A61178-EC0A-49D7-9423-A2FE803BC8BA}" dt="2019-08-14T07:28:39.357" v="223"/>
        <pc:sldMkLst>
          <pc:docMk/>
          <pc:sldMk cId="431748720" sldId="321"/>
        </pc:sldMkLst>
      </pc:sldChg>
      <pc:sldChg chg="addSp modSp add modTransition">
        <pc:chgData name="Philip Haglund" userId="e187b2d5-9fcf-4b81-afc6-187517e17e6c" providerId="ADAL" clId="{98A61178-EC0A-49D7-9423-A2FE803BC8BA}" dt="2019-08-22T08:51:27.408" v="2764" actId="20577"/>
        <pc:sldMkLst>
          <pc:docMk/>
          <pc:sldMk cId="3265008845" sldId="321"/>
        </pc:sldMkLst>
        <pc:spChg chg="mod">
          <ac:chgData name="Philip Haglund" userId="e187b2d5-9fcf-4b81-afc6-187517e17e6c" providerId="ADAL" clId="{98A61178-EC0A-49D7-9423-A2FE803BC8BA}" dt="2019-08-22T08:51:27.408" v="2764" actId="20577"/>
          <ac:spMkLst>
            <pc:docMk/>
            <pc:sldMk cId="3265008845" sldId="321"/>
            <ac:spMk id="2" creationId="{22A51823-32CA-4DB1-8545-5AFD140FA71D}"/>
          </ac:spMkLst>
        </pc:spChg>
        <pc:spChg chg="mod">
          <ac:chgData name="Philip Haglund" userId="e187b2d5-9fcf-4b81-afc6-187517e17e6c" providerId="ADAL" clId="{98A61178-EC0A-49D7-9423-A2FE803BC8BA}" dt="2019-08-22T08:43:11.263" v="2750" actId="20577"/>
          <ac:spMkLst>
            <pc:docMk/>
            <pc:sldMk cId="3265008845" sldId="321"/>
            <ac:spMk id="3" creationId="{3E04E90D-F398-4C88-A1B5-693E2CA963AC}"/>
          </ac:spMkLst>
        </pc:spChg>
        <pc:spChg chg="add mod">
          <ac:chgData name="Philip Haglund" userId="e187b2d5-9fcf-4b81-afc6-187517e17e6c" providerId="ADAL" clId="{98A61178-EC0A-49D7-9423-A2FE803BC8BA}" dt="2019-08-14T08:09:54.103" v="470" actId="1076"/>
          <ac:spMkLst>
            <pc:docMk/>
            <pc:sldMk cId="3265008845" sldId="321"/>
            <ac:spMk id="5" creationId="{B926CCC5-94A9-4C5F-A565-4083F413F76A}"/>
          </ac:spMkLst>
        </pc:spChg>
        <pc:picChg chg="add mod">
          <ac:chgData name="Philip Haglund" userId="e187b2d5-9fcf-4b81-afc6-187517e17e6c" providerId="ADAL" clId="{98A61178-EC0A-49D7-9423-A2FE803BC8BA}" dt="2019-08-14T08:09:26.443" v="463" actId="1076"/>
          <ac:picMkLst>
            <pc:docMk/>
            <pc:sldMk cId="3265008845" sldId="321"/>
            <ac:picMk id="4" creationId="{5EAA7976-5E16-481E-B28F-ECF7586268DB}"/>
          </ac:picMkLst>
        </pc:picChg>
      </pc:sldChg>
      <pc:sldChg chg="addSp delSp modSp add modTransition modNotesTx">
        <pc:chgData name="Philip Haglund" userId="e187b2d5-9fcf-4b81-afc6-187517e17e6c" providerId="ADAL" clId="{98A61178-EC0A-49D7-9423-A2FE803BC8BA}" dt="2019-08-29T08:11:36.149" v="3946" actId="20577"/>
        <pc:sldMkLst>
          <pc:docMk/>
          <pc:sldMk cId="214679482" sldId="322"/>
        </pc:sldMkLst>
        <pc:spChg chg="add del mod">
          <ac:chgData name="Philip Haglund" userId="e187b2d5-9fcf-4b81-afc6-187517e17e6c" providerId="ADAL" clId="{98A61178-EC0A-49D7-9423-A2FE803BC8BA}" dt="2019-08-29T07:50:23.950" v="3196" actId="20577"/>
          <ac:spMkLst>
            <pc:docMk/>
            <pc:sldMk cId="214679482" sldId="322"/>
            <ac:spMk id="2" creationId="{BD7D0CFA-D0DD-4280-926C-D674FE4F92A7}"/>
          </ac:spMkLst>
        </pc:spChg>
        <pc:spChg chg="mod">
          <ac:chgData name="Philip Haglund" userId="e187b2d5-9fcf-4b81-afc6-187517e17e6c" providerId="ADAL" clId="{98A61178-EC0A-49D7-9423-A2FE803BC8BA}" dt="2019-08-22T14:15:03.860" v="2911" actId="20577"/>
          <ac:spMkLst>
            <pc:docMk/>
            <pc:sldMk cId="214679482" sldId="322"/>
            <ac:spMk id="3" creationId="{0552D6F6-9AC4-4430-BE83-A6CF7D873BCC}"/>
          </ac:spMkLst>
        </pc:spChg>
        <pc:spChg chg="add del mod">
          <ac:chgData name="Philip Haglund" userId="e187b2d5-9fcf-4b81-afc6-187517e17e6c" providerId="ADAL" clId="{98A61178-EC0A-49D7-9423-A2FE803BC8BA}" dt="2019-08-14T08:44:15.839" v="1813"/>
          <ac:spMkLst>
            <pc:docMk/>
            <pc:sldMk cId="214679482" sldId="322"/>
            <ac:spMk id="4" creationId="{AE56EE6E-E616-484A-8CC4-E72A06926902}"/>
          </ac:spMkLst>
        </pc:spChg>
      </pc:sldChg>
      <pc:sldChg chg="addSp delSp modSp add modTransition modAnim">
        <pc:chgData name="Philip Haglund" userId="e187b2d5-9fcf-4b81-afc6-187517e17e6c" providerId="ADAL" clId="{98A61178-EC0A-49D7-9423-A2FE803BC8BA}" dt="2019-08-29T07:56:05.804" v="3583" actId="20577"/>
        <pc:sldMkLst>
          <pc:docMk/>
          <pc:sldMk cId="3193316729" sldId="323"/>
        </pc:sldMkLst>
        <pc:spChg chg="mod">
          <ac:chgData name="Philip Haglund" userId="e187b2d5-9fcf-4b81-afc6-187517e17e6c" providerId="ADAL" clId="{98A61178-EC0A-49D7-9423-A2FE803BC8BA}" dt="2019-08-29T07:54:13.315" v="3534" actId="20577"/>
          <ac:spMkLst>
            <pc:docMk/>
            <pc:sldMk cId="3193316729" sldId="323"/>
            <ac:spMk id="2" creationId="{E2D64EC0-1C5B-44A5-B6BC-4AA5840B738C}"/>
          </ac:spMkLst>
        </pc:spChg>
        <pc:spChg chg="mod">
          <ac:chgData name="Philip Haglund" userId="e187b2d5-9fcf-4b81-afc6-187517e17e6c" providerId="ADAL" clId="{98A61178-EC0A-49D7-9423-A2FE803BC8BA}" dt="2019-08-27T06:40:41.514" v="2944" actId="20577"/>
          <ac:spMkLst>
            <pc:docMk/>
            <pc:sldMk cId="3193316729" sldId="323"/>
            <ac:spMk id="3" creationId="{CA45B652-D272-492B-A9F7-8B09C0D97BB9}"/>
          </ac:spMkLst>
        </pc:spChg>
        <pc:spChg chg="add mod">
          <ac:chgData name="Philip Haglund" userId="e187b2d5-9fcf-4b81-afc6-187517e17e6c" providerId="ADAL" clId="{98A61178-EC0A-49D7-9423-A2FE803BC8BA}" dt="2019-08-29T07:54:01.834" v="3499" actId="20577"/>
          <ac:spMkLst>
            <pc:docMk/>
            <pc:sldMk cId="3193316729" sldId="323"/>
            <ac:spMk id="4" creationId="{73A0D5E8-D53F-44C9-BC64-164CE3760B53}"/>
          </ac:spMkLst>
        </pc:spChg>
        <pc:spChg chg="add mod">
          <ac:chgData name="Philip Haglund" userId="e187b2d5-9fcf-4b81-afc6-187517e17e6c" providerId="ADAL" clId="{98A61178-EC0A-49D7-9423-A2FE803BC8BA}" dt="2019-08-29T07:56:05.804" v="3583" actId="20577"/>
          <ac:spMkLst>
            <pc:docMk/>
            <pc:sldMk cId="3193316729" sldId="323"/>
            <ac:spMk id="10" creationId="{9C9A788B-E6F0-46B5-8ADB-8AC88ACB5E12}"/>
          </ac:spMkLst>
        </pc:spChg>
        <pc:picChg chg="add del mod">
          <ac:chgData name="Philip Haglund" userId="e187b2d5-9fcf-4b81-afc6-187517e17e6c" providerId="ADAL" clId="{98A61178-EC0A-49D7-9423-A2FE803BC8BA}" dt="2019-08-14T08:18:35.340" v="1019" actId="478"/>
          <ac:picMkLst>
            <pc:docMk/>
            <pc:sldMk cId="3193316729" sldId="323"/>
            <ac:picMk id="6" creationId="{72B3A252-A6A2-4582-A4E5-9664DEC9D930}"/>
          </ac:picMkLst>
        </pc:picChg>
        <pc:picChg chg="add del mod">
          <ac:chgData name="Philip Haglund" userId="e187b2d5-9fcf-4b81-afc6-187517e17e6c" providerId="ADAL" clId="{98A61178-EC0A-49D7-9423-A2FE803BC8BA}" dt="2019-08-14T08:20:22.133" v="1036"/>
          <ac:picMkLst>
            <pc:docMk/>
            <pc:sldMk cId="3193316729" sldId="323"/>
            <ac:picMk id="8" creationId="{3FED8FA5-7B8A-4CB1-8C7D-63986059295E}"/>
          </ac:picMkLst>
        </pc:picChg>
        <pc:picChg chg="add mod">
          <ac:chgData name="Philip Haglund" userId="e187b2d5-9fcf-4b81-afc6-187517e17e6c" providerId="ADAL" clId="{98A61178-EC0A-49D7-9423-A2FE803BC8BA}" dt="2019-08-29T07:52:32.928" v="3425" actId="1076"/>
          <ac:picMkLst>
            <pc:docMk/>
            <pc:sldMk cId="3193316729" sldId="323"/>
            <ac:picMk id="9" creationId="{E64520D0-F3CA-4AE5-9565-7D5589D3EAF2}"/>
          </ac:picMkLst>
        </pc:picChg>
      </pc:sldChg>
      <pc:sldChg chg="addSp delSp modSp add modAnim">
        <pc:chgData name="Philip Haglund" userId="e187b2d5-9fcf-4b81-afc6-187517e17e6c" providerId="ADAL" clId="{98A61178-EC0A-49D7-9423-A2FE803BC8BA}" dt="2019-08-29T08:57:06.340" v="3949"/>
        <pc:sldMkLst>
          <pc:docMk/>
          <pc:sldMk cId="2965596878" sldId="324"/>
        </pc:sldMkLst>
        <pc:spChg chg="del">
          <ac:chgData name="Philip Haglund" userId="e187b2d5-9fcf-4b81-afc6-187517e17e6c" providerId="ADAL" clId="{98A61178-EC0A-49D7-9423-A2FE803BC8BA}" dt="2019-08-14T08:48:21.752" v="1905"/>
          <ac:spMkLst>
            <pc:docMk/>
            <pc:sldMk cId="2965596878" sldId="324"/>
            <ac:spMk id="2" creationId="{C9445058-620E-4658-A66A-44FB2CC9B2A9}"/>
          </ac:spMkLst>
        </pc:spChg>
        <pc:spChg chg="del">
          <ac:chgData name="Philip Haglund" userId="e187b2d5-9fcf-4b81-afc6-187517e17e6c" providerId="ADAL" clId="{98A61178-EC0A-49D7-9423-A2FE803BC8BA}" dt="2019-08-14T08:48:21.752" v="1905"/>
          <ac:spMkLst>
            <pc:docMk/>
            <pc:sldMk cId="2965596878" sldId="324"/>
            <ac:spMk id="3" creationId="{F5F92EEE-A8A2-4154-B50D-EDFDFEF000AB}"/>
          </ac:spMkLst>
        </pc:spChg>
        <pc:spChg chg="add del mod">
          <ac:chgData name="Philip Haglund" userId="e187b2d5-9fcf-4b81-afc6-187517e17e6c" providerId="ADAL" clId="{98A61178-EC0A-49D7-9423-A2FE803BC8BA}" dt="2019-08-14T08:51:14.936" v="1906"/>
          <ac:spMkLst>
            <pc:docMk/>
            <pc:sldMk cId="2965596878" sldId="324"/>
            <ac:spMk id="4" creationId="{040BE70B-C0E5-4194-991E-AF26BB890B30}"/>
          </ac:spMkLst>
        </pc:spChg>
        <pc:spChg chg="add del mod">
          <ac:chgData name="Philip Haglund" userId="e187b2d5-9fcf-4b81-afc6-187517e17e6c" providerId="ADAL" clId="{98A61178-EC0A-49D7-9423-A2FE803BC8BA}" dt="2019-08-14T08:58:16.671" v="1990" actId="478"/>
          <ac:spMkLst>
            <pc:docMk/>
            <pc:sldMk cId="2965596878" sldId="324"/>
            <ac:spMk id="19" creationId="{D37E375E-CD76-4CBC-82E0-D493D649BBEB}"/>
          </ac:spMkLst>
        </pc:spChg>
        <pc:spChg chg="add mod">
          <ac:chgData name="Philip Haglund" userId="e187b2d5-9fcf-4b81-afc6-187517e17e6c" providerId="ADAL" clId="{98A61178-EC0A-49D7-9423-A2FE803BC8BA}" dt="2019-08-27T06:58:53.545" v="3117" actId="313"/>
          <ac:spMkLst>
            <pc:docMk/>
            <pc:sldMk cId="2965596878" sldId="324"/>
            <ac:spMk id="20" creationId="{B4209E6A-032B-4646-9090-040CD3C40A5E}"/>
          </ac:spMkLst>
        </pc:spChg>
        <pc:spChg chg="add del">
          <ac:chgData name="Philip Haglund" userId="e187b2d5-9fcf-4b81-afc6-187517e17e6c" providerId="ADAL" clId="{98A61178-EC0A-49D7-9423-A2FE803BC8BA}" dt="2019-08-14T09:00:49.728" v="2001"/>
          <ac:spMkLst>
            <pc:docMk/>
            <pc:sldMk cId="2965596878" sldId="324"/>
            <ac:spMk id="21" creationId="{36BD6335-5DEB-445F-A00E-09E086E02E92}"/>
          </ac:spMkLst>
        </pc:spChg>
        <pc:spChg chg="add mod">
          <ac:chgData name="Philip Haglund" userId="e187b2d5-9fcf-4b81-afc6-187517e17e6c" providerId="ADAL" clId="{98A61178-EC0A-49D7-9423-A2FE803BC8BA}" dt="2019-08-27T06:43:05.408" v="3051" actId="20577"/>
          <ac:spMkLst>
            <pc:docMk/>
            <pc:sldMk cId="2965596878" sldId="324"/>
            <ac:spMk id="22" creationId="{B7EE5BEB-386B-4FB0-BA07-A4F50BD3C0D6}"/>
          </ac:spMkLst>
        </pc:spChg>
        <pc:spChg chg="add del mod">
          <ac:chgData name="Philip Haglund" userId="e187b2d5-9fcf-4b81-afc6-187517e17e6c" providerId="ADAL" clId="{98A61178-EC0A-49D7-9423-A2FE803BC8BA}" dt="2019-08-14T09:03:50.493" v="2028"/>
          <ac:spMkLst>
            <pc:docMk/>
            <pc:sldMk cId="2965596878" sldId="324"/>
            <ac:spMk id="23" creationId="{F8860E68-1687-429F-8F1D-FD0EBFAAB8CD}"/>
          </ac:spMkLst>
        </pc:spChg>
        <pc:spChg chg="add mod">
          <ac:chgData name="Philip Haglund" userId="e187b2d5-9fcf-4b81-afc6-187517e17e6c" providerId="ADAL" clId="{98A61178-EC0A-49D7-9423-A2FE803BC8BA}" dt="2019-08-27T06:42:13.995" v="2981" actId="20577"/>
          <ac:spMkLst>
            <pc:docMk/>
            <pc:sldMk cId="2965596878" sldId="324"/>
            <ac:spMk id="24" creationId="{508C7F3A-E1C1-4A53-9F47-4D417B5F177B}"/>
          </ac:spMkLst>
        </pc:spChg>
        <pc:spChg chg="add mod">
          <ac:chgData name="Philip Haglund" userId="e187b2d5-9fcf-4b81-afc6-187517e17e6c" providerId="ADAL" clId="{98A61178-EC0A-49D7-9423-A2FE803BC8BA}" dt="2019-08-27T06:42:52.996" v="3025" actId="20577"/>
          <ac:spMkLst>
            <pc:docMk/>
            <pc:sldMk cId="2965596878" sldId="324"/>
            <ac:spMk id="25" creationId="{21F41E48-CC53-4A47-82F4-813C7F24B8BD}"/>
          </ac:spMkLst>
        </pc:spChg>
        <pc:spChg chg="add mod">
          <ac:chgData name="Philip Haglund" userId="e187b2d5-9fcf-4b81-afc6-187517e17e6c" providerId="ADAL" clId="{98A61178-EC0A-49D7-9423-A2FE803BC8BA}" dt="2019-08-27T06:42:27.275" v="3010" actId="20577"/>
          <ac:spMkLst>
            <pc:docMk/>
            <pc:sldMk cId="2965596878" sldId="324"/>
            <ac:spMk id="26" creationId="{9AD2ED10-E7A8-40FD-BF76-9F29C95C657D}"/>
          </ac:spMkLst>
        </pc:spChg>
        <pc:spChg chg="add mod">
          <ac:chgData name="Philip Haglund" userId="e187b2d5-9fcf-4b81-afc6-187517e17e6c" providerId="ADAL" clId="{98A61178-EC0A-49D7-9423-A2FE803BC8BA}" dt="2019-08-27T06:44:46.889" v="3085" actId="1076"/>
          <ac:spMkLst>
            <pc:docMk/>
            <pc:sldMk cId="2965596878" sldId="324"/>
            <ac:spMk id="27" creationId="{67CE0626-43C8-4D3B-A86D-A53E50888E57}"/>
          </ac:spMkLst>
        </pc:spChg>
        <pc:spChg chg="add del">
          <ac:chgData name="Philip Haglund" userId="e187b2d5-9fcf-4b81-afc6-187517e17e6c" providerId="ADAL" clId="{98A61178-EC0A-49D7-9423-A2FE803BC8BA}" dt="2019-08-14T09:09:32.669" v="2342"/>
          <ac:spMkLst>
            <pc:docMk/>
            <pc:sldMk cId="2965596878" sldId="324"/>
            <ac:spMk id="29" creationId="{D7137E7E-D3D1-444C-A84D-1A24BACECFAD}"/>
          </ac:spMkLst>
        </pc:spChg>
        <pc:spChg chg="add mod">
          <ac:chgData name="Philip Haglund" userId="e187b2d5-9fcf-4b81-afc6-187517e17e6c" providerId="ADAL" clId="{98A61178-EC0A-49D7-9423-A2FE803BC8BA}" dt="2019-08-27T06:42:20.380" v="2995" actId="20577"/>
          <ac:spMkLst>
            <pc:docMk/>
            <pc:sldMk cId="2965596878" sldId="324"/>
            <ac:spMk id="30" creationId="{B06F0088-BB5D-4D6C-BE24-367E39C0F4BE}"/>
          </ac:spMkLst>
        </pc:spChg>
        <pc:spChg chg="add mod">
          <ac:chgData name="Philip Haglund" userId="e187b2d5-9fcf-4b81-afc6-187517e17e6c" providerId="ADAL" clId="{98A61178-EC0A-49D7-9423-A2FE803BC8BA}" dt="2019-08-27T06:42:58.154" v="3037" actId="20577"/>
          <ac:spMkLst>
            <pc:docMk/>
            <pc:sldMk cId="2965596878" sldId="324"/>
            <ac:spMk id="34" creationId="{21F337AE-241C-4E8B-8481-DEBD8DF1C7F0}"/>
          </ac:spMkLst>
        </pc:spChg>
        <pc:spChg chg="add mod">
          <ac:chgData name="Philip Haglund" userId="e187b2d5-9fcf-4b81-afc6-187517e17e6c" providerId="ADAL" clId="{98A61178-EC0A-49D7-9423-A2FE803BC8BA}" dt="2019-08-14T09:10:58.342" v="2395" actId="1076"/>
          <ac:spMkLst>
            <pc:docMk/>
            <pc:sldMk cId="2965596878" sldId="324"/>
            <ac:spMk id="35" creationId="{82414C65-C560-4CCC-9B6C-66F9D78F181F}"/>
          </ac:spMkLst>
        </pc:spChg>
        <pc:spChg chg="add mod">
          <ac:chgData name="Philip Haglund" userId="e187b2d5-9fcf-4b81-afc6-187517e17e6c" providerId="ADAL" clId="{98A61178-EC0A-49D7-9423-A2FE803BC8BA}" dt="2019-08-27T06:59:09.816" v="3152" actId="20577"/>
          <ac:spMkLst>
            <pc:docMk/>
            <pc:sldMk cId="2965596878" sldId="324"/>
            <ac:spMk id="36" creationId="{0746B05F-C81F-4203-940E-2473EF5F84CF}"/>
          </ac:spMkLst>
        </pc:spChg>
        <pc:picChg chg="add mod ord">
          <ac:chgData name="Philip Haglund" userId="e187b2d5-9fcf-4b81-afc6-187517e17e6c" providerId="ADAL" clId="{98A61178-EC0A-49D7-9423-A2FE803BC8BA}" dt="2019-08-27T06:59:41.893" v="3153" actId="166"/>
          <ac:picMkLst>
            <pc:docMk/>
            <pc:sldMk cId="2965596878" sldId="324"/>
            <ac:picMk id="3" creationId="{36C19B5C-C734-4610-A6A8-00F994103B17}"/>
          </ac:picMkLst>
        </pc:picChg>
        <pc:picChg chg="add mod">
          <ac:chgData name="Philip Haglund" userId="e187b2d5-9fcf-4b81-afc6-187517e17e6c" providerId="ADAL" clId="{98A61178-EC0A-49D7-9423-A2FE803BC8BA}" dt="2019-08-14T08:51:20.739" v="1908" actId="14100"/>
          <ac:picMkLst>
            <pc:docMk/>
            <pc:sldMk cId="2965596878" sldId="324"/>
            <ac:picMk id="5" creationId="{82435F19-3A7C-4B28-855D-CE80DA842502}"/>
          </ac:picMkLst>
        </pc:picChg>
        <pc:picChg chg="add mod">
          <ac:chgData name="Philip Haglund" userId="e187b2d5-9fcf-4b81-afc6-187517e17e6c" providerId="ADAL" clId="{98A61178-EC0A-49D7-9423-A2FE803BC8BA}" dt="2019-08-14T08:53:30.862" v="1918" actId="14100"/>
          <ac:picMkLst>
            <pc:docMk/>
            <pc:sldMk cId="2965596878" sldId="324"/>
            <ac:picMk id="6" creationId="{003DBC3D-3F12-4B7E-B673-E4387A352E30}"/>
          </ac:picMkLst>
        </pc:picChg>
        <pc:picChg chg="add del">
          <ac:chgData name="Philip Haglund" userId="e187b2d5-9fcf-4b81-afc6-187517e17e6c" providerId="ADAL" clId="{98A61178-EC0A-49D7-9423-A2FE803BC8BA}" dt="2019-08-14T08:52:39.439" v="1913" actId="478"/>
          <ac:picMkLst>
            <pc:docMk/>
            <pc:sldMk cId="2965596878" sldId="324"/>
            <ac:picMk id="7" creationId="{7B423EAD-A9AA-4E57-B6C0-9D8A7D500F68}"/>
          </ac:picMkLst>
        </pc:picChg>
        <pc:picChg chg="add mod">
          <ac:chgData name="Philip Haglund" userId="e187b2d5-9fcf-4b81-afc6-187517e17e6c" providerId="ADAL" clId="{98A61178-EC0A-49D7-9423-A2FE803BC8BA}" dt="2019-08-14T08:53:34.142" v="1919" actId="14100"/>
          <ac:picMkLst>
            <pc:docMk/>
            <pc:sldMk cId="2965596878" sldId="324"/>
            <ac:picMk id="8" creationId="{2BD32422-CB4B-4804-9569-F5AC1D6BCB25}"/>
          </ac:picMkLst>
        </pc:picChg>
        <pc:picChg chg="add mod">
          <ac:chgData name="Philip Haglund" userId="e187b2d5-9fcf-4b81-afc6-187517e17e6c" providerId="ADAL" clId="{98A61178-EC0A-49D7-9423-A2FE803BC8BA}" dt="2019-08-14T08:53:56.040" v="1923" actId="1076"/>
          <ac:picMkLst>
            <pc:docMk/>
            <pc:sldMk cId="2965596878" sldId="324"/>
            <ac:picMk id="9" creationId="{0C19620F-C811-4057-86BC-C26E5088475C}"/>
          </ac:picMkLst>
        </pc:picChg>
        <pc:cxnChg chg="add mod">
          <ac:chgData name="Philip Haglund" userId="e187b2d5-9fcf-4b81-afc6-187517e17e6c" providerId="ADAL" clId="{98A61178-EC0A-49D7-9423-A2FE803BC8BA}" dt="2019-08-14T08:55:50.266" v="1935" actId="1076"/>
          <ac:cxnSpMkLst>
            <pc:docMk/>
            <pc:sldMk cId="2965596878" sldId="324"/>
            <ac:cxnSpMk id="11" creationId="{196801CD-461E-448B-BA3C-8A89DD55A41F}"/>
          </ac:cxnSpMkLst>
        </pc:cxnChg>
        <pc:cxnChg chg="add mod">
          <ac:chgData name="Philip Haglund" userId="e187b2d5-9fcf-4b81-afc6-187517e17e6c" providerId="ADAL" clId="{98A61178-EC0A-49D7-9423-A2FE803BC8BA}" dt="2019-08-14T08:55:20.556" v="1930" actId="14100"/>
          <ac:cxnSpMkLst>
            <pc:docMk/>
            <pc:sldMk cId="2965596878" sldId="324"/>
            <ac:cxnSpMk id="12" creationId="{B619C2F5-F7EF-4739-A5A6-BAE055A25E29}"/>
          </ac:cxnSpMkLst>
        </pc:cxnChg>
        <pc:cxnChg chg="add mod">
          <ac:chgData name="Philip Haglund" userId="e187b2d5-9fcf-4b81-afc6-187517e17e6c" providerId="ADAL" clId="{98A61178-EC0A-49D7-9423-A2FE803BC8BA}" dt="2019-08-14T08:55:41.432" v="1934" actId="692"/>
          <ac:cxnSpMkLst>
            <pc:docMk/>
            <pc:sldMk cId="2965596878" sldId="324"/>
            <ac:cxnSpMk id="15" creationId="{18D4A9E9-6000-433E-9B24-FF5687C5DDD4}"/>
          </ac:cxnSpMkLst>
        </pc:cxnChg>
        <pc:cxnChg chg="add mod">
          <ac:chgData name="Philip Haglund" userId="e187b2d5-9fcf-4b81-afc6-187517e17e6c" providerId="ADAL" clId="{98A61178-EC0A-49D7-9423-A2FE803BC8BA}" dt="2019-08-14T08:56:04.460" v="1940" actId="692"/>
          <ac:cxnSpMkLst>
            <pc:docMk/>
            <pc:sldMk cId="2965596878" sldId="324"/>
            <ac:cxnSpMk id="16" creationId="{A2511CB0-34EA-4427-BBE8-B26F08FE4B45}"/>
          </ac:cxnSpMkLst>
        </pc:cxnChg>
        <pc:cxnChg chg="add mod">
          <ac:chgData name="Philip Haglund" userId="e187b2d5-9fcf-4b81-afc6-187517e17e6c" providerId="ADAL" clId="{98A61178-EC0A-49D7-9423-A2FE803BC8BA}" dt="2019-08-14T09:07:55.256" v="2314" actId="14100"/>
          <ac:cxnSpMkLst>
            <pc:docMk/>
            <pc:sldMk cId="2965596878" sldId="324"/>
            <ac:cxnSpMk id="18" creationId="{24E4E6FA-48DE-43A8-AED4-8632973478E1}"/>
          </ac:cxnSpMkLst>
        </pc:cxnChg>
        <pc:cxnChg chg="add mod">
          <ac:chgData name="Philip Haglund" userId="e187b2d5-9fcf-4b81-afc6-187517e17e6c" providerId="ADAL" clId="{98A61178-EC0A-49D7-9423-A2FE803BC8BA}" dt="2019-08-14T09:22:31.701" v="2519" actId="692"/>
          <ac:cxnSpMkLst>
            <pc:docMk/>
            <pc:sldMk cId="2965596878" sldId="324"/>
            <ac:cxnSpMk id="31" creationId="{682B5E79-BFC8-42BA-A2A1-745C3111148C}"/>
          </ac:cxnSpMkLst>
        </pc:cxnChg>
        <pc:cxnChg chg="add del">
          <ac:chgData name="Philip Haglund" userId="e187b2d5-9fcf-4b81-afc6-187517e17e6c" providerId="ADAL" clId="{98A61178-EC0A-49D7-9423-A2FE803BC8BA}" dt="2019-08-14T09:10:05.198" v="2349"/>
          <ac:cxnSpMkLst>
            <pc:docMk/>
            <pc:sldMk cId="2965596878" sldId="324"/>
            <ac:cxnSpMk id="33" creationId="{9BA12C76-1827-4E96-B76A-AC4DB0A6C7FD}"/>
          </ac:cxnSpMkLst>
        </pc:cxnChg>
      </pc:sldChg>
      <pc:sldChg chg="modSp add">
        <pc:chgData name="Philip Haglund" userId="e187b2d5-9fcf-4b81-afc6-187517e17e6c" providerId="ADAL" clId="{98A61178-EC0A-49D7-9423-A2FE803BC8BA}" dt="2019-08-14T09:25:43.722" v="2580" actId="20577"/>
        <pc:sldMkLst>
          <pc:docMk/>
          <pc:sldMk cId="2810238083" sldId="325"/>
        </pc:sldMkLst>
        <pc:spChg chg="mod">
          <ac:chgData name="Philip Haglund" userId="e187b2d5-9fcf-4b81-afc6-187517e17e6c" providerId="ADAL" clId="{98A61178-EC0A-49D7-9423-A2FE803BC8BA}" dt="2019-08-14T09:25:35.635" v="2571" actId="20577"/>
          <ac:spMkLst>
            <pc:docMk/>
            <pc:sldMk cId="2810238083" sldId="325"/>
            <ac:spMk id="2" creationId="{E8839858-79F0-4506-90DD-1B33F0F208E0}"/>
          </ac:spMkLst>
        </pc:spChg>
        <pc:spChg chg="mod">
          <ac:chgData name="Philip Haglund" userId="e187b2d5-9fcf-4b81-afc6-187517e17e6c" providerId="ADAL" clId="{98A61178-EC0A-49D7-9423-A2FE803BC8BA}" dt="2019-08-14T09:25:43.722" v="2580" actId="20577"/>
          <ac:spMkLst>
            <pc:docMk/>
            <pc:sldMk cId="2810238083" sldId="325"/>
            <ac:spMk id="3" creationId="{6A3AB531-36C4-407B-AAC0-FB0807B63642}"/>
          </ac:spMkLst>
        </pc:spChg>
      </pc:sldChg>
      <pc:sldChg chg="addSp delSp modSp add modTransition">
        <pc:chgData name="Philip Haglund" userId="e187b2d5-9fcf-4b81-afc6-187517e17e6c" providerId="ADAL" clId="{98A61178-EC0A-49D7-9423-A2FE803BC8BA}" dt="2019-08-29T14:29:25.141" v="3974" actId="20577"/>
        <pc:sldMkLst>
          <pc:docMk/>
          <pc:sldMk cId="2269504346" sldId="326"/>
        </pc:sldMkLst>
        <pc:spChg chg="del">
          <ac:chgData name="Philip Haglund" userId="e187b2d5-9fcf-4b81-afc6-187517e17e6c" providerId="ADAL" clId="{98A61178-EC0A-49D7-9423-A2FE803BC8BA}" dt="2019-08-14T09:26:54.019" v="2588"/>
          <ac:spMkLst>
            <pc:docMk/>
            <pc:sldMk cId="2269504346" sldId="326"/>
            <ac:spMk id="2" creationId="{FBDB6061-555C-4B15-AC31-7F486F50DD35}"/>
          </ac:spMkLst>
        </pc:spChg>
        <pc:spChg chg="del">
          <ac:chgData name="Philip Haglund" userId="e187b2d5-9fcf-4b81-afc6-187517e17e6c" providerId="ADAL" clId="{98A61178-EC0A-49D7-9423-A2FE803BC8BA}" dt="2019-08-14T09:26:54.019" v="2588"/>
          <ac:spMkLst>
            <pc:docMk/>
            <pc:sldMk cId="2269504346" sldId="326"/>
            <ac:spMk id="3" creationId="{DA355FE4-A625-4CE6-B2F6-9E799BF6A9D9}"/>
          </ac:spMkLst>
        </pc:spChg>
        <pc:spChg chg="add mod">
          <ac:chgData name="Philip Haglund" userId="e187b2d5-9fcf-4b81-afc6-187517e17e6c" providerId="ADAL" clId="{98A61178-EC0A-49D7-9423-A2FE803BC8BA}" dt="2019-08-29T14:29:25.141" v="3974" actId="20577"/>
          <ac:spMkLst>
            <pc:docMk/>
            <pc:sldMk cId="2269504346" sldId="326"/>
            <ac:spMk id="4" creationId="{474FBF1A-BCA5-497E-96DF-0D78F36077E2}"/>
          </ac:spMkLst>
        </pc:spChg>
        <pc:spChg chg="add mod">
          <ac:chgData name="Philip Haglund" userId="e187b2d5-9fcf-4b81-afc6-187517e17e6c" providerId="ADAL" clId="{98A61178-EC0A-49D7-9423-A2FE803BC8BA}" dt="2019-08-14T09:28:10.339" v="2603" actId="20577"/>
          <ac:spMkLst>
            <pc:docMk/>
            <pc:sldMk cId="2269504346" sldId="326"/>
            <ac:spMk id="5" creationId="{8700FFCD-85B2-4E33-BBB4-183EB3FD8FC9}"/>
          </ac:spMkLst>
        </pc:spChg>
      </pc:sldChg>
      <pc:sldChg chg="addSp delSp modSp add">
        <pc:chgData name="Philip Haglund" userId="e187b2d5-9fcf-4b81-afc6-187517e17e6c" providerId="ADAL" clId="{98A61178-EC0A-49D7-9423-A2FE803BC8BA}" dt="2019-08-22T14:14:43.586" v="2908" actId="20577"/>
        <pc:sldMkLst>
          <pc:docMk/>
          <pc:sldMk cId="2958326029" sldId="327"/>
        </pc:sldMkLst>
        <pc:spChg chg="del">
          <ac:chgData name="Philip Haglund" userId="e187b2d5-9fcf-4b81-afc6-187517e17e6c" providerId="ADAL" clId="{98A61178-EC0A-49D7-9423-A2FE803BC8BA}" dt="2019-08-22T14:12:43.860" v="2788"/>
          <ac:spMkLst>
            <pc:docMk/>
            <pc:sldMk cId="2958326029" sldId="327"/>
            <ac:spMk id="2" creationId="{65892E01-3962-4F33-9198-07AAFC9F1EAD}"/>
          </ac:spMkLst>
        </pc:spChg>
        <pc:spChg chg="del">
          <ac:chgData name="Philip Haglund" userId="e187b2d5-9fcf-4b81-afc6-187517e17e6c" providerId="ADAL" clId="{98A61178-EC0A-49D7-9423-A2FE803BC8BA}" dt="2019-08-22T14:12:43.860" v="2788"/>
          <ac:spMkLst>
            <pc:docMk/>
            <pc:sldMk cId="2958326029" sldId="327"/>
            <ac:spMk id="3" creationId="{BEDC0244-9B09-4EDE-8464-F202F6DA5269}"/>
          </ac:spMkLst>
        </pc:spChg>
        <pc:spChg chg="add mod">
          <ac:chgData name="Philip Haglund" userId="e187b2d5-9fcf-4b81-afc6-187517e17e6c" providerId="ADAL" clId="{98A61178-EC0A-49D7-9423-A2FE803BC8BA}" dt="2019-08-22T14:12:48.334" v="2793" actId="20577"/>
          <ac:spMkLst>
            <pc:docMk/>
            <pc:sldMk cId="2958326029" sldId="327"/>
            <ac:spMk id="4" creationId="{F33EE4FB-8697-4DAA-8DE6-7411E51EDCBC}"/>
          </ac:spMkLst>
        </pc:spChg>
        <pc:spChg chg="add mod">
          <ac:chgData name="Philip Haglund" userId="e187b2d5-9fcf-4b81-afc6-187517e17e6c" providerId="ADAL" clId="{98A61178-EC0A-49D7-9423-A2FE803BC8BA}" dt="2019-08-22T14:14:43.586" v="2908" actId="20577"/>
          <ac:spMkLst>
            <pc:docMk/>
            <pc:sldMk cId="2958326029" sldId="327"/>
            <ac:spMk id="5" creationId="{D69C0390-77A2-4CF1-88D3-D4BB66A02B83}"/>
          </ac:spMkLst>
        </pc:spChg>
      </pc:sldChg>
      <pc:sldMasterChg chg="modSp modTransition modSldLayout">
        <pc:chgData name="Philip Haglund" userId="e187b2d5-9fcf-4b81-afc6-187517e17e6c" providerId="ADAL" clId="{98A61178-EC0A-49D7-9423-A2FE803BC8BA}" dt="2019-08-14T09:37:03.781" v="2700"/>
        <pc:sldMasterMkLst>
          <pc:docMk/>
          <pc:sldMasterMk cId="0" sldId="2147483649"/>
        </pc:sldMasterMkLst>
        <pc:spChg chg="mod">
          <ac:chgData name="Philip Haglund" userId="e187b2d5-9fcf-4b81-afc6-187517e17e6c" providerId="ADAL" clId="{98A61178-EC0A-49D7-9423-A2FE803BC8BA}" dt="2019-08-14T09:29:23.727" v="2625" actId="790"/>
          <ac:spMkLst>
            <pc:docMk/>
            <pc:sldMasterMk cId="0" sldId="2147483649"/>
            <ac:spMk id="2055" creationId="{00000000-0000-0000-0000-000000000000}"/>
          </ac:spMkLst>
        </pc:spChg>
        <pc:picChg chg="mod">
          <ac:chgData name="Philip Haglund" userId="e187b2d5-9fcf-4b81-afc6-187517e17e6c" providerId="ADAL" clId="{98A61178-EC0A-49D7-9423-A2FE803BC8BA}" dt="2019-08-14T07:31:24.778" v="225" actId="14100"/>
          <ac:picMkLst>
            <pc:docMk/>
            <pc:sldMasterMk cId="0" sldId="2147483649"/>
            <ac:picMk id="3" creationId="{00000000-0000-0000-0000-000000000000}"/>
          </ac:picMkLst>
        </pc:picChg>
        <pc:sldLayoutChg chg="modSp modTransition">
          <pc:chgData name="Philip Haglund" userId="e187b2d5-9fcf-4b81-afc6-187517e17e6c" providerId="ADAL" clId="{98A61178-EC0A-49D7-9423-A2FE803BC8BA}" dt="2019-08-14T09:37:03.781" v="2700"/>
          <pc:sldLayoutMkLst>
            <pc:docMk/>
            <pc:sldMasterMk cId="0" sldId="2147483649"/>
            <pc:sldLayoutMk cId="3943203230" sldId="2147483799"/>
          </pc:sldLayoutMkLst>
          <pc:spChg chg="mod">
            <ac:chgData name="Philip Haglund" userId="e187b2d5-9fcf-4b81-afc6-187517e17e6c" providerId="ADAL" clId="{98A61178-EC0A-49D7-9423-A2FE803BC8BA}" dt="2019-08-14T09:32:04.438" v="2684" actId="790"/>
            <ac:spMkLst>
              <pc:docMk/>
              <pc:sldMasterMk cId="0" sldId="2147483649"/>
              <pc:sldLayoutMk cId="3943203230" sldId="2147483799"/>
              <ac:spMk id="6" creationId="{00000000-0000-0000-0000-000000000000}"/>
            </ac:spMkLst>
          </pc:spChg>
        </pc:sldLayoutChg>
        <pc:sldLayoutChg chg="modSp modTransition">
          <pc:chgData name="Philip Haglund" userId="e187b2d5-9fcf-4b81-afc6-187517e17e6c" providerId="ADAL" clId="{98A61178-EC0A-49D7-9423-A2FE803BC8BA}" dt="2019-08-14T09:37:03.781" v="2700"/>
          <pc:sldLayoutMkLst>
            <pc:docMk/>
            <pc:sldMasterMk cId="0" sldId="2147483649"/>
            <pc:sldLayoutMk cId="2256678463" sldId="2147483801"/>
          </pc:sldLayoutMkLst>
          <pc:spChg chg="mod">
            <ac:chgData name="Philip Haglund" userId="e187b2d5-9fcf-4b81-afc6-187517e17e6c" providerId="ADAL" clId="{98A61178-EC0A-49D7-9423-A2FE803BC8BA}" dt="2019-08-14T09:31:53.768" v="2682" actId="790"/>
            <ac:spMkLst>
              <pc:docMk/>
              <pc:sldMasterMk cId="0" sldId="2147483649"/>
              <pc:sldLayoutMk cId="2256678463" sldId="2147483801"/>
              <ac:spMk id="3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31:15.987" v="2676"/>
            <ac:spMkLst>
              <pc:docMk/>
              <pc:sldMasterMk cId="0" sldId="2147483649"/>
              <pc:sldLayoutMk cId="2256678463" sldId="2147483801"/>
              <ac:spMk id="4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31:43.127" v="2680" actId="790"/>
            <ac:spMkLst>
              <pc:docMk/>
              <pc:sldMasterMk cId="0" sldId="2147483649"/>
              <pc:sldLayoutMk cId="2256678463" sldId="2147483801"/>
              <ac:spMk id="10" creationId="{00000000-0000-0000-0000-000000000000}"/>
            </ac:spMkLst>
          </pc:spChg>
        </pc:sldLayoutChg>
        <pc:sldLayoutChg chg="modSp modTransition">
          <pc:chgData name="Philip Haglund" userId="e187b2d5-9fcf-4b81-afc6-187517e17e6c" providerId="ADAL" clId="{98A61178-EC0A-49D7-9423-A2FE803BC8BA}" dt="2019-08-14T09:37:03.781" v="2700"/>
          <pc:sldLayoutMkLst>
            <pc:docMk/>
            <pc:sldMasterMk cId="0" sldId="2147483649"/>
            <pc:sldLayoutMk cId="1945665268" sldId="2147483802"/>
          </pc:sldLayoutMkLst>
          <pc:spChg chg="mod">
            <ac:chgData name="Philip Haglund" userId="e187b2d5-9fcf-4b81-afc6-187517e17e6c" providerId="ADAL" clId="{98A61178-EC0A-49D7-9423-A2FE803BC8BA}" dt="2019-08-14T09:29:33.742" v="2626" actId="790"/>
            <ac:spMkLst>
              <pc:docMk/>
              <pc:sldMasterMk cId="0" sldId="2147483649"/>
              <pc:sldLayoutMk cId="1945665268" sldId="2147483802"/>
              <ac:spMk id="2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29:41.534" v="2628" actId="790"/>
            <ac:spMkLst>
              <pc:docMk/>
              <pc:sldMasterMk cId="0" sldId="2147483649"/>
              <pc:sldLayoutMk cId="1945665268" sldId="2147483802"/>
              <ac:spMk id="3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29:37.659" v="2627" actId="790"/>
            <ac:spMkLst>
              <pc:docMk/>
              <pc:sldMasterMk cId="0" sldId="2147483649"/>
              <pc:sldLayoutMk cId="1945665268" sldId="2147483802"/>
              <ac:spMk id="7" creationId="{00000000-0000-0000-0000-000000000000}"/>
            </ac:spMkLst>
          </pc:spChg>
        </pc:sldLayoutChg>
        <pc:sldLayoutChg chg="modSp modTransition">
          <pc:chgData name="Philip Haglund" userId="e187b2d5-9fcf-4b81-afc6-187517e17e6c" providerId="ADAL" clId="{98A61178-EC0A-49D7-9423-A2FE803BC8BA}" dt="2019-08-14T09:37:03.781" v="2700"/>
          <pc:sldLayoutMkLst>
            <pc:docMk/>
            <pc:sldMasterMk cId="0" sldId="2147483649"/>
            <pc:sldLayoutMk cId="2458965277" sldId="2147483803"/>
          </pc:sldLayoutMkLst>
          <pc:spChg chg="mod">
            <ac:chgData name="Philip Haglund" userId="e187b2d5-9fcf-4b81-afc6-187517e17e6c" providerId="ADAL" clId="{98A61178-EC0A-49D7-9423-A2FE803BC8BA}" dt="2019-08-14T09:30:54.678" v="2673" actId="790"/>
            <ac:spMkLst>
              <pc:docMk/>
              <pc:sldMasterMk cId="0" sldId="2147483649"/>
              <pc:sldLayoutMk cId="2458965277" sldId="2147483803"/>
              <ac:spMk id="3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30:59.394" v="2674" actId="790"/>
            <ac:spMkLst>
              <pc:docMk/>
              <pc:sldMasterMk cId="0" sldId="2147483649"/>
              <pc:sldLayoutMk cId="2458965277" sldId="2147483803"/>
              <ac:spMk id="4" creationId="{00000000-0000-0000-0000-000000000000}"/>
            </ac:spMkLst>
          </pc:spChg>
        </pc:sldLayoutChg>
        <pc:sldLayoutChg chg="modSp modTransition">
          <pc:chgData name="Philip Haglund" userId="e187b2d5-9fcf-4b81-afc6-187517e17e6c" providerId="ADAL" clId="{98A61178-EC0A-49D7-9423-A2FE803BC8BA}" dt="2019-08-14T09:37:03.781" v="2700"/>
          <pc:sldLayoutMkLst>
            <pc:docMk/>
            <pc:sldMasterMk cId="0" sldId="2147483649"/>
            <pc:sldLayoutMk cId="3626368983" sldId="2147483804"/>
          </pc:sldLayoutMkLst>
          <pc:spChg chg="mod">
            <ac:chgData name="Philip Haglund" userId="e187b2d5-9fcf-4b81-afc6-187517e17e6c" providerId="ADAL" clId="{98A61178-EC0A-49D7-9423-A2FE803BC8BA}" dt="2019-08-14T09:30:19.818" v="2670" actId="6549"/>
            <ac:spMkLst>
              <pc:docMk/>
              <pc:sldMasterMk cId="0" sldId="2147483649"/>
              <pc:sldLayoutMk cId="3626368983" sldId="2147483804"/>
              <ac:spMk id="2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30:23.690" v="2671" actId="6549"/>
            <ac:spMkLst>
              <pc:docMk/>
              <pc:sldMasterMk cId="0" sldId="2147483649"/>
              <pc:sldLayoutMk cId="3626368983" sldId="2147483804"/>
              <ac:spMk id="3" creationId="{00000000-0000-0000-0000-000000000000}"/>
            </ac:spMkLst>
          </pc:spChg>
        </pc:sldLayoutChg>
        <pc:sldLayoutChg chg="modSp modTransition">
          <pc:chgData name="Philip Haglund" userId="e187b2d5-9fcf-4b81-afc6-187517e17e6c" providerId="ADAL" clId="{98A61178-EC0A-49D7-9423-A2FE803BC8BA}" dt="2019-08-14T09:37:03.781" v="2700"/>
          <pc:sldLayoutMkLst>
            <pc:docMk/>
            <pc:sldMasterMk cId="0" sldId="2147483649"/>
            <pc:sldLayoutMk cId="2057767931" sldId="2147483807"/>
          </pc:sldLayoutMkLst>
          <pc:spChg chg="mod">
            <ac:chgData name="Philip Haglund" userId="e187b2d5-9fcf-4b81-afc6-187517e17e6c" providerId="ADAL" clId="{98A61178-EC0A-49D7-9423-A2FE803BC8BA}" dt="2019-08-14T09:31:49.080" v="2681" actId="790"/>
            <ac:spMkLst>
              <pc:docMk/>
              <pc:sldMasterMk cId="0" sldId="2147483649"/>
              <pc:sldLayoutMk cId="2057767931" sldId="2147483807"/>
              <ac:spMk id="2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30:06.587" v="2650" actId="20577"/>
            <ac:spMkLst>
              <pc:docMk/>
              <pc:sldMasterMk cId="0" sldId="2147483649"/>
              <pc:sldLayoutMk cId="2057767931" sldId="2147483807"/>
              <ac:spMk id="3" creationId="{00000000-0000-0000-0000-000000000000}"/>
            </ac:spMkLst>
          </pc:spChg>
        </pc:sldLayoutChg>
        <pc:sldLayoutChg chg="modSp modTransition">
          <pc:chgData name="Philip Haglund" userId="e187b2d5-9fcf-4b81-afc6-187517e17e6c" providerId="ADAL" clId="{98A61178-EC0A-49D7-9423-A2FE803BC8BA}" dt="2019-08-14T09:37:03.781" v="2700"/>
          <pc:sldLayoutMkLst>
            <pc:docMk/>
            <pc:sldMasterMk cId="0" sldId="2147483649"/>
            <pc:sldLayoutMk cId="2807731184" sldId="2147483808"/>
          </pc:sldLayoutMkLst>
          <pc:spChg chg="mod">
            <ac:chgData name="Philip Haglund" userId="e187b2d5-9fcf-4b81-afc6-187517e17e6c" providerId="ADAL" clId="{98A61178-EC0A-49D7-9423-A2FE803BC8BA}" dt="2019-08-14T09:31:29.830" v="2677"/>
            <ac:spMkLst>
              <pc:docMk/>
              <pc:sldMasterMk cId="0" sldId="2147483649"/>
              <pc:sldLayoutMk cId="2807731184" sldId="2147483808"/>
              <ac:spMk id="3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31:32.073" v="2678"/>
            <ac:spMkLst>
              <pc:docMk/>
              <pc:sldMasterMk cId="0" sldId="2147483649"/>
              <pc:sldLayoutMk cId="2807731184" sldId="2147483808"/>
              <ac:spMk id="4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31:59.315" v="2683" actId="790"/>
            <ac:spMkLst>
              <pc:docMk/>
              <pc:sldMasterMk cId="0" sldId="2147483649"/>
              <pc:sldLayoutMk cId="2807731184" sldId="2147483808"/>
              <ac:spMk id="9" creationId="{00000000-0000-0000-0000-000000000000}"/>
            </ac:spMkLst>
          </pc:spChg>
        </pc:sldLayoutChg>
      </pc:sldMasterChg>
      <pc:sldMasterChg chg="addSp delSp modSp setBg modSldLayout">
        <pc:chgData name="Philip Haglund" userId="e187b2d5-9fcf-4b81-afc6-187517e17e6c" providerId="ADAL" clId="{98A61178-EC0A-49D7-9423-A2FE803BC8BA}" dt="2019-08-14T09:32:26.661" v="2688" actId="790"/>
        <pc:sldMasterMkLst>
          <pc:docMk/>
          <pc:sldMasterMk cId="3181643712" sldId="2147483809"/>
        </pc:sldMasterMkLst>
        <pc:spChg chg="mod">
          <ac:chgData name="Philip Haglund" userId="e187b2d5-9fcf-4b81-afc6-187517e17e6c" providerId="ADAL" clId="{98A61178-EC0A-49D7-9423-A2FE803BC8BA}" dt="2019-08-14T09:32:12.483" v="2685" actId="790"/>
          <ac:spMkLst>
            <pc:docMk/>
            <pc:sldMasterMk cId="3181643712" sldId="2147483809"/>
            <ac:spMk id="3" creationId="{00000000-0000-0000-0000-000000000000}"/>
          </ac:spMkLst>
        </pc:spChg>
        <pc:picChg chg="add del mod">
          <ac:chgData name="Philip Haglund" userId="e187b2d5-9fcf-4b81-afc6-187517e17e6c" providerId="ADAL" clId="{98A61178-EC0A-49D7-9423-A2FE803BC8BA}" dt="2019-08-14T07:39:02.003" v="235" actId="14100"/>
          <ac:picMkLst>
            <pc:docMk/>
            <pc:sldMasterMk cId="3181643712" sldId="2147483809"/>
            <ac:picMk id="2" creationId="{00000000-0000-0000-0000-000000000000}"/>
          </ac:picMkLst>
        </pc:picChg>
        <pc:picChg chg="add del">
          <ac:chgData name="Philip Haglund" userId="e187b2d5-9fcf-4b81-afc6-187517e17e6c" providerId="ADAL" clId="{98A61178-EC0A-49D7-9423-A2FE803BC8BA}" dt="2019-08-14T07:37:47.571" v="231"/>
          <ac:picMkLst>
            <pc:docMk/>
            <pc:sldMasterMk cId="3181643712" sldId="2147483809"/>
            <ac:picMk id="4" creationId="{C8AC826E-02B5-45DC-BFEA-E3672A46796A}"/>
          </ac:picMkLst>
        </pc:picChg>
        <pc:picChg chg="del">
          <ac:chgData name="Philip Haglund" userId="e187b2d5-9fcf-4b81-afc6-187517e17e6c" providerId="ADAL" clId="{98A61178-EC0A-49D7-9423-A2FE803BC8BA}" dt="2019-08-14T07:36:34.402" v="228" actId="478"/>
          <ac:picMkLst>
            <pc:docMk/>
            <pc:sldMasterMk cId="3181643712" sldId="2147483809"/>
            <ac:picMk id="5" creationId="{00000000-0000-0000-0000-000000000000}"/>
          </ac:picMkLst>
        </pc:picChg>
        <pc:sldLayoutChg chg="modSp">
          <pc:chgData name="Philip Haglund" userId="e187b2d5-9fcf-4b81-afc6-187517e17e6c" providerId="ADAL" clId="{98A61178-EC0A-49D7-9423-A2FE803BC8BA}" dt="2019-08-14T09:32:18.365" v="2686" actId="790"/>
          <pc:sldLayoutMkLst>
            <pc:docMk/>
            <pc:sldMasterMk cId="3181643712" sldId="2147483809"/>
            <pc:sldLayoutMk cId="3359453740" sldId="2147483810"/>
          </pc:sldLayoutMkLst>
          <pc:spChg chg="mod">
            <ac:chgData name="Philip Haglund" userId="e187b2d5-9fcf-4b81-afc6-187517e17e6c" providerId="ADAL" clId="{98A61178-EC0A-49D7-9423-A2FE803BC8BA}" dt="2019-08-14T09:32:18.365" v="2686" actId="790"/>
            <ac:spMkLst>
              <pc:docMk/>
              <pc:sldMasterMk cId="3181643712" sldId="2147483809"/>
              <pc:sldLayoutMk cId="3359453740" sldId="2147483810"/>
              <ac:spMk id="7" creationId="{00000000-0000-0000-0000-000000000000}"/>
            </ac:spMkLst>
          </pc:spChg>
        </pc:sldLayoutChg>
        <pc:sldLayoutChg chg="modSp">
          <pc:chgData name="Philip Haglund" userId="e187b2d5-9fcf-4b81-afc6-187517e17e6c" providerId="ADAL" clId="{98A61178-EC0A-49D7-9423-A2FE803BC8BA}" dt="2019-08-14T09:32:26.661" v="2688" actId="790"/>
          <pc:sldLayoutMkLst>
            <pc:docMk/>
            <pc:sldMasterMk cId="3181643712" sldId="2147483809"/>
            <pc:sldLayoutMk cId="256960111" sldId="2147483811"/>
          </pc:sldLayoutMkLst>
          <pc:spChg chg="mod">
            <ac:chgData name="Philip Haglund" userId="e187b2d5-9fcf-4b81-afc6-187517e17e6c" providerId="ADAL" clId="{98A61178-EC0A-49D7-9423-A2FE803BC8BA}" dt="2019-08-14T09:32:23.081" v="2687" actId="790"/>
            <ac:spMkLst>
              <pc:docMk/>
              <pc:sldMasterMk cId="3181643712" sldId="2147483809"/>
              <pc:sldLayoutMk cId="256960111" sldId="2147483811"/>
              <ac:spMk id="2" creationId="{00000000-0000-0000-0000-000000000000}"/>
            </ac:spMkLst>
          </pc:spChg>
          <pc:spChg chg="mod">
            <ac:chgData name="Philip Haglund" userId="e187b2d5-9fcf-4b81-afc6-187517e17e6c" providerId="ADAL" clId="{98A61178-EC0A-49D7-9423-A2FE803BC8BA}" dt="2019-08-14T09:32:26.661" v="2688" actId="790"/>
            <ac:spMkLst>
              <pc:docMk/>
              <pc:sldMasterMk cId="3181643712" sldId="2147483809"/>
              <pc:sldLayoutMk cId="256960111" sldId="2147483811"/>
              <ac:spMk id="4" creationId="{00000000-0000-0000-0000-000000000000}"/>
            </ac:spMkLst>
          </pc:spChg>
        </pc:sldLayoutChg>
      </pc:sldMasterChg>
    </pc:docChg>
  </pc:docChgLst>
  <pc:docChgLst>
    <pc:chgData name="Philip Haglund" userId="e187b2d5-9fcf-4b81-afc6-187517e17e6c" providerId="ADAL" clId="{39B31DB8-6CB0-47B7-80DE-7AB780189285}"/>
    <pc:docChg chg="undo custSel delSld modSld">
      <pc:chgData name="Philip Haglund" userId="e187b2d5-9fcf-4b81-afc6-187517e17e6c" providerId="ADAL" clId="{39B31DB8-6CB0-47B7-80DE-7AB780189285}" dt="2019-10-22T06:12:20.929" v="78" actId="20577"/>
      <pc:docMkLst>
        <pc:docMk/>
      </pc:docMkLst>
      <pc:sldChg chg="modSp">
        <pc:chgData name="Philip Haglund" userId="e187b2d5-9fcf-4b81-afc6-187517e17e6c" providerId="ADAL" clId="{39B31DB8-6CB0-47B7-80DE-7AB780189285}" dt="2019-10-22T06:10:29.525" v="55" actId="5793"/>
        <pc:sldMkLst>
          <pc:docMk/>
          <pc:sldMk cId="2288055934" sldId="309"/>
        </pc:sldMkLst>
        <pc:spChg chg="mod">
          <ac:chgData name="Philip Haglund" userId="e187b2d5-9fcf-4b81-afc6-187517e17e6c" providerId="ADAL" clId="{39B31DB8-6CB0-47B7-80DE-7AB780189285}" dt="2019-10-22T06:10:01.671" v="24" actId="20577"/>
          <ac:spMkLst>
            <pc:docMk/>
            <pc:sldMk cId="2288055934" sldId="309"/>
            <ac:spMk id="2" creationId="{00000000-0000-0000-0000-000000000000}"/>
          </ac:spMkLst>
        </pc:spChg>
        <pc:spChg chg="mod">
          <ac:chgData name="Philip Haglund" userId="e187b2d5-9fcf-4b81-afc6-187517e17e6c" providerId="ADAL" clId="{39B31DB8-6CB0-47B7-80DE-7AB780189285}" dt="2019-10-22T06:10:29.525" v="55" actId="5793"/>
          <ac:spMkLst>
            <pc:docMk/>
            <pc:sldMk cId="2288055934" sldId="309"/>
            <ac:spMk id="4" creationId="{00000000-0000-0000-0000-000000000000}"/>
          </ac:spMkLst>
        </pc:spChg>
      </pc:sldChg>
      <pc:sldChg chg="modSp">
        <pc:chgData name="Philip Haglund" userId="e187b2d5-9fcf-4b81-afc6-187517e17e6c" providerId="ADAL" clId="{39B31DB8-6CB0-47B7-80DE-7AB780189285}" dt="2019-10-22T06:10:53.263" v="56" actId="6549"/>
        <pc:sldMkLst>
          <pc:docMk/>
          <pc:sldMk cId="1145570827" sldId="320"/>
        </pc:sldMkLst>
        <pc:spChg chg="mod">
          <ac:chgData name="Philip Haglund" userId="e187b2d5-9fcf-4b81-afc6-187517e17e6c" providerId="ADAL" clId="{39B31DB8-6CB0-47B7-80DE-7AB780189285}" dt="2019-10-22T06:10:53.263" v="56" actId="6549"/>
          <ac:spMkLst>
            <pc:docMk/>
            <pc:sldMk cId="1145570827" sldId="320"/>
            <ac:spMk id="2" creationId="{E85B4C8E-F2E8-478F-A49E-473034BCA65A}"/>
          </ac:spMkLst>
        </pc:spChg>
      </pc:sldChg>
      <pc:sldChg chg="del">
        <pc:chgData name="Philip Haglund" userId="e187b2d5-9fcf-4b81-afc6-187517e17e6c" providerId="ADAL" clId="{39B31DB8-6CB0-47B7-80DE-7AB780189285}" dt="2019-10-22T06:11:26.149" v="57" actId="47"/>
        <pc:sldMkLst>
          <pc:docMk/>
          <pc:sldMk cId="3265008845" sldId="321"/>
        </pc:sldMkLst>
      </pc:sldChg>
      <pc:sldChg chg="del">
        <pc:chgData name="Philip Haglund" userId="e187b2d5-9fcf-4b81-afc6-187517e17e6c" providerId="ADAL" clId="{39B31DB8-6CB0-47B7-80DE-7AB780189285}" dt="2019-10-22T06:11:28.261" v="59" actId="47"/>
        <pc:sldMkLst>
          <pc:docMk/>
          <pc:sldMk cId="214679482" sldId="322"/>
        </pc:sldMkLst>
      </pc:sldChg>
      <pc:sldChg chg="del">
        <pc:chgData name="Philip Haglund" userId="e187b2d5-9fcf-4b81-afc6-187517e17e6c" providerId="ADAL" clId="{39B31DB8-6CB0-47B7-80DE-7AB780189285}" dt="2019-10-22T06:11:27.111" v="58" actId="47"/>
        <pc:sldMkLst>
          <pc:docMk/>
          <pc:sldMk cId="3193316729" sldId="323"/>
        </pc:sldMkLst>
      </pc:sldChg>
      <pc:sldChg chg="del">
        <pc:chgData name="Philip Haglund" userId="e187b2d5-9fcf-4b81-afc6-187517e17e6c" providerId="ADAL" clId="{39B31DB8-6CB0-47B7-80DE-7AB780189285}" dt="2019-10-22T06:11:29.092" v="60" actId="47"/>
        <pc:sldMkLst>
          <pc:docMk/>
          <pc:sldMk cId="2965596878" sldId="324"/>
        </pc:sldMkLst>
      </pc:sldChg>
      <pc:sldChg chg="modSp">
        <pc:chgData name="Philip Haglund" userId="e187b2d5-9fcf-4b81-afc6-187517e17e6c" providerId="ADAL" clId="{39B31DB8-6CB0-47B7-80DE-7AB780189285}" dt="2019-10-22T06:11:56.257" v="61" actId="20577"/>
        <pc:sldMkLst>
          <pc:docMk/>
          <pc:sldMk cId="2810238083" sldId="325"/>
        </pc:sldMkLst>
        <pc:spChg chg="mod">
          <ac:chgData name="Philip Haglund" userId="e187b2d5-9fcf-4b81-afc6-187517e17e6c" providerId="ADAL" clId="{39B31DB8-6CB0-47B7-80DE-7AB780189285}" dt="2019-10-22T06:11:56.257" v="61" actId="20577"/>
          <ac:spMkLst>
            <pc:docMk/>
            <pc:sldMk cId="2810238083" sldId="325"/>
            <ac:spMk id="3" creationId="{6A3AB531-36C4-407B-AAC0-FB0807B63642}"/>
          </ac:spMkLst>
        </pc:spChg>
      </pc:sldChg>
      <pc:sldChg chg="modSp">
        <pc:chgData name="Philip Haglund" userId="e187b2d5-9fcf-4b81-afc6-187517e17e6c" providerId="ADAL" clId="{39B31DB8-6CB0-47B7-80DE-7AB780189285}" dt="2019-10-22T06:12:20.929" v="78" actId="20577"/>
        <pc:sldMkLst>
          <pc:docMk/>
          <pc:sldMk cId="2958326029" sldId="327"/>
        </pc:sldMkLst>
        <pc:spChg chg="mod">
          <ac:chgData name="Philip Haglund" userId="e187b2d5-9fcf-4b81-afc6-187517e17e6c" providerId="ADAL" clId="{39B31DB8-6CB0-47B7-80DE-7AB780189285}" dt="2019-10-22T06:12:20.929" v="78" actId="20577"/>
          <ac:spMkLst>
            <pc:docMk/>
            <pc:sldMk cId="2958326029" sldId="327"/>
            <ac:spMk id="5" creationId="{D69C0390-77A2-4CF1-88D3-D4BB66A02B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/>
              <a:t>Presenter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r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noProof="0" dirty="0"/>
              <a:t>Edit title by clicking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/>
              <a:t>Edit text by clicking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noProof="0" dirty="0"/>
              <a:t>Edit title by clicking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the styles of the template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en-US" noProof="0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the styles of the template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the styles of the template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en-US" noProof="0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the styles of the template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the styles of the template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en-US" noProof="0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en-US" noProof="0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424936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1700808"/>
            <a:ext cx="8517258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noProof="0" dirty="0"/>
              <a:t>Demo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7228" y="4221087"/>
            <a:ext cx="8517259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noProof="0" dirty="0"/>
              <a:t>Description of demo</a:t>
            </a:r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61585" cy="6844861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styles of the template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1" y="0"/>
            <a:ext cx="9102477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496944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PowerShell</a:t>
            </a:r>
            <a:br>
              <a:rPr lang="en-US" noProof="0" dirty="0"/>
            </a:br>
            <a:r>
              <a:rPr lang="en-US" noProof="0" dirty="0"/>
              <a:t>Best Practices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Philip Haglund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v-SE" noProof="0" dirty="0"/>
              <a:t>Or </a:t>
            </a:r>
            <a:r>
              <a:rPr lang="sv-SE" noProof="0" dirty="0" err="1"/>
              <a:t>something</a:t>
            </a:r>
            <a:r>
              <a:rPr lang="sv-SE" noProof="0" dirty="0"/>
              <a:t> like </a:t>
            </a:r>
            <a:r>
              <a:rPr lang="sv-SE" noProof="0" dirty="0" err="1"/>
              <a:t>that</a:t>
            </a:r>
            <a:r>
              <a:rPr lang="sv-SE" noProof="0" dirty="0"/>
              <a:t>…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    Name 		= ‘Philip Haglund’</a:t>
            </a:r>
          </a:p>
          <a:p>
            <a:pPr marL="0" indent="0">
              <a:buNone/>
            </a:pPr>
            <a:r>
              <a:rPr lang="en-US" dirty="0"/>
              <a:t>    Company 	= ‘Omnicit’</a:t>
            </a:r>
          </a:p>
          <a:p>
            <a:pPr marL="0" indent="0">
              <a:buNone/>
            </a:pPr>
            <a:r>
              <a:rPr lang="en-US" dirty="0"/>
              <a:t>    Twitter 		= ‘@</a:t>
            </a:r>
            <a:r>
              <a:rPr lang="en-US" dirty="0" err="1"/>
              <a:t>KPHaglund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    Email 		= ‘philip.haglund@omnicit.se’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  </a:t>
            </a:r>
            <a:r>
              <a:rPr lang="sv-SE" dirty="0"/>
              <a:t>  Web			</a:t>
            </a:r>
            <a:r>
              <a:rPr lang="pl-PL" dirty="0"/>
              <a:t>= ‘</a:t>
            </a:r>
            <a:r>
              <a:rPr lang="sv-SE" dirty="0"/>
              <a:t>omnicit.se/blogg</a:t>
            </a:r>
            <a:r>
              <a:rPr lang="pl-PL" dirty="0"/>
              <a:t>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PresenterInfo</a:t>
            </a:r>
            <a:r>
              <a:rPr lang="en-US" dirty="0"/>
              <a:t> –Name Philip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9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B4C8E-F2E8-478F-A49E-473034BC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/>
              <a:t>Q &amp; 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5B60AF-192A-4EF8-B7BA-EA3D79EB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7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9858-79F0-4506-90DD-1B33F0F2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AB531-36C4-407B-AAC0-FB0807B636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 &amp; 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9C0390-77A2-4CF1-88D3-D4BB66A0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omnicit.se/blogg</a:t>
            </a:r>
          </a:p>
          <a:p>
            <a:r>
              <a:rPr lang="en-US" dirty="0"/>
              <a:t>github.com/</a:t>
            </a:r>
            <a:r>
              <a:rPr lang="en-US" dirty="0" err="1"/>
              <a:t>philiphaglund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3EE4FB-8697-4DAA-8DE6-7411E51E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2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FBF1A-BCA5-497E-96DF-0D78F360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0FFCD-85B2-4E33-BBB4-183EB3FD8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werShell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FD344A9ABD23D45B9A7730270F02BE2" ma:contentTypeVersion="13" ma:contentTypeDescription="Skapa ett nytt dokument." ma:contentTypeScope="" ma:versionID="455a5580429acaf0aec5f0e9c577d02c">
  <xsd:schema xmlns:xsd="http://www.w3.org/2001/XMLSchema" xmlns:xs="http://www.w3.org/2001/XMLSchema" xmlns:p="http://schemas.microsoft.com/office/2006/metadata/properties" xmlns:ns1="http://schemas.microsoft.com/sharepoint/v3" xmlns:ns3="8e366a94-8764-494b-b7d9-766b338519ab" xmlns:ns4="a98fd811-cf88-4959-851f-5df4ade25f69" targetNamespace="http://schemas.microsoft.com/office/2006/metadata/properties" ma:root="true" ma:fieldsID="3da72b422aaf31d18d8f414d7844a6ca" ns1:_="" ns3:_="" ns4:_="">
    <xsd:import namespace="http://schemas.microsoft.com/sharepoint/v3"/>
    <xsd:import namespace="8e366a94-8764-494b-b7d9-766b338519ab"/>
    <xsd:import namespace="a98fd811-cf88-4959-851f-5df4ade25f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Egenskaper för enhetlig efterlevnadsprincip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Gränssnittsåtgärd för enhetlig efterlevnadsprincip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66a94-8764-494b-b7d9-766b338519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fd811-cf88-4959-851f-5df4ade25f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34250A-9F26-494D-9898-805E7C127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e366a94-8764-494b-b7d9-766b338519ab"/>
    <ds:schemaRef ds:uri="a98fd811-cf88-4959-851f-5df4ade25f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CC99F-A03A-40AB-AA7D-8C35235532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A86377-8F18-421E-AFA4-0CFCD87E97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1028</TotalTime>
  <Words>90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Tahoma</vt:lpstr>
      <vt:lpstr>Ubuntu Mono</vt:lpstr>
      <vt:lpstr>PowerShell</vt:lpstr>
      <vt:lpstr>Code Master</vt:lpstr>
      <vt:lpstr>PowerShell Best Practices</vt:lpstr>
      <vt:lpstr>Get-PresenterInfo –Name Philip</vt:lpstr>
      <vt:lpstr>Agenda</vt:lpstr>
      <vt:lpstr>DEMO</vt:lpstr>
      <vt:lpstr>Q &amp; A</vt:lpstr>
      <vt:lpstr>Links</vt:lpstr>
      <vt:lpstr>Thank you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subject>PowerShell Konferenz</dc:subject>
  <dc:creator>Philip Haglund</dc:creator>
  <dc:description>(C) Dr. Tobias Weltner</dc:description>
  <cp:lastModifiedBy>Philip Haglund</cp:lastModifiedBy>
  <cp:revision>188</cp:revision>
  <dcterms:created xsi:type="dcterms:W3CDTF">2007-07-20T07:41:41Z</dcterms:created>
  <dcterms:modified xsi:type="dcterms:W3CDTF">2019-10-22T06:12:29Z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MSIP_Label_ac25d057-b5aa-4533-aa28-ccc7fff7e149_Enabled">
    <vt:lpwstr>true</vt:lpwstr>
  </property>
  <property fmtid="{D5CDD505-2E9C-101B-9397-08002B2CF9AE}" pid="9" name="MSIP_Label_ac25d057-b5aa-4533-aa28-ccc7fff7e149_SetDate">
    <vt:lpwstr>2019-08-12T13:57:36Z</vt:lpwstr>
  </property>
  <property fmtid="{D5CDD505-2E9C-101B-9397-08002B2CF9AE}" pid="10" name="MSIP_Label_ac25d057-b5aa-4533-aa28-ccc7fff7e149_Method">
    <vt:lpwstr>Standard</vt:lpwstr>
  </property>
  <property fmtid="{D5CDD505-2E9C-101B-9397-08002B2CF9AE}" pid="11" name="MSIP_Label_ac25d057-b5aa-4533-aa28-ccc7fff7e149_Name">
    <vt:lpwstr>Public</vt:lpwstr>
  </property>
  <property fmtid="{D5CDD505-2E9C-101B-9397-08002B2CF9AE}" pid="12" name="MSIP_Label_ac25d057-b5aa-4533-aa28-ccc7fff7e149_SiteId">
    <vt:lpwstr>965ee23b-cc9b-4c97-9a11-193a762c3203</vt:lpwstr>
  </property>
  <property fmtid="{D5CDD505-2E9C-101B-9397-08002B2CF9AE}" pid="13" name="MSIP_Label_ac25d057-b5aa-4533-aa28-ccc7fff7e149_ActionId">
    <vt:lpwstr>47d13206-7c5b-47f5-be4b-000033fc3780</vt:lpwstr>
  </property>
  <property fmtid="{D5CDD505-2E9C-101B-9397-08002B2CF9AE}" pid="14" name="MSIP_Label_ac25d057-b5aa-4533-aa28-ccc7fff7e149_ContentBits">
    <vt:lpwstr>0</vt:lpwstr>
  </property>
  <property fmtid="{D5CDD505-2E9C-101B-9397-08002B2CF9AE}" pid="15" name="ContentTypeId">
    <vt:lpwstr>0x010100CFD344A9ABD23D45B9A7730270F02BE2</vt:lpwstr>
  </property>
</Properties>
</file>