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3e64da4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3e64da4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3bcaa91d6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3bcaa91d6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3bcaa91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3bcaa91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bcaa91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3bcaa91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3bcaa91d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3bcaa91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3bcaa91d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3bcaa91d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3bcaa91d6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3bcaa91d6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3bcaa91d6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3bcaa91d6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3bcaa91d6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3bcaa91d6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3e650d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3e650d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Migrating from RDBMS to MongoDB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7634775" y="393750"/>
            <a:ext cx="12669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Caleb Busch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025"/>
              <a:t>Group 4</a:t>
            </a:r>
            <a:endParaRPr sz="1025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50" y="1307850"/>
            <a:ext cx="5033925" cy="28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dump file in the PowerShell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-Need to create the dump inside the container, then copy to local machine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-Dump files only contain data, but not the validation information in the JSON Schema created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-The JSON Schema must be preserved manually</a:t>
            </a:r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772200"/>
            <a:ext cx="66579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vs RDBMS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None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Data Structure: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RDBMS: Organizes data in tables with fixed schemas, enforcing a structured, tabular format.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MongoDB: Stores data as flexible, JSON-like BSON documents within collections, allowing for dynamic and varied document structures.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None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Schema Design: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RDBMS: Requires a predefined schema, specifying the tables, relationships, and data types in advance.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MongoDB: Adopts a dynamic schema, allowing for on-the-fly changes to the structure of documents within a collection.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None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Query Language: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RDBMS: Utilizes SQL (Structured Query Language) for querying, joining tables, and performing complex relational operations.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MongoDB: Uses a query language based on JSON-like documents, offering a set of powerful and flexible query operators for data retrieval and manipulation.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325" y="130925"/>
            <a:ext cx="1200900" cy="12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5" y="3559175"/>
            <a:ext cx="1903051" cy="1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Keys → Subdocuments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553875" y="3073000"/>
            <a:ext cx="29559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Good example of how foreign keys are “replaced” with subdocuments</a:t>
            </a:r>
            <a:endParaRPr b="1"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874" y="1530999"/>
            <a:ext cx="2807700" cy="1542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963" y="1102800"/>
            <a:ext cx="1949888" cy="306771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/>
          <p:nvPr/>
        </p:nvSpPr>
        <p:spPr>
          <a:xfrm>
            <a:off x="4990125" y="2139875"/>
            <a:ext cx="4014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VS References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50" y="1702100"/>
            <a:ext cx="3267075" cy="1085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0" name="Google Shape;160;p16"/>
          <p:cNvSpPr txBox="1"/>
          <p:nvPr/>
        </p:nvSpPr>
        <p:spPr>
          <a:xfrm>
            <a:off x="2904625" y="3130600"/>
            <a:ext cx="31746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* Excerpts from a guide to migrating from RDBMS to MongoDB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Source: https://www.mongodb.com/collateral/rdbms-mongodb-migration-guide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775" y="1449688"/>
            <a:ext cx="31432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VS References (EXAMPLE)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6364438" y="1567550"/>
            <a:ext cx="15144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Direct Reference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400" y="1983200"/>
            <a:ext cx="15144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550" y="1753800"/>
            <a:ext cx="2647950" cy="30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2085400" y="1274825"/>
            <a:ext cx="173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Embedded Reference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4472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JSON Schema?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1297500" y="1567550"/>
            <a:ext cx="70389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A JSON Schema is a JSON-based format for describing the structure and validation rules for JSON documents.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325" y="130925"/>
            <a:ext cx="1200900" cy="12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1000" y="1132500"/>
            <a:ext cx="2224616" cy="3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1331113" y="2527525"/>
            <a:ext cx="4244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 while RDBMS must have a strictly defined schema with columns and data types, JSON Schema is much more flexible, while still having the ability to validate data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MongoDB Does Not Explicitly Support</a:t>
            </a:r>
            <a:endParaRPr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-Default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Must be done at the application level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-User Defined Data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 Must be done at the application level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Creation Process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-Step 1: Created JSON Schema with embedded documents, specifying required and non-required fields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for non-required fields there are no default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-Step 2: Using an Erwin generated report for the check constraints in the SQL model, I mapped previously defined constraints to the MongoDB JSON Schema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“pattern” to </a:t>
            </a:r>
            <a:r>
              <a:rPr lang="en"/>
              <a:t>mimic</a:t>
            </a:r>
            <a:r>
              <a:rPr lang="en"/>
              <a:t> Check Constraints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650" y="1980955"/>
            <a:ext cx="5772150" cy="2084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