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824E6-57F4-03DA-3EE9-2A1FEBCF38C8}" v="15" dt="2023-12-05T01:35:45.222"/>
    <p1510:client id="{7E0244DF-0850-55DC-3E70-09C06C53E37C}" v="146" dt="2023-11-19T07:10:10.484"/>
    <p1510:client id="{AD568F63-5B50-8B33-7866-B2C7B08E0560}" v="1373" dt="2023-11-19T21:28:25.066"/>
    <p1510:client id="{BC591110-7E2B-45DB-A67C-6B1D50331273}" v="35" dt="2023-11-17T21:05:03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Charles" userId="S::philip.charles32@qmail.cuny.edu::5b6bf36c-cf24-44fa-8722-59884e7be61f" providerId="AD" clId="Web-{7E0244DF-0850-55DC-3E70-09C06C53E37C}"/>
    <pc:docChg chg="delSld modSld">
      <pc:chgData name="Philip Charles" userId="S::philip.charles32@qmail.cuny.edu::5b6bf36c-cf24-44fa-8722-59884e7be61f" providerId="AD" clId="Web-{7E0244DF-0850-55DC-3E70-09C06C53E37C}" dt="2023-11-19T07:10:09.219" v="137" actId="20577"/>
      <pc:docMkLst>
        <pc:docMk/>
      </pc:docMkLst>
      <pc:sldChg chg="modSp">
        <pc:chgData name="Philip Charles" userId="S::philip.charles32@qmail.cuny.edu::5b6bf36c-cf24-44fa-8722-59884e7be61f" providerId="AD" clId="Web-{7E0244DF-0850-55DC-3E70-09C06C53E37C}" dt="2023-11-19T06:58:32.089" v="54" actId="20577"/>
        <pc:sldMkLst>
          <pc:docMk/>
          <pc:sldMk cId="915597777" sldId="257"/>
        </pc:sldMkLst>
        <pc:spChg chg="mod">
          <ac:chgData name="Philip Charles" userId="S::philip.charles32@qmail.cuny.edu::5b6bf36c-cf24-44fa-8722-59884e7be61f" providerId="AD" clId="Web-{7E0244DF-0850-55DC-3E70-09C06C53E37C}" dt="2023-11-19T06:52:13.140" v="6" actId="20577"/>
          <ac:spMkLst>
            <pc:docMk/>
            <pc:sldMk cId="915597777" sldId="257"/>
            <ac:spMk id="2" creationId="{DBC627D0-E348-492B-210A-71FE8B4FA757}"/>
          </ac:spMkLst>
        </pc:spChg>
        <pc:spChg chg="mod">
          <ac:chgData name="Philip Charles" userId="S::philip.charles32@qmail.cuny.edu::5b6bf36c-cf24-44fa-8722-59884e7be61f" providerId="AD" clId="Web-{7E0244DF-0850-55DC-3E70-09C06C53E37C}" dt="2023-11-19T06:58:32.089" v="54" actId="20577"/>
          <ac:spMkLst>
            <pc:docMk/>
            <pc:sldMk cId="915597777" sldId="257"/>
            <ac:spMk id="3" creationId="{335E0E79-F5B0-42BE-1DB7-FDD3DF0F2F72}"/>
          </ac:spMkLst>
        </pc:spChg>
      </pc:sldChg>
      <pc:sldChg chg="modSp">
        <pc:chgData name="Philip Charles" userId="S::philip.charles32@qmail.cuny.edu::5b6bf36c-cf24-44fa-8722-59884e7be61f" providerId="AD" clId="Web-{7E0244DF-0850-55DC-3E70-09C06C53E37C}" dt="2023-11-19T07:10:09.219" v="137" actId="20577"/>
        <pc:sldMkLst>
          <pc:docMk/>
          <pc:sldMk cId="2002249073" sldId="258"/>
        </pc:sldMkLst>
        <pc:spChg chg="mod">
          <ac:chgData name="Philip Charles" userId="S::philip.charles32@qmail.cuny.edu::5b6bf36c-cf24-44fa-8722-59884e7be61f" providerId="AD" clId="Web-{7E0244DF-0850-55DC-3E70-09C06C53E37C}" dt="2023-11-19T07:10:09.219" v="137" actId="20577"/>
          <ac:spMkLst>
            <pc:docMk/>
            <pc:sldMk cId="2002249073" sldId="258"/>
            <ac:spMk id="2" creationId="{414466A5-E5EC-2F6F-1170-5772D77D2A12}"/>
          </ac:spMkLst>
        </pc:spChg>
      </pc:sldChg>
      <pc:sldChg chg="modSp">
        <pc:chgData name="Philip Charles" userId="S::philip.charles32@qmail.cuny.edu::5b6bf36c-cf24-44fa-8722-59884e7be61f" providerId="AD" clId="Web-{7E0244DF-0850-55DC-3E70-09C06C53E37C}" dt="2023-11-19T06:57:21.368" v="49" actId="20577"/>
        <pc:sldMkLst>
          <pc:docMk/>
          <pc:sldMk cId="4240208386" sldId="259"/>
        </pc:sldMkLst>
        <pc:spChg chg="mod">
          <ac:chgData name="Philip Charles" userId="S::philip.charles32@qmail.cuny.edu::5b6bf36c-cf24-44fa-8722-59884e7be61f" providerId="AD" clId="Web-{7E0244DF-0850-55DC-3E70-09C06C53E37C}" dt="2023-11-19T06:57:21.368" v="49" actId="20577"/>
          <ac:spMkLst>
            <pc:docMk/>
            <pc:sldMk cId="4240208386" sldId="259"/>
            <ac:spMk id="2" creationId="{FEFC3B80-EB8C-9072-BCA8-CB8B64E1599F}"/>
          </ac:spMkLst>
        </pc:spChg>
        <pc:spChg chg="mod">
          <ac:chgData name="Philip Charles" userId="S::philip.charles32@qmail.cuny.edu::5b6bf36c-cf24-44fa-8722-59884e7be61f" providerId="AD" clId="Web-{7E0244DF-0850-55DC-3E70-09C06C53E37C}" dt="2023-11-19T06:57:16.587" v="46" actId="20577"/>
          <ac:spMkLst>
            <pc:docMk/>
            <pc:sldMk cId="4240208386" sldId="259"/>
            <ac:spMk id="3" creationId="{602E6FEB-CD0F-5C2F-A86D-AF53DD037E54}"/>
          </ac:spMkLst>
        </pc:spChg>
      </pc:sldChg>
      <pc:sldChg chg="modSp">
        <pc:chgData name="Philip Charles" userId="S::philip.charles32@qmail.cuny.edu::5b6bf36c-cf24-44fa-8722-59884e7be61f" providerId="AD" clId="Web-{7E0244DF-0850-55DC-3E70-09C06C53E37C}" dt="2023-11-19T06:56:27.711" v="39" actId="20577"/>
        <pc:sldMkLst>
          <pc:docMk/>
          <pc:sldMk cId="1987787028" sldId="260"/>
        </pc:sldMkLst>
        <pc:spChg chg="mod">
          <ac:chgData name="Philip Charles" userId="S::philip.charles32@qmail.cuny.edu::5b6bf36c-cf24-44fa-8722-59884e7be61f" providerId="AD" clId="Web-{7E0244DF-0850-55DC-3E70-09C06C53E37C}" dt="2023-11-19T06:55:51.553" v="24" actId="20577"/>
          <ac:spMkLst>
            <pc:docMk/>
            <pc:sldMk cId="1987787028" sldId="260"/>
            <ac:spMk id="2" creationId="{C194E9F0-D849-B29B-E418-8161964F2CD8}"/>
          </ac:spMkLst>
        </pc:spChg>
        <pc:spChg chg="mod">
          <ac:chgData name="Philip Charles" userId="S::philip.charles32@qmail.cuny.edu::5b6bf36c-cf24-44fa-8722-59884e7be61f" providerId="AD" clId="Web-{7E0244DF-0850-55DC-3E70-09C06C53E37C}" dt="2023-11-19T06:56:27.711" v="39" actId="20577"/>
          <ac:spMkLst>
            <pc:docMk/>
            <pc:sldMk cId="1987787028" sldId="260"/>
            <ac:spMk id="3" creationId="{D9848E89-851C-801D-AF26-82C0C18A2023}"/>
          </ac:spMkLst>
        </pc:spChg>
      </pc:sldChg>
      <pc:sldChg chg="modSp">
        <pc:chgData name="Philip Charles" userId="S::philip.charles32@qmail.cuny.edu::5b6bf36c-cf24-44fa-8722-59884e7be61f" providerId="AD" clId="Web-{7E0244DF-0850-55DC-3E70-09C06C53E37C}" dt="2023-11-19T06:52:51.219" v="19" actId="20577"/>
        <pc:sldMkLst>
          <pc:docMk/>
          <pc:sldMk cId="3714010344" sldId="261"/>
        </pc:sldMkLst>
        <pc:spChg chg="mod">
          <ac:chgData name="Philip Charles" userId="S::philip.charles32@qmail.cuny.edu::5b6bf36c-cf24-44fa-8722-59884e7be61f" providerId="AD" clId="Web-{7E0244DF-0850-55DC-3E70-09C06C53E37C}" dt="2023-11-19T06:52:40.453" v="11" actId="20577"/>
          <ac:spMkLst>
            <pc:docMk/>
            <pc:sldMk cId="3714010344" sldId="261"/>
            <ac:spMk id="2" creationId="{7A22D835-BB66-0014-57C9-4256C9130491}"/>
          </ac:spMkLst>
        </pc:spChg>
        <pc:spChg chg="mod">
          <ac:chgData name="Philip Charles" userId="S::philip.charles32@qmail.cuny.edu::5b6bf36c-cf24-44fa-8722-59884e7be61f" providerId="AD" clId="Web-{7E0244DF-0850-55DC-3E70-09C06C53E37C}" dt="2023-11-19T06:52:51.219" v="19" actId="20577"/>
          <ac:spMkLst>
            <pc:docMk/>
            <pc:sldMk cId="3714010344" sldId="261"/>
            <ac:spMk id="3" creationId="{F8173DAB-009C-43EC-C478-FAC7F1B8EC97}"/>
          </ac:spMkLst>
        </pc:spChg>
      </pc:sldChg>
      <pc:sldChg chg="modSp">
        <pc:chgData name="Philip Charles" userId="S::philip.charles32@qmail.cuny.edu::5b6bf36c-cf24-44fa-8722-59884e7be61f" providerId="AD" clId="Web-{7E0244DF-0850-55DC-3E70-09C06C53E37C}" dt="2023-11-19T07:05:14.100" v="129" actId="20577"/>
        <pc:sldMkLst>
          <pc:docMk/>
          <pc:sldMk cId="1108192033" sldId="262"/>
        </pc:sldMkLst>
        <pc:spChg chg="mod">
          <ac:chgData name="Philip Charles" userId="S::philip.charles32@qmail.cuny.edu::5b6bf36c-cf24-44fa-8722-59884e7be61f" providerId="AD" clId="Web-{7E0244DF-0850-55DC-3E70-09C06C53E37C}" dt="2023-11-19T06:59:18.637" v="58" actId="20577"/>
          <ac:spMkLst>
            <pc:docMk/>
            <pc:sldMk cId="1108192033" sldId="262"/>
            <ac:spMk id="2" creationId="{AB45B1D0-791E-B6A9-EB2E-CE063F4ABACC}"/>
          </ac:spMkLst>
        </pc:spChg>
        <pc:spChg chg="mod">
          <ac:chgData name="Philip Charles" userId="S::philip.charles32@qmail.cuny.edu::5b6bf36c-cf24-44fa-8722-59884e7be61f" providerId="AD" clId="Web-{7E0244DF-0850-55DC-3E70-09C06C53E37C}" dt="2023-11-19T07:05:14.100" v="129" actId="20577"/>
          <ac:spMkLst>
            <pc:docMk/>
            <pc:sldMk cId="1108192033" sldId="262"/>
            <ac:spMk id="3" creationId="{A1F1F9C6-AE4A-5381-3316-492677EE9F2E}"/>
          </ac:spMkLst>
        </pc:spChg>
      </pc:sldChg>
      <pc:sldChg chg="del">
        <pc:chgData name="Philip Charles" userId="S::philip.charles32@qmail.cuny.edu::5b6bf36c-cf24-44fa-8722-59884e7be61f" providerId="AD" clId="Web-{7E0244DF-0850-55DC-3E70-09C06C53E37C}" dt="2023-11-19T07:05:23.819" v="132"/>
        <pc:sldMkLst>
          <pc:docMk/>
          <pc:sldMk cId="1041189493" sldId="263"/>
        </pc:sldMkLst>
      </pc:sldChg>
      <pc:sldChg chg="del">
        <pc:chgData name="Philip Charles" userId="S::philip.charles32@qmail.cuny.edu::5b6bf36c-cf24-44fa-8722-59884e7be61f" providerId="AD" clId="Web-{7E0244DF-0850-55DC-3E70-09C06C53E37C}" dt="2023-11-19T07:05:23.288" v="131"/>
        <pc:sldMkLst>
          <pc:docMk/>
          <pc:sldMk cId="920967862" sldId="264"/>
        </pc:sldMkLst>
      </pc:sldChg>
      <pc:sldChg chg="del">
        <pc:chgData name="Philip Charles" userId="S::philip.charles32@qmail.cuny.edu::5b6bf36c-cf24-44fa-8722-59884e7be61f" providerId="AD" clId="Web-{7E0244DF-0850-55DC-3E70-09C06C53E37C}" dt="2023-11-19T07:05:22.241" v="130"/>
        <pc:sldMkLst>
          <pc:docMk/>
          <pc:sldMk cId="3898147937" sldId="265"/>
        </pc:sldMkLst>
      </pc:sldChg>
    </pc:docChg>
  </pc:docChgLst>
  <pc:docChgLst>
    <pc:chgData name="Philip Charles" userId="S::philip.charles32@qmail.cuny.edu::5b6bf36c-cf24-44fa-8722-59884e7be61f" providerId="AD" clId="Web-{AD568F63-5B50-8B33-7866-B2C7B08E0560}"/>
    <pc:docChg chg="addSld modSld sldOrd addMainMaster delMainMaster">
      <pc:chgData name="Philip Charles" userId="S::philip.charles32@qmail.cuny.edu::5b6bf36c-cf24-44fa-8722-59884e7be61f" providerId="AD" clId="Web-{AD568F63-5B50-8B33-7866-B2C7B08E0560}" dt="2023-11-19T21:28:25.066" v="1366" actId="20577"/>
      <pc:docMkLst>
        <pc:docMk/>
      </pc:docMkLst>
      <pc:sldChg chg="modSp mod modClrScheme chgLayout">
        <pc:chgData name="Philip Charles" userId="S::philip.charles32@qmail.cuny.edu::5b6bf36c-cf24-44fa-8722-59884e7be61f" providerId="AD" clId="Web-{AD568F63-5B50-8B33-7866-B2C7B08E0560}" dt="2023-11-19T21:28:25.066" v="1366" actId="20577"/>
        <pc:sldMkLst>
          <pc:docMk/>
          <pc:sldMk cId="109857222" sldId="256"/>
        </pc:sldMkLst>
        <pc:spChg chg="mod ord">
          <ac:chgData name="Philip Charles" userId="S::philip.charles32@qmail.cuny.edu::5b6bf36c-cf24-44fa-8722-59884e7be61f" providerId="AD" clId="Web-{AD568F63-5B50-8B33-7866-B2C7B08E0560}" dt="2023-11-19T21:28:25.066" v="136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915597777" sldId="257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915597777" sldId="257"/>
            <ac:spMk id="2" creationId="{DBC627D0-E348-492B-210A-71FE8B4FA757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915597777" sldId="257"/>
            <ac:spMk id="3" creationId="{335E0E79-F5B0-42BE-1DB7-FDD3DF0F2F72}"/>
          </ac:spMkLst>
        </pc:spChg>
      </pc:sldChg>
      <pc:sldChg chg="modSp mo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2002249073" sldId="258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2002249073" sldId="258"/>
            <ac:spMk id="2" creationId="{414466A5-E5EC-2F6F-1170-5772D77D2A12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2002249073" sldId="258"/>
            <ac:spMk id="3" creationId="{876A8D8E-ED41-457B-C95A-2C789146FD69}"/>
          </ac:spMkLst>
        </pc:spChg>
      </pc:sldChg>
      <pc:sldChg chg="modSp mo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4240208386" sldId="259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4240208386" sldId="259"/>
            <ac:spMk id="2" creationId="{FEFC3B80-EB8C-9072-BCA8-CB8B64E1599F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4240208386" sldId="259"/>
            <ac:spMk id="3" creationId="{602E6FEB-CD0F-5C2F-A86D-AF53DD037E54}"/>
          </ac:spMkLst>
        </pc:spChg>
      </pc:sldChg>
      <pc:sldChg chg="modSp mo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1987787028" sldId="260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1987787028" sldId="260"/>
            <ac:spMk id="2" creationId="{C194E9F0-D849-B29B-E418-8161964F2CD8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1987787028" sldId="260"/>
            <ac:spMk id="3" creationId="{D9848E89-851C-801D-AF26-82C0C18A2023}"/>
          </ac:spMkLst>
        </pc:spChg>
      </pc:sldChg>
      <pc:sldChg chg="modSp mod or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3714010344" sldId="261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3714010344" sldId="261"/>
            <ac:spMk id="2" creationId="{7A22D835-BB66-0014-57C9-4256C9130491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3714010344" sldId="261"/>
            <ac:spMk id="3" creationId="{F8173DAB-009C-43EC-C478-FAC7F1B8EC97}"/>
          </ac:spMkLst>
        </pc:spChg>
      </pc:sldChg>
      <pc:sldChg chg="modSp mod or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1108192033" sldId="262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1108192033" sldId="262"/>
            <ac:spMk id="2" creationId="{AB45B1D0-791E-B6A9-EB2E-CE063F4ABACC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1108192033" sldId="262"/>
            <ac:spMk id="3" creationId="{A1F1F9C6-AE4A-5381-3316-492677EE9F2E}"/>
          </ac:spMkLst>
        </pc:spChg>
      </pc:sldChg>
      <pc:sldChg chg="modSp new mo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1088028291" sldId="263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1088028291" sldId="263"/>
            <ac:spMk id="2" creationId="{11CAFCC1-C981-87A5-9820-AF4C8217B754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1088028291" sldId="263"/>
            <ac:spMk id="3" creationId="{C84AA07E-DBBD-7A89-650B-F65CFF78A923}"/>
          </ac:spMkLst>
        </pc:spChg>
      </pc:sldChg>
      <pc:sldChg chg="modSp new mod modClrScheme chgLayout">
        <pc:chgData name="Philip Charles" userId="S::philip.charles32@qmail.cuny.edu::5b6bf36c-cf24-44fa-8722-59884e7be61f" providerId="AD" clId="Web-{AD568F63-5B50-8B33-7866-B2C7B08E0560}" dt="2023-11-19T21:28:10.160" v="1365"/>
        <pc:sldMkLst>
          <pc:docMk/>
          <pc:sldMk cId="2248611009" sldId="264"/>
        </pc:sldMkLst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2248611009" sldId="264"/>
            <ac:spMk id="2" creationId="{B27E10CE-DB0D-922A-F438-8EB85A3F2594}"/>
          </ac:spMkLst>
        </pc:spChg>
        <pc:spChg chg="mod ord">
          <ac:chgData name="Philip Charles" userId="S::philip.charles32@qmail.cuny.edu::5b6bf36c-cf24-44fa-8722-59884e7be61f" providerId="AD" clId="Web-{AD568F63-5B50-8B33-7866-B2C7B08E0560}" dt="2023-11-19T21:28:10.160" v="1365"/>
          <ac:spMkLst>
            <pc:docMk/>
            <pc:sldMk cId="2248611009" sldId="264"/>
            <ac:spMk id="3" creationId="{C219BDCA-5B36-FC90-DEDB-F61F5D3842EA}"/>
          </ac:spMkLst>
        </pc:spChg>
      </pc:sldChg>
      <pc:sldMasterChg chg="del delSldLayout">
        <pc:chgData name="Philip Charles" userId="S::philip.charles32@qmail.cuny.edu::5b6bf36c-cf24-44fa-8722-59884e7be61f" providerId="AD" clId="Web-{AD568F63-5B50-8B33-7866-B2C7B08E0560}" dt="2023-11-19T21:28:10.160" v="1365"/>
        <pc:sldMasterMkLst>
          <pc:docMk/>
          <pc:sldMasterMk cId="2460954070" sldId="2147483660"/>
        </pc:sldMasterMkLst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hilip Charles" userId="S::philip.charles32@qmail.cuny.edu::5b6bf36c-cf24-44fa-8722-59884e7be61f" providerId="AD" clId="Web-{AD568F63-5B50-8B33-7866-B2C7B08E0560}" dt="2023-11-19T21:28:10.160" v="1365"/>
        <pc:sldMasterMkLst>
          <pc:docMk/>
          <pc:sldMasterMk cId="3811312606" sldId="2147483672"/>
        </pc:sldMasterMkLst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1111900154" sldId="2147483673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3369498124" sldId="2147483674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4134854823" sldId="2147483675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3266746912" sldId="2147483676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919516288" sldId="2147483677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3361089403" sldId="2147483678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2602563820" sldId="2147483679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3186290464" sldId="2147483680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549098736" sldId="2147483681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2710232759" sldId="2147483682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3662362036" sldId="2147483683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2835231198" sldId="2147483684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2757643171" sldId="2147483685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1537659329" sldId="2147483686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1208722301" sldId="2147483687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2004797292" sldId="2147483688"/>
          </pc:sldLayoutMkLst>
        </pc:sldLayoutChg>
        <pc:sldLayoutChg chg="add mod replId">
          <pc:chgData name="Philip Charles" userId="S::philip.charles32@qmail.cuny.edu::5b6bf36c-cf24-44fa-8722-59884e7be61f" providerId="AD" clId="Web-{AD568F63-5B50-8B33-7866-B2C7B08E0560}" dt="2023-11-19T21:28:10.160" v="1365"/>
          <pc:sldLayoutMkLst>
            <pc:docMk/>
            <pc:sldMasterMk cId="3811312606" sldId="2147483672"/>
            <pc:sldLayoutMk cId="1436694919" sldId="2147483689"/>
          </pc:sldLayoutMkLst>
        </pc:sldLayoutChg>
      </pc:sldMasterChg>
    </pc:docChg>
  </pc:docChgLst>
  <pc:docChgLst>
    <pc:chgData clId="Web-{BC591110-7E2B-45DB-A67C-6B1D50331273}"/>
    <pc:docChg chg="modSld">
      <pc:chgData name="" userId="" providerId="" clId="Web-{BC591110-7E2B-45DB-A67C-6B1D50331273}" dt="2023-11-17T21:04:46.035" v="10" actId="20577"/>
      <pc:docMkLst>
        <pc:docMk/>
      </pc:docMkLst>
      <pc:sldChg chg="modSp">
        <pc:chgData name="" userId="" providerId="" clId="Web-{BC591110-7E2B-45DB-A67C-6B1D50331273}" dt="2023-11-17T21:04:46.035" v="10" actId="20577"/>
        <pc:sldMkLst>
          <pc:docMk/>
          <pc:sldMk cId="109857222" sldId="256"/>
        </pc:sldMkLst>
        <pc:spChg chg="mod">
          <ac:chgData name="" userId="" providerId="" clId="Web-{BC591110-7E2B-45DB-A67C-6B1D50331273}" dt="2023-11-17T21:04:46.035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Djiedjom Ange Lionel Gbonkou" userId="S::djiedjomangelionel.gbonkou21@qmail.cuny.edu::ade7c922-1953-430a-ab5e-1bad4f722668" providerId="AD" clId="Web-{466824E6-57F4-03DA-3EE9-2A1FEBCF38C8}"/>
    <pc:docChg chg="modSld">
      <pc:chgData name="Djiedjom Ange Lionel Gbonkou" userId="S::djiedjomangelionel.gbonkou21@qmail.cuny.edu::ade7c922-1953-430a-ab5e-1bad4f722668" providerId="AD" clId="Web-{466824E6-57F4-03DA-3EE9-2A1FEBCF38C8}" dt="2023-12-05T01:35:42.050" v="12" actId="20577"/>
      <pc:docMkLst>
        <pc:docMk/>
      </pc:docMkLst>
      <pc:sldChg chg="modSp">
        <pc:chgData name="Djiedjom Ange Lionel Gbonkou" userId="S::djiedjomangelionel.gbonkou21@qmail.cuny.edu::ade7c922-1953-430a-ab5e-1bad4f722668" providerId="AD" clId="Web-{466824E6-57F4-03DA-3EE9-2A1FEBCF38C8}" dt="2023-12-05T01:34:53.829" v="2" actId="20577"/>
        <pc:sldMkLst>
          <pc:docMk/>
          <pc:sldMk cId="1987787028" sldId="260"/>
        </pc:sldMkLst>
        <pc:spChg chg="mod">
          <ac:chgData name="Djiedjom Ange Lionel Gbonkou" userId="S::djiedjomangelionel.gbonkou21@qmail.cuny.edu::ade7c922-1953-430a-ab5e-1bad4f722668" providerId="AD" clId="Web-{466824E6-57F4-03DA-3EE9-2A1FEBCF38C8}" dt="2023-12-05T01:34:53.829" v="2" actId="20577"/>
          <ac:spMkLst>
            <pc:docMk/>
            <pc:sldMk cId="1987787028" sldId="260"/>
            <ac:spMk id="2" creationId="{C194E9F0-D849-B29B-E418-8161964F2CD8}"/>
          </ac:spMkLst>
        </pc:spChg>
      </pc:sldChg>
      <pc:sldChg chg="modSp">
        <pc:chgData name="Djiedjom Ange Lionel Gbonkou" userId="S::djiedjomangelionel.gbonkou21@qmail.cuny.edu::ade7c922-1953-430a-ab5e-1bad4f722668" providerId="AD" clId="Web-{466824E6-57F4-03DA-3EE9-2A1FEBCF38C8}" dt="2023-12-05T01:35:20.502" v="8" actId="20577"/>
        <pc:sldMkLst>
          <pc:docMk/>
          <pc:sldMk cId="1088028291" sldId="263"/>
        </pc:sldMkLst>
        <pc:spChg chg="mod">
          <ac:chgData name="Djiedjom Ange Lionel Gbonkou" userId="S::djiedjomangelionel.gbonkou21@qmail.cuny.edu::ade7c922-1953-430a-ab5e-1bad4f722668" providerId="AD" clId="Web-{466824E6-57F4-03DA-3EE9-2A1FEBCF38C8}" dt="2023-12-05T01:35:20.502" v="8" actId="20577"/>
          <ac:spMkLst>
            <pc:docMk/>
            <pc:sldMk cId="1088028291" sldId="263"/>
            <ac:spMk id="3" creationId="{C84AA07E-DBBD-7A89-650B-F65CFF78A923}"/>
          </ac:spMkLst>
        </pc:spChg>
      </pc:sldChg>
      <pc:sldChg chg="modSp">
        <pc:chgData name="Djiedjom Ange Lionel Gbonkou" userId="S::djiedjomangelionel.gbonkou21@qmail.cuny.edu::ade7c922-1953-430a-ab5e-1bad4f722668" providerId="AD" clId="Web-{466824E6-57F4-03DA-3EE9-2A1FEBCF38C8}" dt="2023-12-05T01:35:42.050" v="12" actId="20577"/>
        <pc:sldMkLst>
          <pc:docMk/>
          <pc:sldMk cId="2248611009" sldId="264"/>
        </pc:sldMkLst>
        <pc:spChg chg="mod">
          <ac:chgData name="Djiedjom Ange Lionel Gbonkou" userId="S::djiedjomangelionel.gbonkou21@qmail.cuny.edu::ade7c922-1953-430a-ab5e-1bad4f722668" providerId="AD" clId="Web-{466824E6-57F4-03DA-3EE9-2A1FEBCF38C8}" dt="2023-12-05T01:35:42.050" v="12" actId="20577"/>
          <ac:spMkLst>
            <pc:docMk/>
            <pc:sldMk cId="2248611009" sldId="264"/>
            <ac:spMk id="3" creationId="{C219BDCA-5B36-FC90-DEDB-F61F5D3842EA}"/>
          </ac:spMkLst>
        </pc:spChg>
      </pc:sldChg>
    </pc:docChg>
  </pc:docChgLst>
  <pc:docChgLst>
    <pc:chgData name="Philip Charles" userId="S::philip.charles32@qmail.cuny.edu::5b6bf36c-cf24-44fa-8722-59884e7be61f" providerId="AD" clId="Web-{BC591110-7E2B-45DB-A67C-6B1D50331273}"/>
    <pc:docChg chg="addSld modSld">
      <pc:chgData name="Philip Charles" userId="S::philip.charles32@qmail.cuny.edu::5b6bf36c-cf24-44fa-8722-59884e7be61f" providerId="AD" clId="Web-{BC591110-7E2B-45DB-A67C-6B1D50331273}" dt="2023-11-17T21:05:03.910" v="21"/>
      <pc:docMkLst>
        <pc:docMk/>
      </pc:docMkLst>
      <pc:sldChg chg="modSp">
        <pc:chgData name="Philip Charles" userId="S::philip.charles32@qmail.cuny.edu::5b6bf36c-cf24-44fa-8722-59884e7be61f" providerId="AD" clId="Web-{BC591110-7E2B-45DB-A67C-6B1D50331273}" dt="2023-11-17T21:04:56.410" v="12" actId="20577"/>
        <pc:sldMkLst>
          <pc:docMk/>
          <pc:sldMk cId="109857222" sldId="256"/>
        </pc:sldMkLst>
        <pc:spChg chg="mod">
          <ac:chgData name="Philip Charles" userId="S::philip.charles32@qmail.cuny.edu::5b6bf36c-cf24-44fa-8722-59884e7be61f" providerId="AD" clId="Web-{BC591110-7E2B-45DB-A67C-6B1D50331273}" dt="2023-11-17T21:04:52.207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hilip Charles" userId="S::philip.charles32@qmail.cuny.edu::5b6bf36c-cf24-44fa-8722-59884e7be61f" providerId="AD" clId="Web-{BC591110-7E2B-45DB-A67C-6B1D50331273}" dt="2023-11-17T21:04:56.410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Philip Charles" userId="S::philip.charles32@qmail.cuny.edu::5b6bf36c-cf24-44fa-8722-59884e7be61f" providerId="AD" clId="Web-{BC591110-7E2B-45DB-A67C-6B1D50331273}" dt="2023-11-17T21:04:58.879" v="13"/>
        <pc:sldMkLst>
          <pc:docMk/>
          <pc:sldMk cId="915597777" sldId="257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4:59.301" v="14"/>
        <pc:sldMkLst>
          <pc:docMk/>
          <pc:sldMk cId="2002249073" sldId="258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4:59.769" v="15"/>
        <pc:sldMkLst>
          <pc:docMk/>
          <pc:sldMk cId="4240208386" sldId="259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5:00.348" v="16"/>
        <pc:sldMkLst>
          <pc:docMk/>
          <pc:sldMk cId="1987787028" sldId="260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5:00.676" v="17"/>
        <pc:sldMkLst>
          <pc:docMk/>
          <pc:sldMk cId="3714010344" sldId="261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5:01.191" v="18"/>
        <pc:sldMkLst>
          <pc:docMk/>
          <pc:sldMk cId="1108192033" sldId="262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5:02.145" v="19"/>
        <pc:sldMkLst>
          <pc:docMk/>
          <pc:sldMk cId="1041189493" sldId="263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5:02.848" v="20"/>
        <pc:sldMkLst>
          <pc:docMk/>
          <pc:sldMk cId="920967862" sldId="264"/>
        </pc:sldMkLst>
      </pc:sldChg>
      <pc:sldChg chg="new">
        <pc:chgData name="Philip Charles" userId="S::philip.charles32@qmail.cuny.edu::5b6bf36c-cf24-44fa-8722-59884e7be61f" providerId="AD" clId="Web-{BC591110-7E2B-45DB-A67C-6B1D50331273}" dt="2023-11-17T21:05:03.910" v="21"/>
        <pc:sldMkLst>
          <pc:docMk/>
          <pc:sldMk cId="389814793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6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23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4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2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9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9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6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cs typeface="Calibri Light"/>
              </a:rPr>
              <a:t>Meeting 1  - Workload Distribution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Group4 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Date: 11/19/23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B1D0-791E-B6A9-EB2E-CE063F4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Philip Charles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F9C6-AE4A-5381-3316-492677EE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Documentation(To-</a:t>
            </a:r>
            <a:r>
              <a:rPr lang="en-US" err="1">
                <a:cs typeface="Calibri"/>
              </a:rPr>
              <a:t>DoList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GnattProject</a:t>
            </a:r>
            <a:r>
              <a:rPr lang="en-US" dirty="0">
                <a:cs typeface="Calibri"/>
              </a:rPr>
              <a:t> Planner, Group Meeting Agenda, </a:t>
            </a:r>
            <a:r>
              <a:rPr lang="en-US" err="1">
                <a:cs typeface="Calibri"/>
              </a:rPr>
              <a:t>Powerpoint</a:t>
            </a:r>
            <a:r>
              <a:rPr lang="en-US" dirty="0">
                <a:cs typeface="Calibri"/>
              </a:rPr>
              <a:t> Slides)</a:t>
            </a:r>
          </a:p>
          <a:p>
            <a:r>
              <a:rPr lang="en-US" dirty="0">
                <a:cs typeface="Calibri"/>
              </a:rPr>
              <a:t>Entire Model Structure (Domains, Validations, Defaults, Subject areas, Themes, CDM, LDM, PDM, Definitions </a:t>
            </a:r>
            <a:r>
              <a:rPr lang="en-US" err="1">
                <a:cs typeface="Calibri"/>
              </a:rPr>
              <a:t>etc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Create </a:t>
            </a:r>
            <a:r>
              <a:rPr lang="en-US" dirty="0" err="1">
                <a:cs typeface="Calibri"/>
              </a:rPr>
              <a:t>DBSecurity.UserAuthorization</a:t>
            </a:r>
            <a:r>
              <a:rPr lang="en-US" dirty="0">
                <a:cs typeface="Calibri"/>
              </a:rPr>
              <a:t> table</a:t>
            </a:r>
          </a:p>
          <a:p>
            <a:r>
              <a:rPr lang="en-US" dirty="0">
                <a:cs typeface="Calibri"/>
              </a:rPr>
              <a:t>Add a </a:t>
            </a:r>
            <a:r>
              <a:rPr lang="en-US" err="1">
                <a:cs typeface="Calibri"/>
              </a:rPr>
              <a:t>RowLevelHashKey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varbinary</a:t>
            </a:r>
            <a:r>
              <a:rPr lang="en-US" dirty="0">
                <a:cs typeface="Calibri"/>
              </a:rPr>
              <a:t>(32) to all of the applications tables and audit tables</a:t>
            </a:r>
          </a:p>
          <a:p>
            <a:r>
              <a:rPr lang="en-US" dirty="0" err="1">
                <a:cs typeface="Calibri"/>
              </a:rPr>
              <a:t>Postgresql</a:t>
            </a:r>
            <a:r>
              <a:rPr lang="en-US" dirty="0">
                <a:cs typeface="Calibri"/>
              </a:rPr>
              <a:t> migration (SQL Server Model &gt; PostgreSQL Model then create database with </a:t>
            </a:r>
            <a:r>
              <a:rPr lang="en-US" dirty="0" err="1">
                <a:cs typeface="Calibri"/>
              </a:rPr>
              <a:t>postgreSQL</a:t>
            </a:r>
            <a:r>
              <a:rPr lang="en-US" dirty="0">
                <a:cs typeface="Calibri"/>
              </a:rPr>
              <a:t> DDL)</a:t>
            </a:r>
          </a:p>
          <a:p>
            <a:r>
              <a:rPr lang="en-US" sz="3600" dirty="0">
                <a:cs typeface="Calibri"/>
              </a:rPr>
              <a:t>Test the Database with extracted data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Test Triggers and create an ERD</a:t>
            </a:r>
            <a:endParaRPr lang="en-US"/>
          </a:p>
          <a:p>
            <a:r>
              <a:rPr lang="en-US" dirty="0">
                <a:cs typeface="Calibri"/>
              </a:rPr>
              <a:t>3 Views</a:t>
            </a:r>
          </a:p>
          <a:p>
            <a:r>
              <a:rPr lang="en-US" dirty="0">
                <a:cs typeface="Calibri"/>
              </a:rPr>
              <a:t>Submission Videos (1), (5) and (8)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1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27D0-E348-492B-210A-71FE8B4F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Sammi Wong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E79-F5B0-42BE-1DB7-FDD3DF0F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Firm Understanding of how to create and use triggers in MySQL and PostgreSQL </a:t>
            </a:r>
          </a:p>
          <a:p>
            <a:r>
              <a:rPr lang="en-US" sz="2600" dirty="0">
                <a:cs typeface="Calibri"/>
              </a:rPr>
              <a:t>3 fully defined views</a:t>
            </a:r>
          </a:p>
          <a:p>
            <a:r>
              <a:rPr lang="en-US" dirty="0">
                <a:cs typeface="Calibri"/>
              </a:rPr>
              <a:t>Generate 2 or 3 </a:t>
            </a:r>
            <a:r>
              <a:rPr lang="en-US" dirty="0" err="1">
                <a:cs typeface="Calibri"/>
              </a:rPr>
              <a:t>erwin</a:t>
            </a:r>
            <a:r>
              <a:rPr lang="en-US" dirty="0">
                <a:cs typeface="Calibri"/>
              </a:rPr>
              <a:t> reports (on the triggers/views)</a:t>
            </a:r>
          </a:p>
          <a:p>
            <a:r>
              <a:rPr lang="en-US" dirty="0">
                <a:cs typeface="Calibri"/>
              </a:rPr>
              <a:t>Submission Video (4)</a:t>
            </a:r>
          </a:p>
          <a:p>
            <a:r>
              <a:rPr lang="en-US" dirty="0">
                <a:cs typeface="Calibri"/>
              </a:rPr>
              <a:t>In the video you will</a:t>
            </a:r>
            <a:r>
              <a:rPr lang="en-US" b="1" dirty="0">
                <a:cs typeface="Calibri"/>
              </a:rPr>
              <a:t> briefly </a:t>
            </a:r>
            <a:r>
              <a:rPr lang="en-US" dirty="0">
                <a:cs typeface="Calibri"/>
              </a:rPr>
              <a:t>discuss the 18 views (3 views per a member).</a:t>
            </a:r>
          </a:p>
        </p:txBody>
      </p:sp>
    </p:spTree>
    <p:extLst>
      <p:ext uri="{BB962C8B-B14F-4D97-AF65-F5344CB8AC3E}">
        <p14:creationId xmlns:p14="http://schemas.microsoft.com/office/powerpoint/2010/main" val="91559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D835-BB66-0014-57C9-4256C913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Chetenya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3DAB-009C-43EC-C478-FAC7F1B8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cs typeface="Calibri"/>
              </a:rPr>
              <a:t>Fully</a:t>
            </a:r>
            <a:r>
              <a:rPr lang="en-US" dirty="0">
                <a:cs typeface="Calibri"/>
              </a:rPr>
              <a:t> understand the CDM and LDM of the refactored SQL Server Model </a:t>
            </a:r>
          </a:p>
          <a:p>
            <a:r>
              <a:rPr lang="en-US" dirty="0">
                <a:cs typeface="Calibri"/>
              </a:rPr>
              <a:t>Critical business objects, business rules, relationships, action verbs, attributes, meaning of objects (comments) </a:t>
            </a:r>
          </a:p>
          <a:p>
            <a:r>
              <a:rPr lang="en-US" dirty="0">
                <a:cs typeface="Calibri"/>
              </a:rPr>
              <a:t>Fluent Navigation of </a:t>
            </a:r>
            <a:r>
              <a:rPr lang="en-US" err="1">
                <a:cs typeface="Calibri"/>
              </a:rPr>
              <a:t>erwin</a:t>
            </a:r>
            <a:r>
              <a:rPr lang="en-US" dirty="0">
                <a:cs typeface="Calibri"/>
              </a:rPr>
              <a:t> to each of the objects relating to the CDM and LDM</a:t>
            </a:r>
          </a:p>
          <a:p>
            <a:r>
              <a:rPr lang="en-US" dirty="0">
                <a:cs typeface="Calibri"/>
              </a:rPr>
              <a:t>Generate 3 reports. 1 of the reports should be the following as specifically required: 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Build a report in Erwin show your tables and attributes</a:t>
            </a: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3 fully defined views</a:t>
            </a:r>
          </a:p>
          <a:p>
            <a:r>
              <a:rPr lang="en-US" dirty="0">
                <a:cs typeface="Calibri"/>
              </a:rPr>
              <a:t>Submission Video (2)</a:t>
            </a:r>
          </a:p>
        </p:txBody>
      </p:sp>
    </p:spTree>
    <p:extLst>
      <p:ext uri="{BB962C8B-B14F-4D97-AF65-F5344CB8AC3E}">
        <p14:creationId xmlns:p14="http://schemas.microsoft.com/office/powerpoint/2010/main" val="37140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66A5-E5EC-2F6F-1170-5772D77D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Robert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8D8E-ED41-457B-C95A-2C789146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PDM decisions for tables, columns, and foreign keys</a:t>
            </a:r>
          </a:p>
          <a:p>
            <a:r>
              <a:rPr lang="en-US" dirty="0">
                <a:cs typeface="Calibri"/>
              </a:rPr>
              <a:t>Usage of domains, validations, and indexing</a:t>
            </a:r>
          </a:p>
          <a:p>
            <a:r>
              <a:rPr lang="en-US" dirty="0">
                <a:cs typeface="Calibri"/>
              </a:rPr>
              <a:t>Generate 3 reports</a:t>
            </a:r>
          </a:p>
          <a:p>
            <a:r>
              <a:rPr lang="en-US" sz="2600" dirty="0">
                <a:cs typeface="Calibri"/>
              </a:rPr>
              <a:t>3 fully defined views</a:t>
            </a:r>
          </a:p>
          <a:p>
            <a:r>
              <a:rPr lang="en-US" dirty="0">
                <a:cs typeface="Calibri"/>
              </a:rPr>
              <a:t>Submission video (3)</a:t>
            </a:r>
          </a:p>
        </p:txBody>
      </p:sp>
    </p:spTree>
    <p:extLst>
      <p:ext uri="{BB962C8B-B14F-4D97-AF65-F5344CB8AC3E}">
        <p14:creationId xmlns:p14="http://schemas.microsoft.com/office/powerpoint/2010/main" val="200224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3B80-EB8C-9072-BCA8-CB8B64E1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6FEB-CD0F-5C2F-A86D-AF53DD03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Mongo DB migration (SQL Server Model &gt; MongoDB model then create DB with mongo DDL)</a:t>
            </a:r>
          </a:p>
          <a:p>
            <a:r>
              <a:rPr lang="en-US" dirty="0">
                <a:ea typeface="+mn-lt"/>
                <a:cs typeface="+mn-lt"/>
              </a:rPr>
              <a:t>Test the Database with extracted data</a:t>
            </a:r>
          </a:p>
          <a:p>
            <a:r>
              <a:rPr lang="en-US" dirty="0">
                <a:ea typeface="+mn-lt"/>
                <a:cs typeface="+mn-lt"/>
              </a:rPr>
              <a:t>Using correlate subqueries to create JSON that can be loaded into Compass.</a:t>
            </a:r>
          </a:p>
          <a:p>
            <a:r>
              <a:rPr lang="en-US" dirty="0">
                <a:cs typeface="Calibri"/>
              </a:rPr>
              <a:t>Generate 3 reports</a:t>
            </a:r>
          </a:p>
          <a:p>
            <a:r>
              <a:rPr lang="en-US" sz="2600" dirty="0">
                <a:cs typeface="Calibri"/>
              </a:rPr>
              <a:t>3 fully defined views</a:t>
            </a:r>
          </a:p>
          <a:p>
            <a:r>
              <a:rPr lang="en-US" dirty="0">
                <a:cs typeface="Calibri"/>
              </a:rPr>
              <a:t>Submission video (7)</a:t>
            </a:r>
          </a:p>
        </p:txBody>
      </p:sp>
    </p:spTree>
    <p:extLst>
      <p:ext uri="{BB962C8B-B14F-4D97-AF65-F5344CB8AC3E}">
        <p14:creationId xmlns:p14="http://schemas.microsoft.com/office/powerpoint/2010/main" val="424020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E9F0-D849-B29B-E418-8161964F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Djiedjom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8E89-851C-801D-AF26-82C0C18A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MySQL migration (SQL Server Model &gt; MySQL model then create DB with MySQL DDL)</a:t>
            </a:r>
          </a:p>
          <a:p>
            <a:r>
              <a:rPr lang="en-US" dirty="0">
                <a:cs typeface="Calibri"/>
              </a:rPr>
              <a:t>Test the Database with extracted data</a:t>
            </a:r>
          </a:p>
          <a:p>
            <a:r>
              <a:rPr lang="en-US" dirty="0">
                <a:cs typeface="Calibri"/>
              </a:rPr>
              <a:t>Test Triggers and create an ERD</a:t>
            </a:r>
          </a:p>
          <a:p>
            <a:r>
              <a:rPr lang="en-US" dirty="0">
                <a:cs typeface="Calibri"/>
              </a:rPr>
              <a:t>Generate 3 reports</a:t>
            </a:r>
          </a:p>
          <a:p>
            <a:r>
              <a:rPr lang="en-US" sz="2600" dirty="0">
                <a:cs typeface="Calibri"/>
              </a:rPr>
              <a:t>3 fully defined views</a:t>
            </a:r>
          </a:p>
          <a:p>
            <a:r>
              <a:rPr lang="en-US" dirty="0">
                <a:cs typeface="Calibri"/>
              </a:rPr>
              <a:t>Submission video (6)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78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FCC1-C981-87A5-9820-AF4C8217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Required Understand Group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A07E-DBBD-7A89-650B-F65CFF78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All </a:t>
            </a:r>
            <a:r>
              <a:rPr lang="en-US" dirty="0">
                <a:cs typeface="Calibri"/>
              </a:rPr>
              <a:t>group members should understand: 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How to generate meaningful reports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How to create fully defined, meaningful Views</a:t>
            </a:r>
          </a:p>
          <a:p>
            <a:pPr marL="914400" lvl="1" indent="-457200">
              <a:buAutoNum type="arabicPeriod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Knowledge of Triggers:</a:t>
            </a:r>
          </a:p>
          <a:p>
            <a:pPr lvl="1" indent="-457200">
              <a:buAutoNum type="arabicPeriod"/>
            </a:pPr>
            <a:r>
              <a:rPr lang="en-US" dirty="0">
                <a:cs typeface="Calibri"/>
              </a:rPr>
              <a:t>Sammi – Both PostgreSQL and MySQL</a:t>
            </a:r>
          </a:p>
          <a:p>
            <a:pPr lvl="1" indent="-457200">
              <a:buAutoNum type="arabicPeriod"/>
            </a:pPr>
            <a:r>
              <a:rPr lang="en-US" dirty="0">
                <a:cs typeface="Calibri"/>
              </a:rPr>
              <a:t>Philip – PostgreSQL along with how to test the triggers in that DBMS</a:t>
            </a:r>
          </a:p>
          <a:p>
            <a:pPr lvl="1" indent="-457200">
              <a:buAutoNum type="arabicPeriod"/>
            </a:pPr>
            <a:r>
              <a:rPr lang="en-US" dirty="0" err="1">
                <a:latin typeface="Calibri"/>
                <a:cs typeface="Calibri"/>
              </a:rPr>
              <a:t>Djiedjom</a:t>
            </a:r>
            <a:r>
              <a:rPr lang="en-US" dirty="0">
                <a:latin typeface="Calibri"/>
                <a:cs typeface="Calibri"/>
              </a:rPr>
              <a:t> – MySQL along with how to test the triggers in that DBMS</a:t>
            </a:r>
            <a:endParaRPr lang="en-US" sz="4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80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10CE-DB0D-922A-F438-8EB85A3F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Due 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BDCA-5B36-FC90-DEDB-F61F5D38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cs typeface="Calibri"/>
              </a:rPr>
              <a:t>Due: 11/26/23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SQL Server model finished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Understand approach to MongoDB, MySQL, Postgres migration plan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Decent understand on how to create triggers in PostgreSQL, MySQL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All members are familiar with how to generate a report and create views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Due by next meeting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Each member will showcase their current progress</a:t>
            </a:r>
            <a:endParaRPr lang="en-US" b="1" dirty="0">
              <a:cs typeface="Calibri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Expected MongoDB, PostgreSQL, MySQL migration complete</a:t>
            </a:r>
            <a:endParaRPr lang="en-US" b="1" dirty="0">
              <a:cs typeface="Calibri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In depth Understand of LDM, CDM, and PDM of logical model with reports</a:t>
            </a: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In depth understand of </a:t>
            </a:r>
            <a:r>
              <a:rPr lang="en-US" dirty="0" err="1">
                <a:cs typeface="Calibri"/>
              </a:rPr>
              <a:t>PostgerSQL</a:t>
            </a:r>
            <a:r>
              <a:rPr lang="en-US" dirty="0">
                <a:cs typeface="Calibri"/>
              </a:rPr>
              <a:t> triggers and MySQL triggers (Philip, Sammi and </a:t>
            </a:r>
            <a:r>
              <a:rPr lang="en-US" dirty="0" err="1">
                <a:cs typeface="Calibri"/>
              </a:rPr>
              <a:t>Djiedjom</a:t>
            </a:r>
            <a:r>
              <a:rPr lang="en-US" dirty="0">
                <a:cs typeface="Calibri"/>
              </a:rPr>
              <a:t>)</a:t>
            </a:r>
          </a:p>
          <a:p>
            <a:pPr marL="2286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Next Meeting </a:t>
            </a:r>
            <a:endParaRPr lang="en-US">
              <a:cs typeface="Calibri" panose="020F0502020204030204"/>
            </a:endParaRPr>
          </a:p>
          <a:p>
            <a:pPr lvl="1" indent="-457200">
              <a:buFont typeface="Courier New" panose="020B0604020202020204" pitchFamily="34" charset="0"/>
              <a:buChar char="o"/>
            </a:pPr>
            <a:r>
              <a:rPr lang="en-US" b="1" dirty="0">
                <a:cs typeface="Calibri"/>
              </a:rPr>
              <a:t>Saturday 12/2/23</a:t>
            </a:r>
          </a:p>
          <a:p>
            <a:pPr marL="1028700" lvl="2" indent="-342900">
              <a:buFont typeface="Courier New" panose="020B0604020202020204" pitchFamily="34" charset="0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611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Meeting 1  - Workload Distribution</vt:lpstr>
      <vt:lpstr>Philip Charles Tasks</vt:lpstr>
      <vt:lpstr>Sammi Wong</vt:lpstr>
      <vt:lpstr>Chetenya </vt:lpstr>
      <vt:lpstr>Robert </vt:lpstr>
      <vt:lpstr>Caleb</vt:lpstr>
      <vt:lpstr>Djiedjom</vt:lpstr>
      <vt:lpstr>Required Understand Group Members</vt:lpstr>
      <vt:lpstr>Due 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 </dc:title>
  <dc:creator/>
  <cp:lastModifiedBy/>
  <cp:revision>335</cp:revision>
  <dcterms:created xsi:type="dcterms:W3CDTF">2023-11-17T21:04:34Z</dcterms:created>
  <dcterms:modified xsi:type="dcterms:W3CDTF">2023-12-05T01:35:49Z</dcterms:modified>
</cp:coreProperties>
</file>