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AE76AD-A514-474D-B7D3-8175398AB26E}" v="558" dt="2023-12-05T00:48:07.544"/>
    <p1510:client id="{CBD203FB-22A0-948B-39BF-4E4EE056A772}" v="8" dt="2023-12-08T04:45:04.671"/>
    <p1510:client id="{FBA0B988-396B-DCD5-E16B-C885E1EC9A44}" v="4" dt="2023-12-05T02:17:24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Charles" userId="S::philip.charles32@qmail.cuny.edu::5b6bf36c-cf24-44fa-8722-59884e7be61f" providerId="AD" clId="Web-{FBA0B988-396B-DCD5-E16B-C885E1EC9A44}"/>
    <pc:docChg chg="modSld">
      <pc:chgData name="Philip Charles" userId="S::philip.charles32@qmail.cuny.edu::5b6bf36c-cf24-44fa-8722-59884e7be61f" providerId="AD" clId="Web-{FBA0B988-396B-DCD5-E16B-C885E1EC9A44}" dt="2023-12-05T02:17:24.416" v="3" actId="20577"/>
      <pc:docMkLst>
        <pc:docMk/>
      </pc:docMkLst>
      <pc:sldChg chg="modSp">
        <pc:chgData name="Philip Charles" userId="S::philip.charles32@qmail.cuny.edu::5b6bf36c-cf24-44fa-8722-59884e7be61f" providerId="AD" clId="Web-{FBA0B988-396B-DCD5-E16B-C885E1EC9A44}" dt="2023-12-05T02:17:24.416" v="3" actId="20577"/>
        <pc:sldMkLst>
          <pc:docMk/>
          <pc:sldMk cId="3510596589" sldId="262"/>
        </pc:sldMkLst>
        <pc:spChg chg="mod">
          <ac:chgData name="Philip Charles" userId="S::philip.charles32@qmail.cuny.edu::5b6bf36c-cf24-44fa-8722-59884e7be61f" providerId="AD" clId="Web-{FBA0B988-396B-DCD5-E16B-C885E1EC9A44}" dt="2023-12-05T02:17:24.416" v="3" actId="20577"/>
          <ac:spMkLst>
            <pc:docMk/>
            <pc:sldMk cId="3510596589" sldId="262"/>
            <ac:spMk id="2" creationId="{EFCFF124-5335-1F8F-5E12-DDA3BFEE8DA0}"/>
          </ac:spMkLst>
        </pc:spChg>
      </pc:sldChg>
    </pc:docChg>
  </pc:docChgLst>
  <pc:docChgLst>
    <pc:chgData name="Philip Charles" userId="S::philip.charles32@qmail.cuny.edu::5b6bf36c-cf24-44fa-8722-59884e7be61f" providerId="AD" clId="Web-{BEAE76AD-A514-474D-B7D3-8175398AB26E}"/>
    <pc:docChg chg="addSld modSld addMainMaster delMainMaster">
      <pc:chgData name="Philip Charles" userId="S::philip.charles32@qmail.cuny.edu::5b6bf36c-cf24-44fa-8722-59884e7be61f" providerId="AD" clId="Web-{BEAE76AD-A514-474D-B7D3-8175398AB26E}" dt="2023-12-05T00:48:07.544" v="540" actId="20577"/>
      <pc:docMkLst>
        <pc:docMk/>
      </pc:docMkLst>
      <pc:sldChg chg="modSp mod modClrScheme chgLayout">
        <pc:chgData name="Philip Charles" userId="S::philip.charles32@qmail.cuny.edu::5b6bf36c-cf24-44fa-8722-59884e7be61f" providerId="AD" clId="Web-{BEAE76AD-A514-474D-B7D3-8175398AB26E}" dt="2023-12-05T00:14:04.470" v="36"/>
        <pc:sldMkLst>
          <pc:docMk/>
          <pc:sldMk cId="109857222" sldId="256"/>
        </pc:sldMkLst>
        <pc:spChg chg="mod ord">
          <ac:chgData name="Philip Charles" userId="S::philip.charles32@qmail.cuny.edu::5b6bf36c-cf24-44fa-8722-59884e7be61f" providerId="AD" clId="Web-{BEAE76AD-A514-474D-B7D3-8175398AB26E}" dt="2023-12-05T00:14:04.470" v="3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hilip Charles" userId="S::philip.charles32@qmail.cuny.edu::5b6bf36c-cf24-44fa-8722-59884e7be61f" providerId="AD" clId="Web-{BEAE76AD-A514-474D-B7D3-8175398AB26E}" dt="2023-12-05T00:14:04.470" v="36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Philip Charles" userId="S::philip.charles32@qmail.cuny.edu::5b6bf36c-cf24-44fa-8722-59884e7be61f" providerId="AD" clId="Web-{BEAE76AD-A514-474D-B7D3-8175398AB26E}" dt="2023-12-05T00:47:11.136" v="523" actId="20577"/>
        <pc:sldMkLst>
          <pc:docMk/>
          <pc:sldMk cId="1366726264" sldId="257"/>
        </pc:sldMkLst>
        <pc:spChg chg="mod">
          <ac:chgData name="Philip Charles" userId="S::philip.charles32@qmail.cuny.edu::5b6bf36c-cf24-44fa-8722-59884e7be61f" providerId="AD" clId="Web-{BEAE76AD-A514-474D-B7D3-8175398AB26E}" dt="2023-12-05T00:46:03.931" v="433" actId="20577"/>
          <ac:spMkLst>
            <pc:docMk/>
            <pc:sldMk cId="1366726264" sldId="257"/>
            <ac:spMk id="2" creationId="{AC00266C-0E72-29B4-DEAA-E60D32C3758D}"/>
          </ac:spMkLst>
        </pc:spChg>
        <pc:spChg chg="mod">
          <ac:chgData name="Philip Charles" userId="S::philip.charles32@qmail.cuny.edu::5b6bf36c-cf24-44fa-8722-59884e7be61f" providerId="AD" clId="Web-{BEAE76AD-A514-474D-B7D3-8175398AB26E}" dt="2023-12-05T00:47:11.136" v="523" actId="20577"/>
          <ac:spMkLst>
            <pc:docMk/>
            <pc:sldMk cId="1366726264" sldId="257"/>
            <ac:spMk id="3" creationId="{276BF345-8354-AEF9-E3FF-C3239856AC5D}"/>
          </ac:spMkLst>
        </pc:spChg>
      </pc:sldChg>
      <pc:sldChg chg="modSp new">
        <pc:chgData name="Philip Charles" userId="S::philip.charles32@qmail.cuny.edu::5b6bf36c-cf24-44fa-8722-59884e7be61f" providerId="AD" clId="Web-{BEAE76AD-A514-474D-B7D3-8175398AB26E}" dt="2023-12-05T00:38:31.945" v="283" actId="20577"/>
        <pc:sldMkLst>
          <pc:docMk/>
          <pc:sldMk cId="1425778959" sldId="258"/>
        </pc:sldMkLst>
        <pc:spChg chg="mod">
          <ac:chgData name="Philip Charles" userId="S::philip.charles32@qmail.cuny.edu::5b6bf36c-cf24-44fa-8722-59884e7be61f" providerId="AD" clId="Web-{BEAE76AD-A514-474D-B7D3-8175398AB26E}" dt="2023-12-05T00:33:27.059" v="212" actId="20577"/>
          <ac:spMkLst>
            <pc:docMk/>
            <pc:sldMk cId="1425778959" sldId="258"/>
            <ac:spMk id="2" creationId="{9A2B10E1-7831-FC1B-EB36-7571244F10D9}"/>
          </ac:spMkLst>
        </pc:spChg>
        <pc:spChg chg="mod">
          <ac:chgData name="Philip Charles" userId="S::philip.charles32@qmail.cuny.edu::5b6bf36c-cf24-44fa-8722-59884e7be61f" providerId="AD" clId="Web-{BEAE76AD-A514-474D-B7D3-8175398AB26E}" dt="2023-12-05T00:38:31.945" v="283" actId="20577"/>
          <ac:spMkLst>
            <pc:docMk/>
            <pc:sldMk cId="1425778959" sldId="258"/>
            <ac:spMk id="3" creationId="{06D241C2-E5AF-0DC4-7461-D922FCFBC37A}"/>
          </ac:spMkLst>
        </pc:spChg>
      </pc:sldChg>
      <pc:sldChg chg="modSp new">
        <pc:chgData name="Philip Charles" userId="S::philip.charles32@qmail.cuny.edu::5b6bf36c-cf24-44fa-8722-59884e7be61f" providerId="AD" clId="Web-{BEAE76AD-A514-474D-B7D3-8175398AB26E}" dt="2023-12-05T00:38:44.305" v="286" actId="20577"/>
        <pc:sldMkLst>
          <pc:docMk/>
          <pc:sldMk cId="244636478" sldId="259"/>
        </pc:sldMkLst>
        <pc:spChg chg="mod">
          <ac:chgData name="Philip Charles" userId="S::philip.charles32@qmail.cuny.edu::5b6bf36c-cf24-44fa-8722-59884e7be61f" providerId="AD" clId="Web-{BEAE76AD-A514-474D-B7D3-8175398AB26E}" dt="2023-12-05T00:35:15.391" v="242" actId="20577"/>
          <ac:spMkLst>
            <pc:docMk/>
            <pc:sldMk cId="244636478" sldId="259"/>
            <ac:spMk id="2" creationId="{03D81730-E159-CCDC-7589-B8F75BDF513B}"/>
          </ac:spMkLst>
        </pc:spChg>
        <pc:spChg chg="mod">
          <ac:chgData name="Philip Charles" userId="S::philip.charles32@qmail.cuny.edu::5b6bf36c-cf24-44fa-8722-59884e7be61f" providerId="AD" clId="Web-{BEAE76AD-A514-474D-B7D3-8175398AB26E}" dt="2023-12-05T00:38:44.305" v="286" actId="20577"/>
          <ac:spMkLst>
            <pc:docMk/>
            <pc:sldMk cId="244636478" sldId="259"/>
            <ac:spMk id="3" creationId="{47E7B946-0DF0-B9B9-5B7A-7D40656E9BF7}"/>
          </ac:spMkLst>
        </pc:spChg>
      </pc:sldChg>
      <pc:sldChg chg="modSp new">
        <pc:chgData name="Philip Charles" userId="S::philip.charles32@qmail.cuny.edu::5b6bf36c-cf24-44fa-8722-59884e7be61f" providerId="AD" clId="Web-{BEAE76AD-A514-474D-B7D3-8175398AB26E}" dt="2023-12-05T00:44:31.443" v="374" actId="20577"/>
        <pc:sldMkLst>
          <pc:docMk/>
          <pc:sldMk cId="148872873" sldId="260"/>
        </pc:sldMkLst>
        <pc:spChg chg="mod">
          <ac:chgData name="Philip Charles" userId="S::philip.charles32@qmail.cuny.edu::5b6bf36c-cf24-44fa-8722-59884e7be61f" providerId="AD" clId="Web-{BEAE76AD-A514-474D-B7D3-8175398AB26E}" dt="2023-12-05T00:41:16.170" v="292" actId="20577"/>
          <ac:spMkLst>
            <pc:docMk/>
            <pc:sldMk cId="148872873" sldId="260"/>
            <ac:spMk id="2" creationId="{3AB10A70-9114-C661-4163-21CDFA1426E9}"/>
          </ac:spMkLst>
        </pc:spChg>
        <pc:spChg chg="mod">
          <ac:chgData name="Philip Charles" userId="S::philip.charles32@qmail.cuny.edu::5b6bf36c-cf24-44fa-8722-59884e7be61f" providerId="AD" clId="Web-{BEAE76AD-A514-474D-B7D3-8175398AB26E}" dt="2023-12-05T00:44:31.443" v="374" actId="20577"/>
          <ac:spMkLst>
            <pc:docMk/>
            <pc:sldMk cId="148872873" sldId="260"/>
            <ac:spMk id="3" creationId="{F48DC5B0-47D2-B886-C068-0C5EBE448663}"/>
          </ac:spMkLst>
        </pc:spChg>
      </pc:sldChg>
      <pc:sldChg chg="modSp new">
        <pc:chgData name="Philip Charles" userId="S::philip.charles32@qmail.cuny.edu::5b6bf36c-cf24-44fa-8722-59884e7be61f" providerId="AD" clId="Web-{BEAE76AD-A514-474D-B7D3-8175398AB26E}" dt="2023-12-05T00:45:29.945" v="427" actId="20577"/>
        <pc:sldMkLst>
          <pc:docMk/>
          <pc:sldMk cId="2386617013" sldId="261"/>
        </pc:sldMkLst>
        <pc:spChg chg="mod">
          <ac:chgData name="Philip Charles" userId="S::philip.charles32@qmail.cuny.edu::5b6bf36c-cf24-44fa-8722-59884e7be61f" providerId="AD" clId="Web-{BEAE76AD-A514-474D-B7D3-8175398AB26E}" dt="2023-12-05T00:44:35.787" v="376" actId="20577"/>
          <ac:spMkLst>
            <pc:docMk/>
            <pc:sldMk cId="2386617013" sldId="261"/>
            <ac:spMk id="2" creationId="{3B9C1079-A41C-22E6-A100-A51E81D12F99}"/>
          </ac:spMkLst>
        </pc:spChg>
        <pc:spChg chg="mod">
          <ac:chgData name="Philip Charles" userId="S::philip.charles32@qmail.cuny.edu::5b6bf36c-cf24-44fa-8722-59884e7be61f" providerId="AD" clId="Web-{BEAE76AD-A514-474D-B7D3-8175398AB26E}" dt="2023-12-05T00:45:29.945" v="427" actId="20577"/>
          <ac:spMkLst>
            <pc:docMk/>
            <pc:sldMk cId="2386617013" sldId="261"/>
            <ac:spMk id="3" creationId="{717E74C8-A32E-41B2-D16E-35DFBA07B222}"/>
          </ac:spMkLst>
        </pc:spChg>
      </pc:sldChg>
      <pc:sldChg chg="modSp new">
        <pc:chgData name="Philip Charles" userId="S::philip.charles32@qmail.cuny.edu::5b6bf36c-cf24-44fa-8722-59884e7be61f" providerId="AD" clId="Web-{BEAE76AD-A514-474D-B7D3-8175398AB26E}" dt="2023-12-05T00:46:58.839" v="497" actId="20577"/>
        <pc:sldMkLst>
          <pc:docMk/>
          <pc:sldMk cId="3510596589" sldId="262"/>
        </pc:sldMkLst>
        <pc:spChg chg="mod">
          <ac:chgData name="Philip Charles" userId="S::philip.charles32@qmail.cuny.edu::5b6bf36c-cf24-44fa-8722-59884e7be61f" providerId="AD" clId="Web-{BEAE76AD-A514-474D-B7D3-8175398AB26E}" dt="2023-12-05T00:46:15.572" v="436" actId="20577"/>
          <ac:spMkLst>
            <pc:docMk/>
            <pc:sldMk cId="3510596589" sldId="262"/>
            <ac:spMk id="2" creationId="{EFCFF124-5335-1F8F-5E12-DDA3BFEE8DA0}"/>
          </ac:spMkLst>
        </pc:spChg>
        <pc:spChg chg="mod">
          <ac:chgData name="Philip Charles" userId="S::philip.charles32@qmail.cuny.edu::5b6bf36c-cf24-44fa-8722-59884e7be61f" providerId="AD" clId="Web-{BEAE76AD-A514-474D-B7D3-8175398AB26E}" dt="2023-12-05T00:46:58.839" v="497" actId="20577"/>
          <ac:spMkLst>
            <pc:docMk/>
            <pc:sldMk cId="3510596589" sldId="262"/>
            <ac:spMk id="3" creationId="{E2F2F4CD-BFCF-019C-768D-1F9185D4E86E}"/>
          </ac:spMkLst>
        </pc:spChg>
      </pc:sldChg>
      <pc:sldChg chg="modSp new">
        <pc:chgData name="Philip Charles" userId="S::philip.charles32@qmail.cuny.edu::5b6bf36c-cf24-44fa-8722-59884e7be61f" providerId="AD" clId="Web-{BEAE76AD-A514-474D-B7D3-8175398AB26E}" dt="2023-12-05T00:48:07.544" v="540" actId="20577"/>
        <pc:sldMkLst>
          <pc:docMk/>
          <pc:sldMk cId="2113003177" sldId="263"/>
        </pc:sldMkLst>
        <pc:spChg chg="mod">
          <ac:chgData name="Philip Charles" userId="S::philip.charles32@qmail.cuny.edu::5b6bf36c-cf24-44fa-8722-59884e7be61f" providerId="AD" clId="Web-{BEAE76AD-A514-474D-B7D3-8175398AB26E}" dt="2023-12-05T00:47:24.340" v="525" actId="20577"/>
          <ac:spMkLst>
            <pc:docMk/>
            <pc:sldMk cId="2113003177" sldId="263"/>
            <ac:spMk id="2" creationId="{CA2BDF99-5245-21F6-775A-4591E3AAD6E8}"/>
          </ac:spMkLst>
        </pc:spChg>
        <pc:spChg chg="mod">
          <ac:chgData name="Philip Charles" userId="S::philip.charles32@qmail.cuny.edu::5b6bf36c-cf24-44fa-8722-59884e7be61f" providerId="AD" clId="Web-{BEAE76AD-A514-474D-B7D3-8175398AB26E}" dt="2023-12-05T00:48:07.544" v="540" actId="20577"/>
          <ac:spMkLst>
            <pc:docMk/>
            <pc:sldMk cId="2113003177" sldId="263"/>
            <ac:spMk id="3" creationId="{0B289B01-5A0B-A607-D74D-685D2EA801B1}"/>
          </ac:spMkLst>
        </pc:spChg>
      </pc:sldChg>
      <pc:sldMasterChg chg="del delSldLayout">
        <pc:chgData name="Philip Charles" userId="S::philip.charles32@qmail.cuny.edu::5b6bf36c-cf24-44fa-8722-59884e7be61f" providerId="AD" clId="Web-{BEAE76AD-A514-474D-B7D3-8175398AB26E}" dt="2023-12-05T00:14:04.470" v="36"/>
        <pc:sldMasterMkLst>
          <pc:docMk/>
          <pc:sldMasterMk cId="2460954070" sldId="2147483660"/>
        </pc:sldMasterMkLst>
        <pc:sldLayoutChg chg="del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Philip Charles" userId="S::philip.charles32@qmail.cuny.edu::5b6bf36c-cf24-44fa-8722-59884e7be61f" providerId="AD" clId="Web-{BEAE76AD-A514-474D-B7D3-8175398AB26E}" dt="2023-12-05T00:14:04.470" v="36"/>
        <pc:sldMasterMkLst>
          <pc:docMk/>
          <pc:sldMasterMk cId="638413547" sldId="2147483672"/>
        </pc:sldMasterMkLst>
        <pc:sldLayoutChg chg="add mod replId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638413547" sldId="2147483672"/>
            <pc:sldLayoutMk cId="2193531064" sldId="2147483673"/>
          </pc:sldLayoutMkLst>
        </pc:sldLayoutChg>
        <pc:sldLayoutChg chg="add mod replId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638413547" sldId="2147483672"/>
            <pc:sldLayoutMk cId="3426761263" sldId="2147483674"/>
          </pc:sldLayoutMkLst>
        </pc:sldLayoutChg>
        <pc:sldLayoutChg chg="add mod replId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638413547" sldId="2147483672"/>
            <pc:sldLayoutMk cId="3314187810" sldId="2147483675"/>
          </pc:sldLayoutMkLst>
        </pc:sldLayoutChg>
        <pc:sldLayoutChg chg="add mod replId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638413547" sldId="2147483672"/>
            <pc:sldLayoutMk cId="1445034587" sldId="2147483676"/>
          </pc:sldLayoutMkLst>
        </pc:sldLayoutChg>
        <pc:sldLayoutChg chg="add mod replId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638413547" sldId="2147483672"/>
            <pc:sldLayoutMk cId="1869905809" sldId="2147483677"/>
          </pc:sldLayoutMkLst>
        </pc:sldLayoutChg>
        <pc:sldLayoutChg chg="add mod replId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638413547" sldId="2147483672"/>
            <pc:sldLayoutMk cId="212902553" sldId="2147483678"/>
          </pc:sldLayoutMkLst>
        </pc:sldLayoutChg>
        <pc:sldLayoutChg chg="add mod replId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638413547" sldId="2147483672"/>
            <pc:sldLayoutMk cId="4008216333" sldId="2147483679"/>
          </pc:sldLayoutMkLst>
        </pc:sldLayoutChg>
        <pc:sldLayoutChg chg="add mod replId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638413547" sldId="2147483672"/>
            <pc:sldLayoutMk cId="3664246803" sldId="2147483680"/>
          </pc:sldLayoutMkLst>
        </pc:sldLayoutChg>
        <pc:sldLayoutChg chg="add mod replId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638413547" sldId="2147483672"/>
            <pc:sldLayoutMk cId="3558595141" sldId="2147483681"/>
          </pc:sldLayoutMkLst>
        </pc:sldLayoutChg>
        <pc:sldLayoutChg chg="add mod replId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638413547" sldId="2147483672"/>
            <pc:sldLayoutMk cId="1220084563" sldId="2147483682"/>
          </pc:sldLayoutMkLst>
        </pc:sldLayoutChg>
        <pc:sldLayoutChg chg="add mod replId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638413547" sldId="2147483672"/>
            <pc:sldLayoutMk cId="2118875481" sldId="2147483683"/>
          </pc:sldLayoutMkLst>
        </pc:sldLayoutChg>
        <pc:sldLayoutChg chg="add mod replId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638413547" sldId="2147483672"/>
            <pc:sldLayoutMk cId="2692042603" sldId="2147483684"/>
          </pc:sldLayoutMkLst>
        </pc:sldLayoutChg>
        <pc:sldLayoutChg chg="add mod replId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638413547" sldId="2147483672"/>
            <pc:sldLayoutMk cId="4108485363" sldId="2147483685"/>
          </pc:sldLayoutMkLst>
        </pc:sldLayoutChg>
        <pc:sldLayoutChg chg="add mod replId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638413547" sldId="2147483672"/>
            <pc:sldLayoutMk cId="469240690" sldId="2147483686"/>
          </pc:sldLayoutMkLst>
        </pc:sldLayoutChg>
        <pc:sldLayoutChg chg="add mod replId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638413547" sldId="2147483672"/>
            <pc:sldLayoutMk cId="233494002" sldId="2147483687"/>
          </pc:sldLayoutMkLst>
        </pc:sldLayoutChg>
        <pc:sldLayoutChg chg="add mod replId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638413547" sldId="2147483672"/>
            <pc:sldLayoutMk cId="2868140619" sldId="2147483688"/>
          </pc:sldLayoutMkLst>
        </pc:sldLayoutChg>
        <pc:sldLayoutChg chg="add mod replId">
          <pc:chgData name="Philip Charles" userId="S::philip.charles32@qmail.cuny.edu::5b6bf36c-cf24-44fa-8722-59884e7be61f" providerId="AD" clId="Web-{BEAE76AD-A514-474D-B7D3-8175398AB26E}" dt="2023-12-05T00:14:04.470" v="36"/>
          <pc:sldLayoutMkLst>
            <pc:docMk/>
            <pc:sldMasterMk cId="638413547" sldId="2147483672"/>
            <pc:sldLayoutMk cId="899596420" sldId="2147483689"/>
          </pc:sldLayoutMkLst>
        </pc:sldLayoutChg>
      </pc:sldMasterChg>
    </pc:docChg>
  </pc:docChgLst>
  <pc:docChgLst>
    <pc:chgData name="Guest User" userId="S::urn:spo:anon#399c03c20ddd4273fe75665e586a1855d0168bf4a5228418bfe8bc57986241eb::" providerId="AD" clId="Web-{CBD203FB-22A0-948B-39BF-4E4EE056A772}"/>
    <pc:docChg chg="modSld sldOrd">
      <pc:chgData name="Guest User" userId="S::urn:spo:anon#399c03c20ddd4273fe75665e586a1855d0168bf4a5228418bfe8bc57986241eb::" providerId="AD" clId="Web-{CBD203FB-22A0-948B-39BF-4E4EE056A772}" dt="2023-12-08T04:45:04.671" v="6"/>
      <pc:docMkLst>
        <pc:docMk/>
      </pc:docMkLst>
      <pc:sldChg chg="modSp">
        <pc:chgData name="Guest User" userId="S::urn:spo:anon#399c03c20ddd4273fe75665e586a1855d0168bf4a5228418bfe8bc57986241eb::" providerId="AD" clId="Web-{CBD203FB-22A0-948B-39BF-4E4EE056A772}" dt="2023-12-08T04:44:31.154" v="4" actId="20577"/>
        <pc:sldMkLst>
          <pc:docMk/>
          <pc:sldMk cId="148872873" sldId="260"/>
        </pc:sldMkLst>
        <pc:spChg chg="mod">
          <ac:chgData name="Guest User" userId="S::urn:spo:anon#399c03c20ddd4273fe75665e586a1855d0168bf4a5228418bfe8bc57986241eb::" providerId="AD" clId="Web-{CBD203FB-22A0-948B-39BF-4E4EE056A772}" dt="2023-12-08T04:44:15.638" v="1" actId="20577"/>
          <ac:spMkLst>
            <pc:docMk/>
            <pc:sldMk cId="148872873" sldId="260"/>
            <ac:spMk id="2" creationId="{3AB10A70-9114-C661-4163-21CDFA1426E9}"/>
          </ac:spMkLst>
        </pc:spChg>
        <pc:spChg chg="mod">
          <ac:chgData name="Guest User" userId="S::urn:spo:anon#399c03c20ddd4273fe75665e586a1855d0168bf4a5228418bfe8bc57986241eb::" providerId="AD" clId="Web-{CBD203FB-22A0-948B-39BF-4E4EE056A772}" dt="2023-12-08T04:44:31.154" v="4" actId="20577"/>
          <ac:spMkLst>
            <pc:docMk/>
            <pc:sldMk cId="148872873" sldId="260"/>
            <ac:spMk id="3" creationId="{F48DC5B0-47D2-B886-C068-0C5EBE448663}"/>
          </ac:spMkLst>
        </pc:spChg>
      </pc:sldChg>
      <pc:sldChg chg="ord">
        <pc:chgData name="Guest User" userId="S::urn:spo:anon#399c03c20ddd4273fe75665e586a1855d0168bf4a5228418bfe8bc57986241eb::" providerId="AD" clId="Web-{CBD203FB-22A0-948B-39BF-4E4EE056A772}" dt="2023-12-08T04:45:04.671" v="6"/>
        <pc:sldMkLst>
          <pc:docMk/>
          <pc:sldMk cId="211300317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7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2042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85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4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4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9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4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13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Meeting 2  - Submission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Date: 12/4/23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266C-0E72-29B4-DEAA-E60D32C3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Philip 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F345-8354-AEF9-E3FF-C3239856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Schema Definition for domains and audit table will be done by tonight</a:t>
            </a:r>
          </a:p>
          <a:p>
            <a:pPr>
              <a:buClr>
                <a:srgbClr val="8AD0D6"/>
              </a:buClr>
            </a:pPr>
            <a:r>
              <a:rPr lang="en-US"/>
              <a:t>Updated model will be distributed tonight</a:t>
            </a:r>
          </a:p>
          <a:p>
            <a:pPr>
              <a:buClr>
                <a:srgbClr val="8AD0D6"/>
              </a:buClr>
            </a:pPr>
            <a:r>
              <a:rPr lang="en-US"/>
              <a:t>SQL DDL</a:t>
            </a:r>
          </a:p>
          <a:p>
            <a:pPr>
              <a:buClr>
                <a:srgbClr val="8AD0D6"/>
              </a:buClr>
            </a:pPr>
            <a:r>
              <a:rPr lang="en-US"/>
              <a:t>PostgreSQL migration. Database test and Trigger Test</a:t>
            </a:r>
          </a:p>
          <a:p>
            <a:pPr>
              <a:buClr>
                <a:srgbClr val="8AD0D6"/>
              </a:buClr>
            </a:pPr>
            <a:r>
              <a:rPr lang="en-US"/>
              <a:t>3 Reports and 3 views</a:t>
            </a:r>
          </a:p>
          <a:p>
            <a:pPr>
              <a:buClr>
                <a:srgbClr val="8AD0D6"/>
              </a:buClr>
            </a:pPr>
            <a:r>
              <a:rPr lang="en-US"/>
              <a:t>Submission Videos 1, 5 and 8</a:t>
            </a:r>
          </a:p>
          <a:p>
            <a:pPr>
              <a:buClr>
                <a:srgbClr val="8AD0D6"/>
              </a:buClr>
            </a:pPr>
            <a:r>
              <a:rPr lang="en-US"/>
              <a:t>Create video of developed skills obtained from this class. Submit in designated folder</a:t>
            </a:r>
          </a:p>
        </p:txBody>
      </p:sp>
    </p:spTree>
    <p:extLst>
      <p:ext uri="{BB962C8B-B14F-4D97-AF65-F5344CB8AC3E}">
        <p14:creationId xmlns:p14="http://schemas.microsoft.com/office/powerpoint/2010/main" val="136672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10E1-7831-FC1B-EB36-7571244F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41C2-E5AF-0DC4-7461-D922FCFB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>
                <a:latin typeface="Arial"/>
                <a:cs typeface="Arial"/>
              </a:rPr>
              <a:t>MongoDB Migration</a:t>
            </a:r>
          </a:p>
          <a:p>
            <a:pPr>
              <a:buClr>
                <a:srgbClr val="8AD0D6"/>
              </a:buClr>
            </a:pPr>
            <a:r>
              <a:rPr lang="en-US">
                <a:latin typeface="Arial"/>
                <a:cs typeface="Arial"/>
              </a:rPr>
              <a:t>Submission Videos 7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3 Reports and 3 views</a:t>
            </a:r>
            <a:endParaRPr lang="en-US">
              <a:latin typeface="Arial"/>
              <a:cs typeface="Arial"/>
            </a:endParaRPr>
          </a:p>
          <a:p>
            <a:pPr>
              <a:buClr>
                <a:srgbClr val="8AD0D6"/>
              </a:buClr>
            </a:pPr>
            <a:r>
              <a:rPr lang="en-US">
                <a:latin typeface="Arial"/>
                <a:cs typeface="Arial"/>
              </a:rPr>
              <a:t>Create video of developed skills obtained from this class. Submit in designated folder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7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1730-E159-CCDC-7589-B8F75BDF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Sammi Wong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B946-0DF0-B9B9-5B7A-7D40656E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 reports and 3 views</a:t>
            </a:r>
          </a:p>
          <a:p>
            <a:pPr>
              <a:buClr>
                <a:srgbClr val="8AD0D6"/>
              </a:buClr>
            </a:pPr>
            <a:r>
              <a:rPr lang="en-US"/>
              <a:t>Triggers in SQL server, migrate to MySQL and Postgres</a:t>
            </a:r>
          </a:p>
          <a:p>
            <a:pPr>
              <a:buClr>
                <a:srgbClr val="8AD0D6"/>
              </a:buClr>
            </a:pPr>
            <a:r>
              <a:rPr lang="en-US"/>
              <a:t>Submission video 4</a:t>
            </a:r>
          </a:p>
          <a:p>
            <a:pPr>
              <a:buClr>
                <a:srgbClr val="8AD0D6"/>
              </a:buClr>
            </a:pPr>
            <a:r>
              <a:rPr lang="en-US">
                <a:latin typeface="Arial"/>
                <a:cs typeface="Arial"/>
              </a:rPr>
              <a:t>Create video of developed skills obtained from this class. Submit in designated folder </a:t>
            </a: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0A70-9114-C661-4163-21CDFA14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Chetanya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C5B0-47D2-B886-C068-0C5EBE44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Look over CDM, LDM and PDM Normalized</a:t>
            </a:r>
          </a:p>
          <a:p>
            <a:pPr>
              <a:buClr>
                <a:srgbClr val="8AD0D6"/>
              </a:buClr>
            </a:pPr>
            <a:r>
              <a:rPr lang="en-US"/>
              <a:t>3 views and 3 reports (one of the reports must be of the LDM showing tables and attributes)</a:t>
            </a:r>
          </a:p>
          <a:p>
            <a:pPr>
              <a:buClr>
                <a:srgbClr val="8AD0D6"/>
              </a:buClr>
            </a:pPr>
            <a:r>
              <a:rPr lang="en-US"/>
              <a:t>Submission video 2 </a:t>
            </a:r>
          </a:p>
          <a:p>
            <a:pPr>
              <a:buClr>
                <a:srgbClr val="8AD0D6"/>
              </a:buClr>
            </a:pPr>
            <a:r>
              <a:rPr lang="en-US">
                <a:latin typeface="Arial"/>
                <a:cs typeface="Arial"/>
              </a:rPr>
              <a:t>Create video of developed skills obtained from this class. Submit in designated folder.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1079-A41C-22E6-A100-A51E81D1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74C8-A32E-41B2-D16E-35DFBA07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PDM decisions for table, columns, and foreign keys with comments</a:t>
            </a:r>
          </a:p>
          <a:p>
            <a:pPr>
              <a:buClr>
                <a:srgbClr val="8AD0D6"/>
              </a:buClr>
            </a:pPr>
            <a:r>
              <a:rPr lang="en-US"/>
              <a:t>3 reports and 3 views</a:t>
            </a:r>
          </a:p>
          <a:p>
            <a:pPr>
              <a:buClr>
                <a:srgbClr val="8AD0D6"/>
              </a:buClr>
            </a:pPr>
            <a:r>
              <a:rPr lang="en-US"/>
              <a:t>Submission video 3</a:t>
            </a:r>
          </a:p>
          <a:p>
            <a:pPr>
              <a:buClr>
                <a:srgbClr val="8AD0D6"/>
              </a:buClr>
            </a:pPr>
            <a:r>
              <a:rPr lang="en-US">
                <a:latin typeface="Arial"/>
                <a:cs typeface="Arial"/>
              </a:rPr>
              <a:t>Create video of developed skills obtained from this class. Submit in designated folder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1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F124-5335-1F8F-5E12-DDA3BFEE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Djiedjom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F4CD-BFCF-019C-768D-1F9185D4E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MySQL migration</a:t>
            </a:r>
          </a:p>
          <a:p>
            <a:pPr>
              <a:buClr>
                <a:srgbClr val="8AD0D6"/>
              </a:buClr>
            </a:pPr>
            <a:r>
              <a:rPr lang="en-US"/>
              <a:t>Test the database with extracted data</a:t>
            </a:r>
          </a:p>
          <a:p>
            <a:pPr>
              <a:buClr>
                <a:srgbClr val="8AD0D6"/>
              </a:buClr>
            </a:pPr>
            <a:r>
              <a:rPr lang="en-US"/>
              <a:t>Test triggers and create an ERD</a:t>
            </a:r>
          </a:p>
          <a:p>
            <a:pPr>
              <a:buClr>
                <a:srgbClr val="8AD0D6"/>
              </a:buClr>
            </a:pPr>
            <a:r>
              <a:rPr lang="en-US"/>
              <a:t>3 reports and 3 views</a:t>
            </a:r>
          </a:p>
          <a:p>
            <a:pPr>
              <a:buClr>
                <a:srgbClr val="8AD0D6"/>
              </a:buClr>
            </a:pPr>
            <a:r>
              <a:rPr lang="en-US"/>
              <a:t>Submission video 6</a:t>
            </a:r>
          </a:p>
          <a:p>
            <a:pPr>
              <a:buClr>
                <a:srgbClr val="8AD0D6"/>
              </a:buClr>
            </a:pPr>
            <a:r>
              <a:rPr lang="en-US">
                <a:latin typeface="Arial"/>
                <a:cs typeface="Arial"/>
              </a:rPr>
              <a:t>Create video of developed skills obtained from this class. Submit in designated folder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9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DF99-5245-21F6-775A-4591E3AA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9B01-5A0B-A607-D74D-685D2EA80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12/8  3:00PM (less than 4 days from now)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03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Meeting 2  - Submission Requirements</vt:lpstr>
      <vt:lpstr>Philip  Task</vt:lpstr>
      <vt:lpstr>Caleb</vt:lpstr>
      <vt:lpstr>Sammi Wong</vt:lpstr>
      <vt:lpstr>Chetanya </vt:lpstr>
      <vt:lpstr>Robert</vt:lpstr>
      <vt:lpstr>Djiedjom</vt:lpstr>
      <vt:lpstr>Deadline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2023-12-05T00:11:16Z</dcterms:created>
  <dcterms:modified xsi:type="dcterms:W3CDTF">2023-12-08T04:45:49Z</dcterms:modified>
</cp:coreProperties>
</file>