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2841" autoAdjust="0"/>
  </p:normalViewPr>
  <p:slideViewPr>
    <p:cSldViewPr snapToGrid="0">
      <p:cViewPr varScale="1">
        <p:scale>
          <a:sx n="74" d="100"/>
          <a:sy n="74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A16F-D302-4F6C-88DE-469A6962F06E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BB7-50E9-43CE-B8D8-A01580F2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APPLICATION!</a:t>
            </a:r>
          </a:p>
          <a:p>
            <a:r>
              <a:rPr lang="en-US" dirty="0" smtClean="0"/>
              <a:t>Call</a:t>
            </a:r>
            <a:r>
              <a:rPr lang="en-US" baseline="0" dirty="0" smtClean="0"/>
              <a:t> out that they should be able to build and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AFE4-9910-4F36-8626-ABF2E797B655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8" y="1600200"/>
            <a:ext cx="527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Open/Closed Principle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8" y="587829"/>
            <a:ext cx="5279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S.</a:t>
            </a:r>
            <a:r>
              <a:rPr lang="en-US" sz="6600" b="1" dirty="0" smtClean="0">
                <a:solidFill>
                  <a:schemeClr val="accent4"/>
                </a:solidFill>
              </a:rPr>
              <a:t>O</a:t>
            </a:r>
            <a:r>
              <a:rPr lang="en-US" sz="4800" dirty="0" smtClean="0">
                <a:solidFill>
                  <a:schemeClr val="accent4"/>
                </a:solidFill>
              </a:rPr>
              <a:t>.L.I.D</a:t>
            </a:r>
            <a:r>
              <a:rPr lang="en-US" sz="6600" b="1" dirty="0" smtClean="0">
                <a:solidFill>
                  <a:schemeClr val="accent4"/>
                </a:solidFill>
              </a:rPr>
              <a:t>.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CA" b="1" dirty="0" err="1" smtClean="0"/>
              <a:t>Functionality</a:t>
            </a:r>
            <a:endParaRPr lang="fr-CA" b="1" dirty="0" smtClean="0"/>
          </a:p>
          <a:p>
            <a:pPr>
              <a:defRPr/>
            </a:pPr>
            <a:r>
              <a:rPr lang="fr-CA" dirty="0" smtClean="0"/>
              <a:t>Obstacles </a:t>
            </a:r>
            <a:r>
              <a:rPr lang="fr-CA" dirty="0" err="1"/>
              <a:t>created</a:t>
            </a:r>
            <a:r>
              <a:rPr lang="fr-CA" dirty="0"/>
              <a:t> by a projectile must </a:t>
            </a:r>
            <a:r>
              <a:rPr lang="fr-CA" dirty="0" err="1"/>
              <a:t>be</a:t>
            </a:r>
            <a:r>
              <a:rPr lang="fr-CA" dirty="0"/>
              <a:t> indestructible</a:t>
            </a:r>
          </a:p>
          <a:p>
            <a:pPr marL="0" indent="0">
              <a:buNone/>
              <a:defRPr/>
            </a:pPr>
            <a:r>
              <a:rPr lang="fr-CA" b="1" dirty="0" err="1" smtClean="0"/>
              <a:t>Exercise</a:t>
            </a:r>
            <a:endParaRPr lang="fr-CA" b="1" dirty="0" smtClean="0"/>
          </a:p>
          <a:p>
            <a:pPr marL="514350" indent="-514350">
              <a:buAutoNum type="arabicPeriod"/>
              <a:defRPr/>
            </a:pPr>
            <a:r>
              <a:rPr lang="fr-CA" dirty="0" err="1" smtClean="0"/>
              <a:t>Allow</a:t>
            </a:r>
            <a:r>
              <a:rPr lang="fr-CA" dirty="0" smtClean="0"/>
              <a:t> </a:t>
            </a:r>
            <a:r>
              <a:rPr lang="fr-CA" dirty="0" err="1" smtClean="0"/>
              <a:t>easily</a:t>
            </a:r>
            <a:r>
              <a:rPr lang="fr-CA" dirty="0" smtClean="0"/>
              <a:t> </a:t>
            </a:r>
            <a:r>
              <a:rPr lang="fr-CA" dirty="0" err="1" smtClean="0"/>
              <a:t>adding</a:t>
            </a:r>
            <a:r>
              <a:rPr lang="fr-CA" dirty="0" smtClean="0"/>
              <a:t> new obstacle types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additional</a:t>
            </a:r>
            <a:r>
              <a:rPr lang="fr-CA" dirty="0"/>
              <a:t/>
            </a:r>
            <a:br>
              <a:rPr lang="fr-CA" dirty="0"/>
            </a:br>
            <a:r>
              <a:rPr lang="fr-CA" dirty="0" err="1" smtClean="0"/>
              <a:t>characteristics</a:t>
            </a:r>
            <a:endParaRPr lang="fr-CA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fr-CA" dirty="0" err="1" smtClean="0"/>
              <a:t>Create</a:t>
            </a:r>
            <a:r>
              <a:rPr lang="fr-CA" dirty="0" smtClean="0"/>
              <a:t> a new obstacle type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fr-CA" dirty="0" err="1" smtClean="0"/>
              <a:t>Hint</a:t>
            </a:r>
            <a:r>
              <a:rPr lang="fr-CA" dirty="0" smtClean="0"/>
              <a:t> – Look </a:t>
            </a:r>
            <a:r>
              <a:rPr lang="fr-CA" dirty="0" err="1" smtClean="0"/>
              <a:t>at</a:t>
            </a:r>
            <a:r>
              <a:rPr lang="fr-CA" dirty="0" smtClean="0"/>
              <a:t> </a:t>
            </a:r>
            <a:r>
              <a:rPr lang="fr-CA" dirty="0" err="1" smtClean="0"/>
              <a:t>picture</a:t>
            </a:r>
            <a:r>
              <a:rPr lang="fr-CA" dirty="0" smtClean="0"/>
              <a:t> </a:t>
            </a:r>
            <a:r>
              <a:rPr lang="fr-CA" dirty="0" smtClean="0">
                <a:sym typeface="Wingdings" panose="05000000000000000000" pitchFamily="2" charset="2"/>
              </a:rPr>
              <a:t></a:t>
            </a:r>
            <a:endParaRPr lang="fr-CA" dirty="0" smtClean="0"/>
          </a:p>
          <a:p>
            <a:pPr marL="971550" lvl="1" indent="-514350">
              <a:buAutoNum type="arabicPeriod"/>
              <a:defRPr/>
            </a:pPr>
            <a:endParaRPr lang="fr-CA" dirty="0"/>
          </a:p>
          <a:p>
            <a:pPr marL="0" indent="0">
              <a:buNone/>
              <a:defRPr/>
            </a:pPr>
            <a:endParaRPr lang="fr-CA" b="1" dirty="0"/>
          </a:p>
          <a:p>
            <a:pPr>
              <a:defRPr/>
            </a:pPr>
            <a:endParaRPr lang="fr-CA" dirty="0"/>
          </a:p>
        </p:txBody>
      </p:sp>
      <p:pic>
        <p:nvPicPr>
          <p:cNvPr id="4" name="Picture 2" descr="http://s11.postimg.org/qn4l5s6lv/Meteor_Crater_Preview01_jpgd174b5ab_f9d9_41c4_89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891" y="3882736"/>
            <a:ext cx="2727325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2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74917" y="1690688"/>
            <a:ext cx="3831772" cy="1619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Obstacle</a:t>
            </a:r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Location</a:t>
            </a:r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IsDestructable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09999" y="4876799"/>
            <a:ext cx="3831771" cy="11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IsDestructable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63986" y="3151415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 err="1"/>
              <a:t>Originally</a:t>
            </a:r>
            <a:r>
              <a:rPr lang="fr-CA" sz="3600" dirty="0"/>
              <a:t> </a:t>
            </a:r>
            <a:r>
              <a:rPr lang="fr-CA" sz="3600" dirty="0" err="1"/>
              <a:t>credited</a:t>
            </a:r>
            <a:r>
              <a:rPr lang="fr-CA" sz="3600" dirty="0"/>
              <a:t> to Bertrand Meyer in 1988</a:t>
            </a:r>
          </a:p>
          <a:p>
            <a:r>
              <a:rPr lang="fr-CA" sz="3600" b="1" dirty="0"/>
              <a:t>Open</a:t>
            </a:r>
            <a:r>
              <a:rPr lang="fr-CA" sz="3600" dirty="0"/>
              <a:t> for extension, but </a:t>
            </a:r>
            <a:r>
              <a:rPr lang="fr-CA" sz="3600" b="1" dirty="0" err="1"/>
              <a:t>Closed</a:t>
            </a:r>
            <a:r>
              <a:rPr lang="fr-CA" sz="3600" dirty="0"/>
              <a:t> for modification</a:t>
            </a:r>
          </a:p>
          <a:p>
            <a:r>
              <a:rPr lang="fr-CA" sz="3600" dirty="0" err="1"/>
              <a:t>Redefined</a:t>
            </a:r>
            <a:r>
              <a:rPr lang="fr-CA" sz="3600" dirty="0"/>
              <a:t> to </a:t>
            </a:r>
            <a:r>
              <a:rPr lang="fr-CA" sz="3600" dirty="0" err="1"/>
              <a:t>advocate</a:t>
            </a:r>
            <a:r>
              <a:rPr lang="fr-CA" sz="3600" dirty="0"/>
              <a:t> </a:t>
            </a:r>
            <a:r>
              <a:rPr lang="fr-CA" sz="3600" dirty="0" err="1"/>
              <a:t>using</a:t>
            </a:r>
            <a:r>
              <a:rPr lang="fr-CA" sz="3600" dirty="0"/>
              <a:t> abstract base classes</a:t>
            </a:r>
          </a:p>
          <a:p>
            <a:r>
              <a:rPr lang="fr-CA" sz="3600" dirty="0" err="1"/>
              <a:t>Continually</a:t>
            </a:r>
            <a:r>
              <a:rPr lang="fr-CA" sz="3600" dirty="0"/>
              <a:t> </a:t>
            </a:r>
            <a:r>
              <a:rPr lang="fr-CA" sz="3600" dirty="0" err="1"/>
              <a:t>evolving</a:t>
            </a:r>
            <a:endParaRPr lang="fr-CA" sz="3600" dirty="0"/>
          </a:p>
        </p:txBody>
      </p:sp>
      <p:pic>
        <p:nvPicPr>
          <p:cNvPr id="4" name="Picture 2" descr="http://upload.wikimedia.org/wikipedia/commons/2/28/Bertrand_Meyer_IMG_24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86" y="4001294"/>
            <a:ext cx="251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/>
              <a:t>Concepts </a:t>
            </a:r>
            <a:r>
              <a:rPr lang="fr-CA" sz="3600" dirty="0" err="1"/>
              <a:t>at</a:t>
            </a:r>
            <a:r>
              <a:rPr lang="fr-CA" sz="3600" dirty="0"/>
              <a:t> </a:t>
            </a:r>
            <a:r>
              <a:rPr lang="en-US" sz="3600" dirty="0"/>
              <a:t>odds</a:t>
            </a:r>
            <a:r>
              <a:rPr lang="fr-CA" sz="3600" dirty="0"/>
              <a:t> </a:t>
            </a:r>
            <a:r>
              <a:rPr lang="fr-CA" sz="3600" dirty="0" err="1"/>
              <a:t>with</a:t>
            </a:r>
            <a:r>
              <a:rPr lang="fr-CA" sz="3600" dirty="0"/>
              <a:t> </a:t>
            </a:r>
            <a:r>
              <a:rPr lang="fr-CA" sz="3600" dirty="0" err="1"/>
              <a:t>each</a:t>
            </a:r>
            <a:r>
              <a:rPr lang="fr-CA" sz="3600" dirty="0"/>
              <a:t> </a:t>
            </a:r>
            <a:r>
              <a:rPr lang="fr-CA" sz="3600" dirty="0" err="1"/>
              <a:t>other</a:t>
            </a:r>
            <a:endParaRPr lang="fr-CA" sz="3600" dirty="0"/>
          </a:p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change classes</a:t>
            </a:r>
          </a:p>
          <a:p>
            <a:pPr>
              <a:defRPr/>
            </a:pPr>
            <a:r>
              <a:rPr lang="fr-CA" sz="3600" dirty="0"/>
              <a:t>Open for </a:t>
            </a:r>
            <a:r>
              <a:rPr lang="fr-CA" sz="3600" dirty="0" err="1"/>
              <a:t>most</a:t>
            </a:r>
            <a:r>
              <a:rPr lang="fr-CA" sz="3600" dirty="0"/>
              <a:t> probable changes</a:t>
            </a:r>
          </a:p>
        </p:txBody>
      </p:sp>
      <p:pic>
        <p:nvPicPr>
          <p:cNvPr id="5" name="Picture 2" descr="http://www.maiken2051.com/images/cropped/Alien%20thinking%20things%20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95637"/>
            <a:ext cx="3379999" cy="31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have to change code once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works</a:t>
            </a:r>
            <a:endParaRPr lang="fr-CA" sz="3600" dirty="0"/>
          </a:p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have to rewrite tests</a:t>
            </a:r>
          </a:p>
          <a:p>
            <a:pPr>
              <a:defRPr/>
            </a:pPr>
            <a:r>
              <a:rPr lang="fr-CA" sz="3600" dirty="0" err="1"/>
              <a:t>Doesn’t</a:t>
            </a:r>
            <a:r>
              <a:rPr lang="fr-CA" sz="3600" dirty="0"/>
              <a:t> </a:t>
            </a:r>
            <a:r>
              <a:rPr lang="fr-CA" sz="3600" dirty="0" err="1"/>
              <a:t>only</a:t>
            </a:r>
            <a:r>
              <a:rPr lang="fr-CA" sz="3600" dirty="0"/>
              <a:t> </a:t>
            </a:r>
            <a:r>
              <a:rPr lang="fr-CA" sz="3600" dirty="0" err="1"/>
              <a:t>apply</a:t>
            </a:r>
            <a:r>
              <a:rPr lang="fr-CA" sz="3600" dirty="0"/>
              <a:t> to base classes</a:t>
            </a:r>
          </a:p>
        </p:txBody>
      </p:sp>
      <p:pic>
        <p:nvPicPr>
          <p:cNvPr id="6" name="Picture 2" descr="http://wac.450f.edgecastcdn.net/80450F/screencrush.com/files/2014/06/guardians-of-the-galaxy-poster-rocket-groot-d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84" y="3723347"/>
            <a:ext cx="3882829" cy="258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96245" cy="4351338"/>
          </a:xfrm>
        </p:spPr>
        <p:txBody>
          <a:bodyPr>
            <a:normAutofit/>
          </a:bodyPr>
          <a:lstStyle/>
          <a:p>
            <a:r>
              <a:rPr lang="fr-CA" sz="3600" dirty="0"/>
              <a:t>Abstract base classes!</a:t>
            </a:r>
          </a:p>
          <a:p>
            <a:r>
              <a:rPr lang="fr-CA" sz="3600" dirty="0" err="1"/>
              <a:t>Inheritance</a:t>
            </a:r>
            <a:endParaRPr lang="fr-CA" sz="3600" dirty="0"/>
          </a:p>
          <a:p>
            <a:pPr marL="0" indent="0">
              <a:buNone/>
            </a:pPr>
            <a:endParaRPr lang="fr-CA" sz="3600" dirty="0"/>
          </a:p>
          <a:p>
            <a:endParaRPr lang="fr-CA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4446" y="1825625"/>
            <a:ext cx="4499264" cy="4351338"/>
          </a:xfrm>
        </p:spPr>
        <p:txBody>
          <a:bodyPr>
            <a:normAutofit/>
          </a:bodyPr>
          <a:lstStyle/>
          <a:p>
            <a:r>
              <a:rPr lang="fr-CA" sz="3600" dirty="0" err="1"/>
              <a:t>Protected</a:t>
            </a:r>
            <a:r>
              <a:rPr lang="fr-CA" sz="3600" dirty="0"/>
              <a:t> </a:t>
            </a:r>
            <a:r>
              <a:rPr lang="fr-CA" sz="3600" dirty="0" err="1"/>
              <a:t>methods</a:t>
            </a:r>
            <a:endParaRPr lang="fr-CA" sz="3600" dirty="0"/>
          </a:p>
          <a:p>
            <a:r>
              <a:rPr lang="fr-CA" sz="3600" dirty="0"/>
              <a:t>Virtual and abstract </a:t>
            </a:r>
            <a:r>
              <a:rPr lang="fr-CA" sz="3600" dirty="0" err="1"/>
              <a:t>methods</a:t>
            </a:r>
            <a:endParaRPr lang="fr-CA" sz="3600" dirty="0"/>
          </a:p>
          <a:p>
            <a:endParaRPr lang="en-US" sz="3600" dirty="0"/>
          </a:p>
        </p:txBody>
      </p:sp>
      <p:pic>
        <p:nvPicPr>
          <p:cNvPr id="5" name="Picture 2" descr="http://static.squarespace.com/static/51b3dc8ee4b051b96ceb10de/t/5304e514e4b02793808a3416/1392829716978/dawww-groot-156869-a-1392798737-650-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02" y="3821725"/>
            <a:ext cx="5092490" cy="28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 err="1"/>
              <a:t>Changed</a:t>
            </a:r>
            <a:r>
              <a:rPr lang="fr-CA" sz="3600" dirty="0"/>
              <a:t> </a:t>
            </a:r>
            <a:r>
              <a:rPr lang="fr-CA" sz="3600" dirty="0" err="1"/>
              <a:t>requirements</a:t>
            </a:r>
            <a:r>
              <a:rPr lang="fr-CA" sz="3600" dirty="0"/>
              <a:t> for rover</a:t>
            </a:r>
          </a:p>
          <a:p>
            <a:pPr>
              <a:defRPr/>
            </a:pPr>
            <a:r>
              <a:rPr lang="fr-CA" sz="3600" dirty="0"/>
              <a:t>Will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adding</a:t>
            </a:r>
            <a:r>
              <a:rPr lang="fr-CA" sz="3600" dirty="0"/>
              <a:t> missiles</a:t>
            </a:r>
          </a:p>
          <a:p>
            <a:pPr>
              <a:defRPr/>
            </a:pPr>
            <a:r>
              <a:rPr lang="fr-CA" sz="3600" dirty="0" err="1"/>
              <a:t>Why</a:t>
            </a:r>
            <a:r>
              <a:rPr lang="fr-CA" sz="3600" dirty="0"/>
              <a:t> </a:t>
            </a:r>
            <a:r>
              <a:rPr lang="fr-CA" sz="3600" dirty="0" err="1"/>
              <a:t>does</a:t>
            </a:r>
            <a:r>
              <a:rPr lang="fr-CA" sz="3600" dirty="0"/>
              <a:t> a mars rover </a:t>
            </a:r>
            <a:r>
              <a:rPr lang="fr-CA" sz="3600" dirty="0" err="1"/>
              <a:t>need</a:t>
            </a:r>
            <a:r>
              <a:rPr lang="fr-CA" sz="3600" dirty="0"/>
              <a:t> a missile?</a:t>
            </a:r>
          </a:p>
          <a:p>
            <a:pPr>
              <a:defRPr/>
            </a:pPr>
            <a:r>
              <a:rPr lang="fr-CA" sz="3600" dirty="0"/>
              <a:t>This </a:t>
            </a:r>
            <a:r>
              <a:rPr lang="fr-CA" sz="3600" dirty="0" err="1"/>
              <a:t>thing</a:t>
            </a:r>
            <a:r>
              <a:rPr lang="fr-CA" sz="3600" dirty="0"/>
              <a:t> </a:t>
            </a:r>
            <a:r>
              <a:rPr lang="fr-CA" sz="3600" dirty="0">
                <a:sym typeface="Wingdings" panose="05000000000000000000" pitchFamily="2" charset="2"/>
              </a:rPr>
              <a:t></a:t>
            </a:r>
            <a:endParaRPr lang="fr-CA" sz="3600" dirty="0"/>
          </a:p>
        </p:txBody>
      </p:sp>
      <p:pic>
        <p:nvPicPr>
          <p:cNvPr id="6" name="Picture 2" descr="http://2.bp.blogspot.com/-GaCROxSCRl0/Uv44ine21DI/AAAAAAAAkRk/wlI9UmFxllc/s1600/Alien+Qu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4134729" cy="22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b="1" dirty="0" err="1" smtClean="0"/>
              <a:t>Functionality</a:t>
            </a:r>
            <a:r>
              <a:rPr lang="fr-CA" sz="1600" b="1" dirty="0" smtClean="0"/>
              <a:t> (</a:t>
            </a:r>
            <a:r>
              <a:rPr lang="fr-CA" sz="1600" b="1" dirty="0" err="1" smtClean="0"/>
              <a:t>Already</a:t>
            </a:r>
            <a:r>
              <a:rPr lang="fr-CA" sz="1600" b="1" dirty="0" smtClean="0"/>
              <a:t> </a:t>
            </a:r>
            <a:r>
              <a:rPr lang="fr-CA" sz="1600" b="1" dirty="0" err="1" smtClean="0"/>
              <a:t>Implemented</a:t>
            </a:r>
            <a:r>
              <a:rPr lang="fr-CA" sz="1600" b="1" dirty="0" smtClean="0"/>
              <a:t>)</a:t>
            </a:r>
          </a:p>
          <a:p>
            <a:r>
              <a:rPr lang="fr-CA" sz="1600" dirty="0" err="1" smtClean="0"/>
              <a:t>Rovers</a:t>
            </a:r>
            <a:r>
              <a:rPr lang="fr-CA" sz="1600" dirty="0" smtClean="0"/>
              <a:t> </a:t>
            </a:r>
            <a:r>
              <a:rPr lang="fr-CA" sz="1600" dirty="0"/>
              <a:t>are </a:t>
            </a:r>
            <a:r>
              <a:rPr lang="fr-CA" sz="1600" dirty="0" err="1"/>
              <a:t>equipped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3 missiles and 3 </a:t>
            </a:r>
            <a:r>
              <a:rPr lang="fr-CA" sz="1600" dirty="0" err="1"/>
              <a:t>mortars</a:t>
            </a:r>
            <a:endParaRPr lang="fr-CA" sz="1600" dirty="0"/>
          </a:p>
          <a:p>
            <a:r>
              <a:rPr lang="fr-CA" sz="1600" dirty="0" err="1"/>
              <a:t>Missile’s</a:t>
            </a:r>
            <a:r>
              <a:rPr lang="fr-CA" sz="1600" dirty="0"/>
              <a:t> range </a:t>
            </a:r>
            <a:r>
              <a:rPr lang="fr-CA" sz="1600" dirty="0" err="1"/>
              <a:t>is</a:t>
            </a:r>
            <a:r>
              <a:rPr lang="fr-CA" sz="1600" dirty="0"/>
              <a:t> 5 </a:t>
            </a:r>
            <a:r>
              <a:rPr lang="fr-CA" sz="1600" dirty="0" err="1"/>
              <a:t>spaces</a:t>
            </a:r>
            <a:endParaRPr lang="fr-CA" sz="1600" dirty="0"/>
          </a:p>
          <a:p>
            <a:r>
              <a:rPr lang="fr-CA" sz="1600" dirty="0"/>
              <a:t>Missile </a:t>
            </a:r>
            <a:r>
              <a:rPr lang="fr-CA" sz="1600" dirty="0" err="1"/>
              <a:t>collides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obstacles in the </a:t>
            </a:r>
            <a:r>
              <a:rPr lang="fr-CA" sz="1600" dirty="0" err="1"/>
              <a:t>way</a:t>
            </a:r>
            <a:endParaRPr lang="fr-CA" sz="1600" dirty="0"/>
          </a:p>
          <a:p>
            <a:r>
              <a:rPr lang="fr-CA" sz="1600" dirty="0" err="1"/>
              <a:t>Mortar’s</a:t>
            </a:r>
            <a:r>
              <a:rPr lang="fr-CA" sz="1600" dirty="0"/>
              <a:t> range </a:t>
            </a:r>
            <a:r>
              <a:rPr lang="fr-CA" sz="1600" dirty="0" err="1"/>
              <a:t>is</a:t>
            </a:r>
            <a:r>
              <a:rPr lang="fr-CA" sz="1600" dirty="0"/>
              <a:t> 10 </a:t>
            </a:r>
            <a:r>
              <a:rPr lang="fr-CA" sz="1600" dirty="0" err="1"/>
              <a:t>spaces</a:t>
            </a:r>
            <a:endParaRPr lang="fr-CA" sz="1600" dirty="0"/>
          </a:p>
          <a:p>
            <a:r>
              <a:rPr lang="fr-CA" sz="1600" dirty="0" err="1"/>
              <a:t>Mortar</a:t>
            </a:r>
            <a:r>
              <a:rPr lang="fr-CA" sz="1600" dirty="0"/>
              <a:t> </a:t>
            </a:r>
            <a:r>
              <a:rPr lang="fr-CA" sz="1600" dirty="0" err="1"/>
              <a:t>only</a:t>
            </a:r>
            <a:r>
              <a:rPr lang="fr-CA" sz="1600" dirty="0"/>
              <a:t> </a:t>
            </a:r>
            <a:r>
              <a:rPr lang="fr-CA" sz="1600" dirty="0" err="1"/>
              <a:t>collides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obstacles </a:t>
            </a:r>
            <a:r>
              <a:rPr lang="fr-CA" sz="1600" dirty="0" err="1"/>
              <a:t>at</a:t>
            </a:r>
            <a:r>
              <a:rPr lang="fr-CA" sz="1600" dirty="0"/>
              <a:t> </a:t>
            </a:r>
            <a:r>
              <a:rPr lang="fr-CA" sz="1600" dirty="0" smtClean="0"/>
              <a:t>landing</a:t>
            </a:r>
          </a:p>
          <a:p>
            <a:r>
              <a:rPr lang="fr-CA" sz="1600" dirty="0" smtClean="0"/>
              <a:t>Collisions </a:t>
            </a:r>
            <a:r>
              <a:rPr lang="fr-CA" sz="1600" dirty="0"/>
              <a:t>destroy </a:t>
            </a:r>
            <a:r>
              <a:rPr lang="fr-CA" sz="1600" dirty="0" smtClean="0"/>
              <a:t>obstacles</a:t>
            </a:r>
            <a:endParaRPr lang="fr-CA" sz="1600" dirty="0"/>
          </a:p>
          <a:p>
            <a:r>
              <a:rPr lang="fr-CA" sz="1600" dirty="0"/>
              <a:t>Non-collisions </a:t>
            </a:r>
            <a:r>
              <a:rPr lang="fr-CA" sz="1600" dirty="0" err="1"/>
              <a:t>create</a:t>
            </a:r>
            <a:r>
              <a:rPr lang="fr-CA" sz="1600" dirty="0"/>
              <a:t> indestructible </a:t>
            </a:r>
            <a:r>
              <a:rPr lang="fr-CA" sz="1600" dirty="0" smtClean="0"/>
              <a:t>obstacles</a:t>
            </a:r>
          </a:p>
          <a:p>
            <a:pPr marL="0" indent="0">
              <a:buNone/>
            </a:pPr>
            <a:r>
              <a:rPr lang="fr-CA" sz="1600" b="1" dirty="0" err="1" smtClean="0"/>
              <a:t>Exercise</a:t>
            </a:r>
            <a:endParaRPr lang="fr-CA" sz="1600" b="1" dirty="0"/>
          </a:p>
          <a:p>
            <a:pPr marL="514350" indent="-514350">
              <a:buAutoNum type="arabicPeriod"/>
            </a:pPr>
            <a:r>
              <a:rPr lang="fr-CA" sz="1600" dirty="0" err="1"/>
              <a:t>Make</a:t>
            </a:r>
            <a:r>
              <a:rPr lang="fr-CA" sz="1600" dirty="0"/>
              <a:t> Projectile class abstract</a:t>
            </a:r>
          </a:p>
          <a:p>
            <a:pPr marL="514350" indent="-514350">
              <a:buAutoNum type="arabicPeriod"/>
            </a:pPr>
            <a:r>
              <a:rPr lang="fr-CA" sz="1600" dirty="0" err="1"/>
              <a:t>Create</a:t>
            </a:r>
            <a:r>
              <a:rPr lang="fr-CA" sz="1600" dirty="0"/>
              <a:t> Missile and </a:t>
            </a:r>
            <a:r>
              <a:rPr lang="fr-CA" sz="1600" dirty="0" err="1"/>
              <a:t>Mortar</a:t>
            </a:r>
            <a:r>
              <a:rPr lang="fr-CA" sz="1600" dirty="0"/>
              <a:t> </a:t>
            </a:r>
            <a:r>
              <a:rPr lang="fr-CA" sz="1600" dirty="0" err="1"/>
              <a:t>subclasses</a:t>
            </a:r>
            <a:r>
              <a:rPr lang="fr-CA" sz="1600" dirty="0"/>
              <a:t>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inherit</a:t>
            </a:r>
            <a:r>
              <a:rPr lang="fr-CA" sz="1600" dirty="0"/>
              <a:t> Projectile</a:t>
            </a:r>
          </a:p>
          <a:p>
            <a:pPr marL="514350" indent="-514350">
              <a:buAutoNum type="arabicPeriod"/>
            </a:pPr>
            <a:r>
              <a:rPr lang="fr-CA" sz="1600" dirty="0" err="1"/>
              <a:t>Extract</a:t>
            </a:r>
            <a:r>
              <a:rPr lang="fr-CA" sz="1600" dirty="0"/>
              <a:t> </a:t>
            </a:r>
            <a:r>
              <a:rPr lang="fr-CA" sz="1600" dirty="0" err="1"/>
              <a:t>functionality</a:t>
            </a:r>
            <a:r>
              <a:rPr lang="fr-CA" sz="1600" dirty="0"/>
              <a:t> out to classes </a:t>
            </a:r>
            <a:r>
              <a:rPr lang="fr-CA" sz="1600" dirty="0" err="1"/>
              <a:t>based</a:t>
            </a:r>
            <a:r>
              <a:rPr lang="fr-CA" sz="1600" dirty="0"/>
              <a:t> on </a:t>
            </a:r>
            <a:r>
              <a:rPr lang="fr-CA" sz="1600" dirty="0" err="1"/>
              <a:t>IsMortar</a:t>
            </a:r>
            <a:endParaRPr lang="fr-CA" sz="1600" dirty="0"/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 err="1"/>
              <a:t>Hint</a:t>
            </a:r>
            <a:r>
              <a:rPr lang="fr-CA" sz="1400" dirty="0"/>
              <a:t> – Projectile </a:t>
            </a:r>
            <a:r>
              <a:rPr lang="fr-CA" sz="1400" dirty="0" err="1"/>
              <a:t>should</a:t>
            </a:r>
            <a:r>
              <a:rPr lang="fr-CA" sz="1400" dirty="0"/>
              <a:t> not have </a:t>
            </a:r>
            <a:r>
              <a:rPr lang="fr-CA" sz="1400" dirty="0" err="1" smtClean="0"/>
              <a:t>IsMortar</a:t>
            </a:r>
            <a:endParaRPr lang="fr-CA" sz="14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 err="1"/>
              <a:t>Booleans</a:t>
            </a:r>
            <a:r>
              <a:rPr lang="fr-CA" sz="1400" dirty="0"/>
              <a:t> </a:t>
            </a:r>
            <a:r>
              <a:rPr lang="fr-CA" sz="1400" dirty="0" err="1"/>
              <a:t>determining</a:t>
            </a:r>
            <a:r>
              <a:rPr lang="fr-CA" sz="1400" dirty="0"/>
              <a:t> </a:t>
            </a:r>
            <a:r>
              <a:rPr lang="fr-CA" sz="1400" dirty="0" err="1"/>
              <a:t>functionality</a:t>
            </a:r>
            <a:r>
              <a:rPr lang="fr-CA" sz="1400" dirty="0"/>
              <a:t> are code </a:t>
            </a:r>
            <a:r>
              <a:rPr lang="fr-CA" sz="1400" dirty="0" err="1"/>
              <a:t>smells</a:t>
            </a:r>
            <a:r>
              <a:rPr lang="fr-CA" sz="1400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/>
              <a:t>If a new projectile </a:t>
            </a:r>
            <a:r>
              <a:rPr lang="fr-CA" sz="1400" dirty="0" err="1"/>
              <a:t>is</a:t>
            </a:r>
            <a:r>
              <a:rPr lang="fr-CA" sz="1400" dirty="0"/>
              <a:t> </a:t>
            </a:r>
            <a:r>
              <a:rPr lang="fr-CA" sz="1400" dirty="0" err="1"/>
              <a:t>added</a:t>
            </a:r>
            <a:r>
              <a:rPr lang="fr-CA" sz="1400" dirty="0"/>
              <a:t>, </a:t>
            </a:r>
            <a:r>
              <a:rPr lang="fr-CA" sz="1400" dirty="0" err="1"/>
              <a:t>then</a:t>
            </a:r>
            <a:r>
              <a:rPr lang="fr-CA" sz="1400" dirty="0"/>
              <a:t> the </a:t>
            </a:r>
            <a:r>
              <a:rPr lang="fr-CA" sz="1400" dirty="0" err="1"/>
              <a:t>FireProjectile</a:t>
            </a:r>
            <a:r>
              <a:rPr lang="fr-CA" sz="1400" dirty="0"/>
              <a:t> has to </a:t>
            </a:r>
            <a:r>
              <a:rPr lang="fr-CA" sz="1400" dirty="0" err="1"/>
              <a:t>be</a:t>
            </a:r>
            <a:r>
              <a:rPr lang="fr-CA" sz="1400" dirty="0"/>
              <a:t> </a:t>
            </a:r>
            <a:r>
              <a:rPr lang="fr-CA" sz="1400" dirty="0" err="1"/>
              <a:t>changed</a:t>
            </a:r>
            <a:r>
              <a:rPr lang="fr-CA" sz="1400" dirty="0"/>
              <a:t> in Rover class</a:t>
            </a:r>
          </a:p>
          <a:p>
            <a:pPr marL="971550" lvl="1" indent="-514350">
              <a:buFont typeface="+mj-lt"/>
              <a:buAutoNum type="alphaLcParenR"/>
            </a:pPr>
            <a:endParaRPr lang="fr-CA" sz="1400" i="1" dirty="0" smtClean="0"/>
          </a:p>
          <a:p>
            <a:endParaRPr lang="fr-CA" sz="2000" i="1" dirty="0"/>
          </a:p>
          <a:p>
            <a:pPr marL="0" indent="0">
              <a:buNone/>
            </a:pPr>
            <a:endParaRPr lang="fr-CA" sz="2000" dirty="0"/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28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65072" y="1690688"/>
            <a:ext cx="3586843" cy="21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&lt;abstract&gt;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Projectile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/>
              <a:t>MaxRange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Mars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/>
              <a:t>PositionalAdjustments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600" dirty="0" err="1" smtClean="0"/>
              <a:t>IsCollisionDetected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600" dirty="0" smtClean="0"/>
              <a:t>Launch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83872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Mortar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MaxRange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IsCollisionDetected</a:t>
            </a:r>
            <a:endParaRPr lang="en-US" sz="1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151915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Missile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MaxRange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IsCollisionDetected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4214" y="3196057"/>
            <a:ext cx="1420586" cy="139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21930" y="3370765"/>
            <a:ext cx="1300843" cy="12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687"/>
            <a:ext cx="10515600" cy="1325563"/>
          </a:xfrm>
        </p:spPr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A" sz="3200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1991877"/>
            <a:ext cx="12063153" cy="38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21114</TotalTime>
  <Words>268</Words>
  <Application>Microsoft Office PowerPoint</Application>
  <PresentationFormat>Widescreen</PresentationFormat>
  <Paragraphs>79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History</vt:lpstr>
      <vt:lpstr>What does it mean?</vt:lpstr>
      <vt:lpstr>Benefits</vt:lpstr>
      <vt:lpstr>How to implement</vt:lpstr>
      <vt:lpstr>The Kata</vt:lpstr>
      <vt:lpstr>Step One</vt:lpstr>
      <vt:lpstr>Possible Solution</vt:lpstr>
      <vt:lpstr>Possible Solution</vt:lpstr>
      <vt:lpstr>Step Two</vt:lpstr>
      <vt:lpstr>Possible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Phil</dc:creator>
  <cp:lastModifiedBy>Deitz, Alec</cp:lastModifiedBy>
  <cp:revision>59</cp:revision>
  <dcterms:created xsi:type="dcterms:W3CDTF">2014-11-13T00:58:45Z</dcterms:created>
  <dcterms:modified xsi:type="dcterms:W3CDTF">2014-12-31T21:16:22Z</dcterms:modified>
</cp:coreProperties>
</file>