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81" r:id="rId5"/>
    <p:sldId id="282" r:id="rId6"/>
    <p:sldId id="283" r:id="rId7"/>
    <p:sldId id="278" r:id="rId8"/>
    <p:sldId id="284" r:id="rId9"/>
    <p:sldId id="27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Large methods into smaller 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Large classes into smaller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Separate concerns &amp; reassemble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Look for patterns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Abstract common functionality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Introduce helpers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Methods should practice SRP too.  More than 5 lines means it is probably doing multiple things.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Examples: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GenerateAndPrintReport - Clearly has multiple responsibilities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LogOrEmailError - see this a lot.  Method has 2 paths based on some condition, where the fork leads to 2 separate responsibilities. Although only one responsibility may execute at a time, both responsibilities are coupled to the method.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ParseInputForDatabase - Probably need code whose responsibility is parsing, and perhaps an abstraction of “Database”.  Reminder: look for patterns.  If you need to parse for other systems besides the database, consider a polymorphic pattern where each class is responsible for parsing for its own system.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If your class is sufficiently cohesive, you shouldn’t have to keep scrolling around trying to find what you are looking for.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The account department wants X, Y, and Z fields stored in the database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The IT governance committee insists on columns Y and Z to be encrypted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One class is responsible for persistence (saving to the database) and one class is responsible for securing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Responsibility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S</a:t>
            </a:r>
            <a:r>
              <a:rPr lang="en-US" sz="4800" dirty="0" smtClean="0">
                <a:solidFill>
                  <a:schemeClr val="accent4"/>
                </a:solidFill>
              </a:rPr>
              <a:t>.O.L.I.D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7" y="703407"/>
            <a:ext cx="10515600" cy="5479184"/>
          </a:xfrm>
        </p:spPr>
        <p:txBody>
          <a:bodyPr>
            <a:normAutofit/>
          </a:bodyPr>
          <a:lstStyle/>
          <a:p>
            <a:pPr marL="3810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/>
              <a:t>Current Rover Responsibilities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Its own movement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Planet’s properties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Managing obstacles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Validating positions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400" dirty="0"/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400" dirty="0" smtClean="0"/>
          </a:p>
          <a:p>
            <a:pPr marL="3810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/>
              <a:t>Instructions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Create Mars class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Move Mars behavior to Mars class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Refactor MissionController Rover to take in new Mars</a:t>
            </a:r>
            <a:endParaRPr lang="e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35481" y="1205346"/>
            <a:ext cx="106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Rover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78473" y="1642936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Mars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78473" y="2080527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Mars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78473" y="2542192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Mars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5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Introduced by Robert Martin (Uncle Bob) in </a:t>
            </a: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3600" i="1" dirty="0" smtClean="0"/>
              <a:t>Principles </a:t>
            </a:r>
            <a:r>
              <a:rPr lang="en-US" sz="3600" i="1" dirty="0"/>
              <a:t>of Object </a:t>
            </a:r>
            <a:r>
              <a:rPr lang="en-US" sz="3600" i="1" dirty="0" smtClean="0"/>
              <a:t>Oriented </a:t>
            </a:r>
            <a:r>
              <a:rPr lang="en-US" sz="3600" i="1" dirty="0"/>
              <a:t>Design</a:t>
            </a:r>
          </a:p>
          <a:p>
            <a:pPr lvl="0">
              <a:spcBef>
                <a:spcPts val="0"/>
              </a:spcBef>
              <a:buNone/>
            </a:pPr>
            <a:endParaRPr lang="en-US" sz="3600" dirty="0"/>
          </a:p>
          <a:p>
            <a:pPr lvl="0">
              <a:spcBef>
                <a:spcPts val="0"/>
              </a:spcBef>
              <a:buNone/>
            </a:pPr>
            <a:r>
              <a:rPr lang="en-US" sz="3600" dirty="0"/>
              <a:t>A class should: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have all of its services narrowly aligned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only ever have one reason to change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Why</a:t>
            </a:r>
            <a:r>
              <a:rPr lang="en" dirty="0" smtClean="0"/>
              <a:t>? </a:t>
            </a:r>
            <a:r>
              <a:rPr lang="en" dirty="0"/>
              <a:t>High </a:t>
            </a:r>
            <a:r>
              <a:rPr lang="en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Robust classes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Improved code reuse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I’m lost </a:t>
            </a:r>
            <a:r>
              <a:rPr lang="en" sz="3600" dirty="0" smtClean="0"/>
              <a:t>- </a:t>
            </a:r>
            <a:r>
              <a:rPr lang="en" sz="3600" dirty="0"/>
              <a:t>too much </a:t>
            </a:r>
            <a:endParaRPr lang="en" sz="3600" dirty="0" smtClean="0"/>
          </a:p>
          <a:p>
            <a:pPr marL="3810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 </a:t>
            </a:r>
            <a:r>
              <a:rPr lang="en" sz="3600" dirty="0" smtClean="0"/>
              <a:t>   going </a:t>
            </a:r>
            <a:r>
              <a:rPr lang="en" sz="3600" dirty="0"/>
              <a:t>on!</a:t>
            </a:r>
          </a:p>
        </p:txBody>
      </p:sp>
      <p:pic>
        <p:nvPicPr>
          <p:cNvPr id="4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0" y="2744107"/>
            <a:ext cx="38100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Why? Change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Know where in the code to make a change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Responsibilities tied to people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Understand your change agents (the people)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Unaffected by “ancillary changes”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Confidence in your code</a:t>
            </a:r>
          </a:p>
        </p:txBody>
      </p:sp>
    </p:spTree>
    <p:extLst>
      <p:ext uri="{BB962C8B-B14F-4D97-AF65-F5344CB8AC3E}">
        <p14:creationId xmlns:p14="http://schemas.microsoft.com/office/powerpoint/2010/main" val="13597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Break </a:t>
            </a:r>
            <a:r>
              <a:rPr lang="en" sz="3600" dirty="0"/>
              <a:t>it down!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3600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 smtClean="0"/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3600" dirty="0" smtClean="0"/>
          </a:p>
        </p:txBody>
      </p:sp>
      <p:pic>
        <p:nvPicPr>
          <p:cNvPr id="1026" name="Picture 2" descr="http://api.ning.com:80/files/kV4MbYiv7oQATKn-YqLj5jSAnQQJMYB6pOfiT*1obXefNyeDt2CCweOqoQIBj4mKr5-Y94tXfXR5ZuXCv19dBNC0bdLHSzCd/108208477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64" y="1"/>
            <a:ext cx="5155540" cy="68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Look for opportunities </a:t>
            </a:r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 smtClean="0"/>
              <a:t>    for reuse</a:t>
            </a:r>
            <a:endParaRPr lang="en" sz="3600" dirty="0"/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3600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 smtClean="0"/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3600" dirty="0" smtClean="0"/>
          </a:p>
        </p:txBody>
      </p:sp>
      <p:pic>
        <p:nvPicPr>
          <p:cNvPr id="2050" name="Picture 2" descr="http://cdnimg.visualizeus.com/thumbs/ee/9d/creative,funny,keyboard,reuse,computer,-ee9d77c0cdef97645708682d03e4e295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2" y="1027906"/>
            <a:ext cx="6379028" cy="478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Methods of greater than 5 lines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Conjunctions in names: And/Or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More than 3 words in a method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Lines of code in a </a:t>
            </a:r>
            <a:r>
              <a:rPr lang="en" sz="3600" dirty="0" smtClean="0"/>
              <a:t>class</a:t>
            </a:r>
          </a:p>
          <a:p>
            <a:pPr marL="952500" lvl="1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3200" dirty="0"/>
              <a:t>Y</a:t>
            </a:r>
            <a:r>
              <a:rPr lang="en" sz="3200" dirty="0" smtClean="0"/>
              <a:t>ou </a:t>
            </a:r>
            <a:r>
              <a:rPr lang="en" sz="3200" dirty="0"/>
              <a:t>should never get </a:t>
            </a:r>
            <a:r>
              <a:rPr lang="en" sz="3200" dirty="0" smtClean="0"/>
              <a:t>lost</a:t>
            </a:r>
            <a:endParaRPr lang="en" sz="3200" dirty="0"/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Multiple actors with multiple goals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Copy-paste programming</a:t>
            </a:r>
          </a:p>
          <a:p>
            <a:pPr>
              <a:lnSpc>
                <a:spcPct val="12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Introduced by Robert Martin (Uncle Bob) in </a:t>
            </a: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3600" i="1" dirty="0" smtClean="0"/>
              <a:t>Principles </a:t>
            </a:r>
            <a:r>
              <a:rPr lang="en-US" sz="3600" i="1" dirty="0"/>
              <a:t>of Object </a:t>
            </a:r>
            <a:r>
              <a:rPr lang="en-US" sz="3600" i="1" dirty="0" smtClean="0"/>
              <a:t>Oriented </a:t>
            </a:r>
            <a:r>
              <a:rPr lang="en-US" sz="3600" i="1" dirty="0"/>
              <a:t>Design</a:t>
            </a:r>
          </a:p>
          <a:p>
            <a:pPr lvl="0">
              <a:spcBef>
                <a:spcPts val="0"/>
              </a:spcBef>
              <a:buNone/>
            </a:pPr>
            <a:endParaRPr lang="en-US" sz="3600" dirty="0"/>
          </a:p>
          <a:p>
            <a:pPr lvl="0">
              <a:spcBef>
                <a:spcPts val="0"/>
              </a:spcBef>
              <a:buNone/>
            </a:pPr>
            <a:r>
              <a:rPr lang="en-US" sz="3600" dirty="0"/>
              <a:t>A class should: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have all of its services narrowly aligned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only ever have one reason to change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27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– Mars 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.NET and Java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Two functional code bases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One with no respect to SRP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One implemented with SRP in mind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Groups of 3 or 4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Good mix of experience level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Try not to “</a:t>
            </a:r>
            <a:r>
              <a:rPr lang="en" sz="3600" dirty="0" smtClean="0"/>
              <a:t>cheat”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3600" dirty="0"/>
              <a:t>R</a:t>
            </a:r>
            <a:r>
              <a:rPr lang="en" sz="3600" dirty="0" smtClean="0"/>
              <a:t>efer </a:t>
            </a:r>
            <a:r>
              <a:rPr lang="en" sz="3600" dirty="0"/>
              <a:t>to SRP reference implementation </a:t>
            </a:r>
            <a:r>
              <a:rPr lang="en" sz="3600" dirty="0" smtClean="0"/>
              <a:t>later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1007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21122</TotalTime>
  <Words>488</Words>
  <Application>Microsoft Office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Definition</vt:lpstr>
      <vt:lpstr>Why? High Cohesion</vt:lpstr>
      <vt:lpstr>Why? Change agents</vt:lpstr>
      <vt:lpstr>How?</vt:lpstr>
      <vt:lpstr>How?</vt:lpstr>
      <vt:lpstr>How? Code Smells</vt:lpstr>
      <vt:lpstr>Recap - Definition</vt:lpstr>
      <vt:lpstr>Kata – Mars Rover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69</cp:revision>
  <dcterms:created xsi:type="dcterms:W3CDTF">2014-11-13T00:58:45Z</dcterms:created>
  <dcterms:modified xsi:type="dcterms:W3CDTF">2014-12-31T21:43:54Z</dcterms:modified>
</cp:coreProperties>
</file>