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82841" autoAdjust="0"/>
  </p:normalViewPr>
  <p:slideViewPr>
    <p:cSldViewPr snapToGrid="0">
      <p:cViewPr varScale="1">
        <p:scale>
          <a:sx n="47" d="100"/>
          <a:sy n="47" d="100"/>
        </p:scale>
        <p:origin x="53" y="6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D1B2F-93E7-4375-B36F-43D9AAAA776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D98CFC8-1DF1-47F7-95E0-46A4AE044A8E}">
      <dgm:prSet phldrT="[Text]" custT="1"/>
      <dgm:spPr/>
      <dgm:t>
        <a:bodyPr/>
        <a:lstStyle/>
        <a:p>
          <a:r>
            <a:rPr lang="en-US" sz="3600" dirty="0" smtClean="0"/>
            <a:t>Rectangle</a:t>
          </a:r>
          <a:endParaRPr lang="en-US" sz="29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EC44B745-DA87-4195-B994-2EFA2C9C8609}" type="parTrans" cxnId="{DF4FEABC-C28A-4AC9-9A4C-9FCDC306D76E}">
      <dgm:prSet/>
      <dgm:spPr/>
      <dgm:t>
        <a:bodyPr/>
        <a:lstStyle/>
        <a:p>
          <a:endParaRPr lang="en-US"/>
        </a:p>
      </dgm:t>
    </dgm:pt>
    <dgm:pt modelId="{BDDC0252-B0C2-4D97-9EB2-5D602C384113}" type="sibTrans" cxnId="{DF4FEABC-C28A-4AC9-9A4C-9FCDC306D76E}">
      <dgm:prSet/>
      <dgm:spPr/>
      <dgm:t>
        <a:bodyPr/>
        <a:lstStyle/>
        <a:p>
          <a:endParaRPr lang="en-US"/>
        </a:p>
      </dgm:t>
    </dgm:pt>
    <dgm:pt modelId="{5F328E9B-9A9E-4EDC-BD6E-C0AE36317991}">
      <dgm:prSet phldrT="[Text]" custT="1"/>
      <dgm:spPr/>
      <dgm:t>
        <a:bodyPr/>
        <a:lstStyle/>
        <a:p>
          <a:r>
            <a:rPr lang="en-US" sz="3600" dirty="0" smtClean="0"/>
            <a:t>Square</a:t>
          </a:r>
          <a:endParaRPr lang="en-US" sz="30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6271E463-6830-4FA9-9298-AA539E895393}" type="parTrans" cxnId="{0F7CB040-FB60-44BE-81E7-1BA90A21D05F}">
      <dgm:prSet/>
      <dgm:spPr/>
      <dgm:t>
        <a:bodyPr/>
        <a:lstStyle/>
        <a:p>
          <a:endParaRPr lang="en-US"/>
        </a:p>
      </dgm:t>
    </dgm:pt>
    <dgm:pt modelId="{D423AA21-E49E-42D8-9E77-1CB0FFDA9329}" type="sibTrans" cxnId="{0F7CB040-FB60-44BE-81E7-1BA90A21D05F}">
      <dgm:prSet/>
      <dgm:spPr/>
      <dgm:t>
        <a:bodyPr/>
        <a:lstStyle/>
        <a:p>
          <a:endParaRPr lang="en-US"/>
        </a:p>
      </dgm:t>
    </dgm:pt>
    <dgm:pt modelId="{3B6D84A4-9FA2-4E45-8C4F-6B8C87BA97C8}" type="pres">
      <dgm:prSet presAssocID="{4C6D1B2F-93E7-4375-B36F-43D9AAAA776D}" presName="hierChild1" presStyleCnt="0">
        <dgm:presLayoutVars>
          <dgm:orgChart val="1"/>
          <dgm:chPref val="1"/>
          <dgm:dir/>
          <dgm:animOne val="branch"/>
          <dgm:animLvl val="lvl"/>
          <dgm:resizeHandles/>
        </dgm:presLayoutVars>
      </dgm:prSet>
      <dgm:spPr/>
      <dgm:t>
        <a:bodyPr/>
        <a:lstStyle/>
        <a:p>
          <a:endParaRPr lang="en-US"/>
        </a:p>
      </dgm:t>
    </dgm:pt>
    <dgm:pt modelId="{BA66BEB4-C990-4A96-A2EE-5EB334A751E8}" type="pres">
      <dgm:prSet presAssocID="{5D98CFC8-1DF1-47F7-95E0-46A4AE044A8E}" presName="hierRoot1" presStyleCnt="0">
        <dgm:presLayoutVars>
          <dgm:hierBranch val="init"/>
        </dgm:presLayoutVars>
      </dgm:prSet>
      <dgm:spPr/>
    </dgm:pt>
    <dgm:pt modelId="{9EF67CBB-E1FD-4DEF-AB32-28F671385518}" type="pres">
      <dgm:prSet presAssocID="{5D98CFC8-1DF1-47F7-95E0-46A4AE044A8E}" presName="rootComposite1" presStyleCnt="0"/>
      <dgm:spPr/>
    </dgm:pt>
    <dgm:pt modelId="{A028A06F-53B8-4DE4-BB82-B108A087DE1D}" type="pres">
      <dgm:prSet presAssocID="{5D98CFC8-1DF1-47F7-95E0-46A4AE044A8E}" presName="rootText1" presStyleLbl="node0" presStyleIdx="0" presStyleCnt="1">
        <dgm:presLayoutVars>
          <dgm:chPref val="3"/>
        </dgm:presLayoutVars>
      </dgm:prSet>
      <dgm:spPr/>
      <dgm:t>
        <a:bodyPr/>
        <a:lstStyle/>
        <a:p>
          <a:endParaRPr lang="en-US"/>
        </a:p>
      </dgm:t>
    </dgm:pt>
    <dgm:pt modelId="{7590995D-AAD0-4EC8-BFE4-B3513DD6CE9B}" type="pres">
      <dgm:prSet presAssocID="{5D98CFC8-1DF1-47F7-95E0-46A4AE044A8E}" presName="rootConnector1" presStyleLbl="node1" presStyleIdx="0" presStyleCnt="0"/>
      <dgm:spPr/>
      <dgm:t>
        <a:bodyPr/>
        <a:lstStyle/>
        <a:p>
          <a:endParaRPr lang="en-US"/>
        </a:p>
      </dgm:t>
    </dgm:pt>
    <dgm:pt modelId="{D576410E-4B69-4E50-8ADB-BBF42F5F072F}" type="pres">
      <dgm:prSet presAssocID="{5D98CFC8-1DF1-47F7-95E0-46A4AE044A8E}" presName="hierChild2" presStyleCnt="0"/>
      <dgm:spPr/>
    </dgm:pt>
    <dgm:pt modelId="{55060CFE-2EF2-4991-A1C0-681B04CF60EF}" type="pres">
      <dgm:prSet presAssocID="{6271E463-6830-4FA9-9298-AA539E895393}" presName="Name37" presStyleLbl="parChTrans1D2" presStyleIdx="0" presStyleCnt="1"/>
      <dgm:spPr/>
      <dgm:t>
        <a:bodyPr/>
        <a:lstStyle/>
        <a:p>
          <a:endParaRPr lang="en-US"/>
        </a:p>
      </dgm:t>
    </dgm:pt>
    <dgm:pt modelId="{A37605C3-2D2C-4A5B-A54D-F3A62C91946C}" type="pres">
      <dgm:prSet presAssocID="{5F328E9B-9A9E-4EDC-BD6E-C0AE36317991}" presName="hierRoot2" presStyleCnt="0">
        <dgm:presLayoutVars>
          <dgm:hierBranch val="init"/>
        </dgm:presLayoutVars>
      </dgm:prSet>
      <dgm:spPr/>
    </dgm:pt>
    <dgm:pt modelId="{BE14BA3F-1B24-493E-926E-3C0BB2B6893F}" type="pres">
      <dgm:prSet presAssocID="{5F328E9B-9A9E-4EDC-BD6E-C0AE36317991}" presName="rootComposite" presStyleCnt="0"/>
      <dgm:spPr/>
    </dgm:pt>
    <dgm:pt modelId="{44B9D6A4-3948-459B-9678-BA28B80A3774}" type="pres">
      <dgm:prSet presAssocID="{5F328E9B-9A9E-4EDC-BD6E-C0AE36317991}" presName="rootText" presStyleLbl="node2" presStyleIdx="0" presStyleCnt="1">
        <dgm:presLayoutVars>
          <dgm:chPref val="3"/>
        </dgm:presLayoutVars>
      </dgm:prSet>
      <dgm:spPr/>
      <dgm:t>
        <a:bodyPr/>
        <a:lstStyle/>
        <a:p>
          <a:endParaRPr lang="en-US"/>
        </a:p>
      </dgm:t>
    </dgm:pt>
    <dgm:pt modelId="{A2DE044F-6BA1-4009-B126-BAEA303AE960}" type="pres">
      <dgm:prSet presAssocID="{5F328E9B-9A9E-4EDC-BD6E-C0AE36317991}" presName="rootConnector" presStyleLbl="node2" presStyleIdx="0" presStyleCnt="1"/>
      <dgm:spPr/>
      <dgm:t>
        <a:bodyPr/>
        <a:lstStyle/>
        <a:p>
          <a:endParaRPr lang="en-US"/>
        </a:p>
      </dgm:t>
    </dgm:pt>
    <dgm:pt modelId="{4400EFDB-4F73-4B55-8EF1-DB7A5F07ED77}" type="pres">
      <dgm:prSet presAssocID="{5F328E9B-9A9E-4EDC-BD6E-C0AE36317991}" presName="hierChild4" presStyleCnt="0"/>
      <dgm:spPr/>
    </dgm:pt>
    <dgm:pt modelId="{4B67963F-54E0-43E5-AE76-3CEB1C6413BD}" type="pres">
      <dgm:prSet presAssocID="{5F328E9B-9A9E-4EDC-BD6E-C0AE36317991}" presName="hierChild5" presStyleCnt="0"/>
      <dgm:spPr/>
    </dgm:pt>
    <dgm:pt modelId="{BCD14410-76C4-464D-8B72-01D375618563}" type="pres">
      <dgm:prSet presAssocID="{5D98CFC8-1DF1-47F7-95E0-46A4AE044A8E}" presName="hierChild3" presStyleCnt="0"/>
      <dgm:spPr/>
    </dgm:pt>
  </dgm:ptLst>
  <dgm:cxnLst>
    <dgm:cxn modelId="{0F7CB040-FB60-44BE-81E7-1BA90A21D05F}" srcId="{5D98CFC8-1DF1-47F7-95E0-46A4AE044A8E}" destId="{5F328E9B-9A9E-4EDC-BD6E-C0AE36317991}" srcOrd="0" destOrd="0" parTransId="{6271E463-6830-4FA9-9298-AA539E895393}" sibTransId="{D423AA21-E49E-42D8-9E77-1CB0FFDA9329}"/>
    <dgm:cxn modelId="{CBE67BB3-E677-4D86-A78F-A9C57C35203F}" type="presOf" srcId="{6271E463-6830-4FA9-9298-AA539E895393}" destId="{55060CFE-2EF2-4991-A1C0-681B04CF60EF}" srcOrd="0" destOrd="0" presId="urn:microsoft.com/office/officeart/2005/8/layout/orgChart1"/>
    <dgm:cxn modelId="{DF4FEABC-C28A-4AC9-9A4C-9FCDC306D76E}" srcId="{4C6D1B2F-93E7-4375-B36F-43D9AAAA776D}" destId="{5D98CFC8-1DF1-47F7-95E0-46A4AE044A8E}" srcOrd="0" destOrd="0" parTransId="{EC44B745-DA87-4195-B994-2EFA2C9C8609}" sibTransId="{BDDC0252-B0C2-4D97-9EB2-5D602C384113}"/>
    <dgm:cxn modelId="{FA806679-F074-4E94-AF0B-955CD28E7F80}" type="presOf" srcId="{5D98CFC8-1DF1-47F7-95E0-46A4AE044A8E}" destId="{7590995D-AAD0-4EC8-BFE4-B3513DD6CE9B}" srcOrd="1" destOrd="0" presId="urn:microsoft.com/office/officeart/2005/8/layout/orgChart1"/>
    <dgm:cxn modelId="{257925D1-EFFA-4F89-B82C-CB8EF45E4BFA}" type="presOf" srcId="{5D98CFC8-1DF1-47F7-95E0-46A4AE044A8E}" destId="{A028A06F-53B8-4DE4-BB82-B108A087DE1D}" srcOrd="0" destOrd="0" presId="urn:microsoft.com/office/officeart/2005/8/layout/orgChart1"/>
    <dgm:cxn modelId="{1959A118-ADE0-44B5-9287-016A34491E7E}" type="presOf" srcId="{4C6D1B2F-93E7-4375-B36F-43D9AAAA776D}" destId="{3B6D84A4-9FA2-4E45-8C4F-6B8C87BA97C8}" srcOrd="0" destOrd="0" presId="urn:microsoft.com/office/officeart/2005/8/layout/orgChart1"/>
    <dgm:cxn modelId="{1F0AB053-09EF-443D-98FF-3EA69328F4CD}" type="presOf" srcId="{5F328E9B-9A9E-4EDC-BD6E-C0AE36317991}" destId="{A2DE044F-6BA1-4009-B126-BAEA303AE960}" srcOrd="1" destOrd="0" presId="urn:microsoft.com/office/officeart/2005/8/layout/orgChart1"/>
    <dgm:cxn modelId="{86670B4F-9855-4CFE-9BB0-E20DE07040D5}" type="presOf" srcId="{5F328E9B-9A9E-4EDC-BD6E-C0AE36317991}" destId="{44B9D6A4-3948-459B-9678-BA28B80A3774}" srcOrd="0" destOrd="0" presId="urn:microsoft.com/office/officeart/2005/8/layout/orgChart1"/>
    <dgm:cxn modelId="{D4DAD8D6-738A-4883-BD3A-C43D3B499520}" type="presParOf" srcId="{3B6D84A4-9FA2-4E45-8C4F-6B8C87BA97C8}" destId="{BA66BEB4-C990-4A96-A2EE-5EB334A751E8}" srcOrd="0" destOrd="0" presId="urn:microsoft.com/office/officeart/2005/8/layout/orgChart1"/>
    <dgm:cxn modelId="{8EAF12EF-A3DE-4A07-A3F9-DAC02D085537}" type="presParOf" srcId="{BA66BEB4-C990-4A96-A2EE-5EB334A751E8}" destId="{9EF67CBB-E1FD-4DEF-AB32-28F671385518}" srcOrd="0" destOrd="0" presId="urn:microsoft.com/office/officeart/2005/8/layout/orgChart1"/>
    <dgm:cxn modelId="{235AAFD3-1A90-4D7F-9BA7-2FADC774EB15}" type="presParOf" srcId="{9EF67CBB-E1FD-4DEF-AB32-28F671385518}" destId="{A028A06F-53B8-4DE4-BB82-B108A087DE1D}" srcOrd="0" destOrd="0" presId="urn:microsoft.com/office/officeart/2005/8/layout/orgChart1"/>
    <dgm:cxn modelId="{E906C405-70F4-44DA-84F8-EFC6FF8F39D2}" type="presParOf" srcId="{9EF67CBB-E1FD-4DEF-AB32-28F671385518}" destId="{7590995D-AAD0-4EC8-BFE4-B3513DD6CE9B}" srcOrd="1" destOrd="0" presId="urn:microsoft.com/office/officeart/2005/8/layout/orgChart1"/>
    <dgm:cxn modelId="{553E6C9A-5BC2-4DCE-BD94-412B64A48B10}" type="presParOf" srcId="{BA66BEB4-C990-4A96-A2EE-5EB334A751E8}" destId="{D576410E-4B69-4E50-8ADB-BBF42F5F072F}" srcOrd="1" destOrd="0" presId="urn:microsoft.com/office/officeart/2005/8/layout/orgChart1"/>
    <dgm:cxn modelId="{3856B0D7-A2F6-4D39-8F2E-59581C73B0B3}" type="presParOf" srcId="{D576410E-4B69-4E50-8ADB-BBF42F5F072F}" destId="{55060CFE-2EF2-4991-A1C0-681B04CF60EF}" srcOrd="0" destOrd="0" presId="urn:microsoft.com/office/officeart/2005/8/layout/orgChart1"/>
    <dgm:cxn modelId="{B75E78B1-4DE3-4215-A0A1-528B6EC9AA90}" type="presParOf" srcId="{D576410E-4B69-4E50-8ADB-BBF42F5F072F}" destId="{A37605C3-2D2C-4A5B-A54D-F3A62C91946C}" srcOrd="1" destOrd="0" presId="urn:microsoft.com/office/officeart/2005/8/layout/orgChart1"/>
    <dgm:cxn modelId="{FC2C955B-847D-455F-A4CC-45E1F3A9583F}" type="presParOf" srcId="{A37605C3-2D2C-4A5B-A54D-F3A62C91946C}" destId="{BE14BA3F-1B24-493E-926E-3C0BB2B6893F}" srcOrd="0" destOrd="0" presId="urn:microsoft.com/office/officeart/2005/8/layout/orgChart1"/>
    <dgm:cxn modelId="{853361D8-E88D-4010-A8B6-43BB24579FAC}" type="presParOf" srcId="{BE14BA3F-1B24-493E-926E-3C0BB2B6893F}" destId="{44B9D6A4-3948-459B-9678-BA28B80A3774}" srcOrd="0" destOrd="0" presId="urn:microsoft.com/office/officeart/2005/8/layout/orgChart1"/>
    <dgm:cxn modelId="{CA432E18-1840-4C8C-8213-7318B3940BC9}" type="presParOf" srcId="{BE14BA3F-1B24-493E-926E-3C0BB2B6893F}" destId="{A2DE044F-6BA1-4009-B126-BAEA303AE960}" srcOrd="1" destOrd="0" presId="urn:microsoft.com/office/officeart/2005/8/layout/orgChart1"/>
    <dgm:cxn modelId="{ED74A4A7-81C7-4A25-9D89-404AC14B50E2}" type="presParOf" srcId="{A37605C3-2D2C-4A5B-A54D-F3A62C91946C}" destId="{4400EFDB-4F73-4B55-8EF1-DB7A5F07ED77}" srcOrd="1" destOrd="0" presId="urn:microsoft.com/office/officeart/2005/8/layout/orgChart1"/>
    <dgm:cxn modelId="{D51F7A7C-BECC-475F-9B54-5303C1B4529F}" type="presParOf" srcId="{A37605C3-2D2C-4A5B-A54D-F3A62C91946C}" destId="{4B67963F-54E0-43E5-AE76-3CEB1C6413BD}" srcOrd="2" destOrd="0" presId="urn:microsoft.com/office/officeart/2005/8/layout/orgChart1"/>
    <dgm:cxn modelId="{DD48D85B-A5FE-448F-983A-DDDD0B64E477}" type="presParOf" srcId="{BA66BEB4-C990-4A96-A2EE-5EB334A751E8}" destId="{BCD14410-76C4-464D-8B72-01D37561856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83816-78FE-4757-99BD-782DA3F060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3F2388-16A7-4739-B139-80E2474205CE}">
      <dgm:prSet phldrT="[Text]" custT="1"/>
      <dgm:spPr/>
      <dgm:t>
        <a:bodyPr/>
        <a:lstStyle/>
        <a:p>
          <a:r>
            <a:rPr lang="en-US" sz="2400" dirty="0" err="1" smtClean="0"/>
            <a:t>ICustomer</a:t>
          </a:r>
          <a:endParaRPr lang="en-US" sz="1700" dirty="0" smtClean="0"/>
        </a:p>
        <a:p>
          <a:r>
            <a:rPr lang="en-US" sz="1600" dirty="0" err="1" smtClean="0"/>
            <a:t>int</a:t>
          </a:r>
          <a:r>
            <a:rPr lang="en-US" sz="1600" dirty="0" smtClean="0"/>
            <a:t> Id</a:t>
          </a:r>
        </a:p>
        <a:p>
          <a:r>
            <a:rPr lang="en-US" sz="1600" dirty="0" smtClean="0"/>
            <a:t>string Address</a:t>
          </a:r>
        </a:p>
        <a:p>
          <a:r>
            <a:rPr lang="en-US" sz="1600" dirty="0" smtClean="0"/>
            <a:t>string City</a:t>
          </a:r>
        </a:p>
        <a:p>
          <a:r>
            <a:rPr lang="en-US" sz="1600" dirty="0" smtClean="0"/>
            <a:t>string State</a:t>
          </a:r>
        </a:p>
        <a:p>
          <a:r>
            <a:rPr lang="en-US" sz="1600" dirty="0" smtClean="0"/>
            <a:t>string Zip</a:t>
          </a:r>
          <a:endParaRPr lang="en-US" sz="1600" dirty="0"/>
        </a:p>
      </dgm:t>
    </dgm:pt>
    <dgm:pt modelId="{D32F5343-105A-4751-97A8-5E0B2ED91114}" type="parTrans" cxnId="{9562C7D4-7204-4E2C-AC50-5649EC25B625}">
      <dgm:prSet/>
      <dgm:spPr/>
      <dgm:t>
        <a:bodyPr/>
        <a:lstStyle/>
        <a:p>
          <a:endParaRPr lang="en-US"/>
        </a:p>
      </dgm:t>
    </dgm:pt>
    <dgm:pt modelId="{8D59C523-5CA1-45EB-947B-C360C2DD1A5B}" type="sibTrans" cxnId="{9562C7D4-7204-4E2C-AC50-5649EC25B625}">
      <dgm:prSet/>
      <dgm:spPr/>
      <dgm:t>
        <a:bodyPr/>
        <a:lstStyle/>
        <a:p>
          <a:endParaRPr lang="en-US"/>
        </a:p>
      </dgm:t>
    </dgm:pt>
    <dgm:pt modelId="{5D17A5A9-B4D4-4BEF-BBD6-3C7E4280A3FD}">
      <dgm:prSet phldrT="[Text]" custT="1"/>
      <dgm:spPr/>
      <dgm:t>
        <a:bodyPr/>
        <a:lstStyle/>
        <a:p>
          <a:r>
            <a:rPr lang="en-US" sz="2400" dirty="0" err="1" smtClean="0"/>
            <a:t>MailOrderCustomer</a:t>
          </a:r>
          <a:endParaRPr lang="en-US" sz="1400" dirty="0" smtClean="0"/>
        </a:p>
        <a:p>
          <a:r>
            <a:rPr lang="en-US" sz="1600" dirty="0" smtClean="0"/>
            <a:t>…</a:t>
          </a:r>
        </a:p>
        <a:p>
          <a:r>
            <a:rPr lang="en-US" sz="1600" dirty="0" smtClean="0"/>
            <a:t>Subscription </a:t>
          </a:r>
          <a:r>
            <a:rPr lang="en-US" sz="1600" dirty="0" err="1" smtClean="0"/>
            <a:t>CatalogSubscription</a:t>
          </a:r>
          <a:endParaRPr lang="en-US" sz="1600" dirty="0"/>
        </a:p>
      </dgm:t>
    </dgm:pt>
    <dgm:pt modelId="{92358F88-CE6D-482C-BA11-824AB24F41EB}" type="parTrans" cxnId="{7782359D-F300-4517-A6B2-5D5EEC51F311}">
      <dgm:prSet/>
      <dgm:spPr/>
      <dgm:t>
        <a:bodyPr/>
        <a:lstStyle/>
        <a:p>
          <a:endParaRPr lang="en-US"/>
        </a:p>
      </dgm:t>
    </dgm:pt>
    <dgm:pt modelId="{960D90CA-A948-44D8-ABED-49B6A3EE5FBD}" type="sibTrans" cxnId="{7782359D-F300-4517-A6B2-5D5EEC51F311}">
      <dgm:prSet/>
      <dgm:spPr/>
      <dgm:t>
        <a:bodyPr/>
        <a:lstStyle/>
        <a:p>
          <a:endParaRPr lang="en-US"/>
        </a:p>
      </dgm:t>
    </dgm:pt>
    <dgm:pt modelId="{05A432F3-7CFD-4CDB-B18D-643F94492B47}">
      <dgm:prSet phldrT="[Text]" custT="1"/>
      <dgm:spPr/>
      <dgm:t>
        <a:bodyPr/>
        <a:lstStyle/>
        <a:p>
          <a:r>
            <a:rPr lang="en-US" sz="2400" dirty="0" err="1" smtClean="0"/>
            <a:t>ECommerceCustomer</a:t>
          </a:r>
          <a:endParaRPr lang="en-US" sz="1400" dirty="0" smtClean="0"/>
        </a:p>
        <a:p>
          <a:r>
            <a:rPr lang="en-US" sz="1600" dirty="0" smtClean="0"/>
            <a:t>…</a:t>
          </a:r>
        </a:p>
        <a:p>
          <a:r>
            <a:rPr lang="en-US" sz="1600" dirty="0" smtClean="0"/>
            <a:t>string </a:t>
          </a:r>
          <a:r>
            <a:rPr lang="en-US" sz="1600" dirty="0" err="1" smtClean="0"/>
            <a:t>UserName</a:t>
          </a:r>
          <a:endParaRPr lang="en-US" sz="1600" dirty="0" smtClean="0"/>
        </a:p>
        <a:p>
          <a:r>
            <a:rPr lang="en-US" sz="1600" dirty="0" smtClean="0"/>
            <a:t>string </a:t>
          </a:r>
          <a:r>
            <a:rPr lang="en-US" sz="1600" dirty="0" err="1" smtClean="0"/>
            <a:t>PasswordHash</a:t>
          </a:r>
          <a:endParaRPr lang="en-US" sz="1600" dirty="0"/>
        </a:p>
      </dgm:t>
    </dgm:pt>
    <dgm:pt modelId="{3150507B-812D-4551-AE83-C4AA4627B517}" type="parTrans" cxnId="{920F1218-CDD1-41B6-922C-050FA4BA0FD1}">
      <dgm:prSet/>
      <dgm:spPr/>
      <dgm:t>
        <a:bodyPr/>
        <a:lstStyle/>
        <a:p>
          <a:endParaRPr lang="en-US"/>
        </a:p>
      </dgm:t>
    </dgm:pt>
    <dgm:pt modelId="{B5313182-3319-4A2D-8328-5083D279D481}" type="sibTrans" cxnId="{920F1218-CDD1-41B6-922C-050FA4BA0FD1}">
      <dgm:prSet/>
      <dgm:spPr/>
      <dgm:t>
        <a:bodyPr/>
        <a:lstStyle/>
        <a:p>
          <a:endParaRPr lang="en-US"/>
        </a:p>
      </dgm:t>
    </dgm:pt>
    <dgm:pt modelId="{26484EEF-F588-45A7-ADFF-12575C451545}" type="pres">
      <dgm:prSet presAssocID="{D3283816-78FE-4757-99BD-782DA3F06083}" presName="hierChild1" presStyleCnt="0">
        <dgm:presLayoutVars>
          <dgm:orgChart val="1"/>
          <dgm:chPref val="1"/>
          <dgm:dir/>
          <dgm:animOne val="branch"/>
          <dgm:animLvl val="lvl"/>
          <dgm:resizeHandles/>
        </dgm:presLayoutVars>
      </dgm:prSet>
      <dgm:spPr/>
      <dgm:t>
        <a:bodyPr/>
        <a:lstStyle/>
        <a:p>
          <a:endParaRPr lang="en-US"/>
        </a:p>
      </dgm:t>
    </dgm:pt>
    <dgm:pt modelId="{4D0627E5-A5E8-4E97-97B9-9B0642003FD1}" type="pres">
      <dgm:prSet presAssocID="{083F2388-16A7-4739-B139-80E2474205CE}" presName="hierRoot1" presStyleCnt="0">
        <dgm:presLayoutVars>
          <dgm:hierBranch val="init"/>
        </dgm:presLayoutVars>
      </dgm:prSet>
      <dgm:spPr/>
    </dgm:pt>
    <dgm:pt modelId="{7F43208A-8D30-4D5B-B11B-6B61CA3FD9DD}" type="pres">
      <dgm:prSet presAssocID="{083F2388-16A7-4739-B139-80E2474205CE}" presName="rootComposite1" presStyleCnt="0"/>
      <dgm:spPr/>
    </dgm:pt>
    <dgm:pt modelId="{E2CFB2BF-E53E-4F52-B845-464EFDA84163}" type="pres">
      <dgm:prSet presAssocID="{083F2388-16A7-4739-B139-80E2474205CE}" presName="rootText1" presStyleLbl="node0" presStyleIdx="0" presStyleCnt="1" custScaleY="138059" custLinFactNeighborX="-44977" custLinFactNeighborY="-1828">
        <dgm:presLayoutVars>
          <dgm:chPref val="3"/>
        </dgm:presLayoutVars>
      </dgm:prSet>
      <dgm:spPr/>
      <dgm:t>
        <a:bodyPr/>
        <a:lstStyle/>
        <a:p>
          <a:endParaRPr lang="en-US"/>
        </a:p>
      </dgm:t>
    </dgm:pt>
    <dgm:pt modelId="{78EF2787-C93A-4C0D-A90A-3D5D5DA311C1}" type="pres">
      <dgm:prSet presAssocID="{083F2388-16A7-4739-B139-80E2474205CE}" presName="rootConnector1" presStyleLbl="node1" presStyleIdx="0" presStyleCnt="0"/>
      <dgm:spPr/>
      <dgm:t>
        <a:bodyPr/>
        <a:lstStyle/>
        <a:p>
          <a:endParaRPr lang="en-US"/>
        </a:p>
      </dgm:t>
    </dgm:pt>
    <dgm:pt modelId="{64D215C2-C45A-45B1-95FC-F7BD78012B46}" type="pres">
      <dgm:prSet presAssocID="{083F2388-16A7-4739-B139-80E2474205CE}" presName="hierChild2" presStyleCnt="0"/>
      <dgm:spPr/>
    </dgm:pt>
    <dgm:pt modelId="{DEBF7090-9372-4FAF-8016-9A5B48FE2DA9}" type="pres">
      <dgm:prSet presAssocID="{92358F88-CE6D-482C-BA11-824AB24F41EB}" presName="Name37" presStyleLbl="parChTrans1D2" presStyleIdx="0" presStyleCnt="2"/>
      <dgm:spPr/>
      <dgm:t>
        <a:bodyPr/>
        <a:lstStyle/>
        <a:p>
          <a:endParaRPr lang="en-US"/>
        </a:p>
      </dgm:t>
    </dgm:pt>
    <dgm:pt modelId="{390D527E-4E72-445C-B665-A18DBDCB6399}" type="pres">
      <dgm:prSet presAssocID="{5D17A5A9-B4D4-4BEF-BBD6-3C7E4280A3FD}" presName="hierRoot2" presStyleCnt="0">
        <dgm:presLayoutVars>
          <dgm:hierBranch val="init"/>
        </dgm:presLayoutVars>
      </dgm:prSet>
      <dgm:spPr/>
    </dgm:pt>
    <dgm:pt modelId="{DD80FE32-0B2A-4B91-8A6F-80A984C399F5}" type="pres">
      <dgm:prSet presAssocID="{5D17A5A9-B4D4-4BEF-BBD6-3C7E4280A3FD}" presName="rootComposite" presStyleCnt="0"/>
      <dgm:spPr/>
    </dgm:pt>
    <dgm:pt modelId="{8AC70D85-DFD0-41C5-A5FE-4AEE87E94A0C}" type="pres">
      <dgm:prSet presAssocID="{5D17A5A9-B4D4-4BEF-BBD6-3C7E4280A3FD}" presName="rootText" presStyleLbl="node2" presStyleIdx="0" presStyleCnt="2" custScaleX="117385" custScaleY="85203">
        <dgm:presLayoutVars>
          <dgm:chPref val="3"/>
        </dgm:presLayoutVars>
      </dgm:prSet>
      <dgm:spPr/>
      <dgm:t>
        <a:bodyPr/>
        <a:lstStyle/>
        <a:p>
          <a:endParaRPr lang="en-US"/>
        </a:p>
      </dgm:t>
    </dgm:pt>
    <dgm:pt modelId="{EB8FEFE2-AD1D-4806-ACF9-819DF04A585E}" type="pres">
      <dgm:prSet presAssocID="{5D17A5A9-B4D4-4BEF-BBD6-3C7E4280A3FD}" presName="rootConnector" presStyleLbl="node2" presStyleIdx="0" presStyleCnt="2"/>
      <dgm:spPr/>
      <dgm:t>
        <a:bodyPr/>
        <a:lstStyle/>
        <a:p>
          <a:endParaRPr lang="en-US"/>
        </a:p>
      </dgm:t>
    </dgm:pt>
    <dgm:pt modelId="{453B5793-BBF9-4D48-886A-E9EC742B0666}" type="pres">
      <dgm:prSet presAssocID="{5D17A5A9-B4D4-4BEF-BBD6-3C7E4280A3FD}" presName="hierChild4" presStyleCnt="0"/>
      <dgm:spPr/>
    </dgm:pt>
    <dgm:pt modelId="{9CA67922-99E3-4BDB-9F0C-61F849EBCC92}" type="pres">
      <dgm:prSet presAssocID="{5D17A5A9-B4D4-4BEF-BBD6-3C7E4280A3FD}" presName="hierChild5" presStyleCnt="0"/>
      <dgm:spPr/>
    </dgm:pt>
    <dgm:pt modelId="{59C72734-90A5-4DA4-855C-6C9589B4085D}" type="pres">
      <dgm:prSet presAssocID="{3150507B-812D-4551-AE83-C4AA4627B517}" presName="Name37" presStyleLbl="parChTrans1D2" presStyleIdx="1" presStyleCnt="2"/>
      <dgm:spPr/>
      <dgm:t>
        <a:bodyPr/>
        <a:lstStyle/>
        <a:p>
          <a:endParaRPr lang="en-US"/>
        </a:p>
      </dgm:t>
    </dgm:pt>
    <dgm:pt modelId="{593E716A-24A2-41E7-A6EB-15761934F69A}" type="pres">
      <dgm:prSet presAssocID="{05A432F3-7CFD-4CDB-B18D-643F94492B47}" presName="hierRoot2" presStyleCnt="0">
        <dgm:presLayoutVars>
          <dgm:hierBranch val="init"/>
        </dgm:presLayoutVars>
      </dgm:prSet>
      <dgm:spPr/>
    </dgm:pt>
    <dgm:pt modelId="{4D8DF4DF-F717-4B63-BB6E-F52E7EF6B1BE}" type="pres">
      <dgm:prSet presAssocID="{05A432F3-7CFD-4CDB-B18D-643F94492B47}" presName="rootComposite" presStyleCnt="0"/>
      <dgm:spPr/>
    </dgm:pt>
    <dgm:pt modelId="{4FDC0DA7-637D-42FA-A790-1EA8A8D1606F}" type="pres">
      <dgm:prSet presAssocID="{05A432F3-7CFD-4CDB-B18D-643F94492B47}" presName="rootText" presStyleLbl="node2" presStyleIdx="1" presStyleCnt="2" custScaleX="118269" custScaleY="86054">
        <dgm:presLayoutVars>
          <dgm:chPref val="3"/>
        </dgm:presLayoutVars>
      </dgm:prSet>
      <dgm:spPr/>
      <dgm:t>
        <a:bodyPr/>
        <a:lstStyle/>
        <a:p>
          <a:endParaRPr lang="en-US"/>
        </a:p>
      </dgm:t>
    </dgm:pt>
    <dgm:pt modelId="{D2CC8E9E-485B-4FD1-8F2F-3DFD8C0483EE}" type="pres">
      <dgm:prSet presAssocID="{05A432F3-7CFD-4CDB-B18D-643F94492B47}" presName="rootConnector" presStyleLbl="node2" presStyleIdx="1" presStyleCnt="2"/>
      <dgm:spPr/>
      <dgm:t>
        <a:bodyPr/>
        <a:lstStyle/>
        <a:p>
          <a:endParaRPr lang="en-US"/>
        </a:p>
      </dgm:t>
    </dgm:pt>
    <dgm:pt modelId="{ADA0517F-9803-4B30-A544-B995C4BAD09C}" type="pres">
      <dgm:prSet presAssocID="{05A432F3-7CFD-4CDB-B18D-643F94492B47}" presName="hierChild4" presStyleCnt="0"/>
      <dgm:spPr/>
    </dgm:pt>
    <dgm:pt modelId="{6A493EDB-7F37-481C-A692-140878020B8A}" type="pres">
      <dgm:prSet presAssocID="{05A432F3-7CFD-4CDB-B18D-643F94492B47}" presName="hierChild5" presStyleCnt="0"/>
      <dgm:spPr/>
    </dgm:pt>
    <dgm:pt modelId="{4FAD5A79-E0C9-46D8-B355-49A9BB856ACE}" type="pres">
      <dgm:prSet presAssocID="{083F2388-16A7-4739-B139-80E2474205CE}" presName="hierChild3" presStyleCnt="0"/>
      <dgm:spPr/>
    </dgm:pt>
  </dgm:ptLst>
  <dgm:cxnLst>
    <dgm:cxn modelId="{51136705-EC01-47E8-AAE6-2E78E9CF0A03}" type="presOf" srcId="{05A432F3-7CFD-4CDB-B18D-643F94492B47}" destId="{4FDC0DA7-637D-42FA-A790-1EA8A8D1606F}" srcOrd="0" destOrd="0" presId="urn:microsoft.com/office/officeart/2005/8/layout/orgChart1"/>
    <dgm:cxn modelId="{9562C7D4-7204-4E2C-AC50-5649EC25B625}" srcId="{D3283816-78FE-4757-99BD-782DA3F06083}" destId="{083F2388-16A7-4739-B139-80E2474205CE}" srcOrd="0" destOrd="0" parTransId="{D32F5343-105A-4751-97A8-5E0B2ED91114}" sibTransId="{8D59C523-5CA1-45EB-947B-C360C2DD1A5B}"/>
    <dgm:cxn modelId="{5D7F62DC-26E0-4C74-A887-4E949E9EF8A4}" type="presOf" srcId="{3150507B-812D-4551-AE83-C4AA4627B517}" destId="{59C72734-90A5-4DA4-855C-6C9589B4085D}" srcOrd="0" destOrd="0" presId="urn:microsoft.com/office/officeart/2005/8/layout/orgChart1"/>
    <dgm:cxn modelId="{7782359D-F300-4517-A6B2-5D5EEC51F311}" srcId="{083F2388-16A7-4739-B139-80E2474205CE}" destId="{5D17A5A9-B4D4-4BEF-BBD6-3C7E4280A3FD}" srcOrd="0" destOrd="0" parTransId="{92358F88-CE6D-482C-BA11-824AB24F41EB}" sibTransId="{960D90CA-A948-44D8-ABED-49B6A3EE5FBD}"/>
    <dgm:cxn modelId="{FF66D5B6-9CF9-4624-BC0A-5E8B6DD84A14}" type="presOf" srcId="{92358F88-CE6D-482C-BA11-824AB24F41EB}" destId="{DEBF7090-9372-4FAF-8016-9A5B48FE2DA9}" srcOrd="0" destOrd="0" presId="urn:microsoft.com/office/officeart/2005/8/layout/orgChart1"/>
    <dgm:cxn modelId="{C24F82E1-5554-44DD-9ABC-7FA414AB57A1}" type="presOf" srcId="{D3283816-78FE-4757-99BD-782DA3F06083}" destId="{26484EEF-F588-45A7-ADFF-12575C451545}" srcOrd="0" destOrd="0" presId="urn:microsoft.com/office/officeart/2005/8/layout/orgChart1"/>
    <dgm:cxn modelId="{1934560E-9E52-48EF-9DA2-98FE6BC83475}" type="presOf" srcId="{05A432F3-7CFD-4CDB-B18D-643F94492B47}" destId="{D2CC8E9E-485B-4FD1-8F2F-3DFD8C0483EE}" srcOrd="1" destOrd="0" presId="urn:microsoft.com/office/officeart/2005/8/layout/orgChart1"/>
    <dgm:cxn modelId="{097895AC-1B1D-40DB-BA8C-9A1BFA3A5118}" type="presOf" srcId="{083F2388-16A7-4739-B139-80E2474205CE}" destId="{E2CFB2BF-E53E-4F52-B845-464EFDA84163}" srcOrd="0" destOrd="0" presId="urn:microsoft.com/office/officeart/2005/8/layout/orgChart1"/>
    <dgm:cxn modelId="{D7B0993B-E836-4BDF-8344-E3C7CB8D82BA}" type="presOf" srcId="{083F2388-16A7-4739-B139-80E2474205CE}" destId="{78EF2787-C93A-4C0D-A90A-3D5D5DA311C1}" srcOrd="1" destOrd="0" presId="urn:microsoft.com/office/officeart/2005/8/layout/orgChart1"/>
    <dgm:cxn modelId="{6868A6B0-4BD5-4B84-946A-2FE5FF7B3E53}" type="presOf" srcId="{5D17A5A9-B4D4-4BEF-BBD6-3C7E4280A3FD}" destId="{8AC70D85-DFD0-41C5-A5FE-4AEE87E94A0C}" srcOrd="0" destOrd="0" presId="urn:microsoft.com/office/officeart/2005/8/layout/orgChart1"/>
    <dgm:cxn modelId="{FCF87C39-DA9D-4145-A9CA-382C7EF204D7}" type="presOf" srcId="{5D17A5A9-B4D4-4BEF-BBD6-3C7E4280A3FD}" destId="{EB8FEFE2-AD1D-4806-ACF9-819DF04A585E}" srcOrd="1" destOrd="0" presId="urn:microsoft.com/office/officeart/2005/8/layout/orgChart1"/>
    <dgm:cxn modelId="{920F1218-CDD1-41B6-922C-050FA4BA0FD1}" srcId="{083F2388-16A7-4739-B139-80E2474205CE}" destId="{05A432F3-7CFD-4CDB-B18D-643F94492B47}" srcOrd="1" destOrd="0" parTransId="{3150507B-812D-4551-AE83-C4AA4627B517}" sibTransId="{B5313182-3319-4A2D-8328-5083D279D481}"/>
    <dgm:cxn modelId="{28CBC3D0-1268-4336-A647-07C6BAC63E12}" type="presParOf" srcId="{26484EEF-F588-45A7-ADFF-12575C451545}" destId="{4D0627E5-A5E8-4E97-97B9-9B0642003FD1}" srcOrd="0" destOrd="0" presId="urn:microsoft.com/office/officeart/2005/8/layout/orgChart1"/>
    <dgm:cxn modelId="{21425D09-F85D-44CE-919F-DE106C8C5290}" type="presParOf" srcId="{4D0627E5-A5E8-4E97-97B9-9B0642003FD1}" destId="{7F43208A-8D30-4D5B-B11B-6B61CA3FD9DD}" srcOrd="0" destOrd="0" presId="urn:microsoft.com/office/officeart/2005/8/layout/orgChart1"/>
    <dgm:cxn modelId="{3E7CF161-76B4-4C55-BDA6-8061F5736393}" type="presParOf" srcId="{7F43208A-8D30-4D5B-B11B-6B61CA3FD9DD}" destId="{E2CFB2BF-E53E-4F52-B845-464EFDA84163}" srcOrd="0" destOrd="0" presId="urn:microsoft.com/office/officeart/2005/8/layout/orgChart1"/>
    <dgm:cxn modelId="{90B4617C-C0A0-4768-96FE-D35949E890A6}" type="presParOf" srcId="{7F43208A-8D30-4D5B-B11B-6B61CA3FD9DD}" destId="{78EF2787-C93A-4C0D-A90A-3D5D5DA311C1}" srcOrd="1" destOrd="0" presId="urn:microsoft.com/office/officeart/2005/8/layout/orgChart1"/>
    <dgm:cxn modelId="{43C5F61A-770B-49B9-ADB4-F06D91963C0D}" type="presParOf" srcId="{4D0627E5-A5E8-4E97-97B9-9B0642003FD1}" destId="{64D215C2-C45A-45B1-95FC-F7BD78012B46}" srcOrd="1" destOrd="0" presId="urn:microsoft.com/office/officeart/2005/8/layout/orgChart1"/>
    <dgm:cxn modelId="{7742D8B6-76B8-4D7E-9F1D-F2C876262E78}" type="presParOf" srcId="{64D215C2-C45A-45B1-95FC-F7BD78012B46}" destId="{DEBF7090-9372-4FAF-8016-9A5B48FE2DA9}" srcOrd="0" destOrd="0" presId="urn:microsoft.com/office/officeart/2005/8/layout/orgChart1"/>
    <dgm:cxn modelId="{01323D3A-4C60-4D39-95A6-8D1C36838F2B}" type="presParOf" srcId="{64D215C2-C45A-45B1-95FC-F7BD78012B46}" destId="{390D527E-4E72-445C-B665-A18DBDCB6399}" srcOrd="1" destOrd="0" presId="urn:microsoft.com/office/officeart/2005/8/layout/orgChart1"/>
    <dgm:cxn modelId="{4739D07F-683B-41D4-AF9E-77273A38600B}" type="presParOf" srcId="{390D527E-4E72-445C-B665-A18DBDCB6399}" destId="{DD80FE32-0B2A-4B91-8A6F-80A984C399F5}" srcOrd="0" destOrd="0" presId="urn:microsoft.com/office/officeart/2005/8/layout/orgChart1"/>
    <dgm:cxn modelId="{6B1C4709-FA04-4E80-89B3-FE4C3374F6A5}" type="presParOf" srcId="{DD80FE32-0B2A-4B91-8A6F-80A984C399F5}" destId="{8AC70D85-DFD0-41C5-A5FE-4AEE87E94A0C}" srcOrd="0" destOrd="0" presId="urn:microsoft.com/office/officeart/2005/8/layout/orgChart1"/>
    <dgm:cxn modelId="{B872878A-849A-4DC2-AFD3-C185DBD27BE4}" type="presParOf" srcId="{DD80FE32-0B2A-4B91-8A6F-80A984C399F5}" destId="{EB8FEFE2-AD1D-4806-ACF9-819DF04A585E}" srcOrd="1" destOrd="0" presId="urn:microsoft.com/office/officeart/2005/8/layout/orgChart1"/>
    <dgm:cxn modelId="{5BA852C1-7DBD-418F-86DF-50DA46509CDF}" type="presParOf" srcId="{390D527E-4E72-445C-B665-A18DBDCB6399}" destId="{453B5793-BBF9-4D48-886A-E9EC742B0666}" srcOrd="1" destOrd="0" presId="urn:microsoft.com/office/officeart/2005/8/layout/orgChart1"/>
    <dgm:cxn modelId="{BFDB2141-FEBF-4CE8-9FAC-49891D76B309}" type="presParOf" srcId="{390D527E-4E72-445C-B665-A18DBDCB6399}" destId="{9CA67922-99E3-4BDB-9F0C-61F849EBCC92}" srcOrd="2" destOrd="0" presId="urn:microsoft.com/office/officeart/2005/8/layout/orgChart1"/>
    <dgm:cxn modelId="{3EA62886-2650-4538-86BB-EA4966211310}" type="presParOf" srcId="{64D215C2-C45A-45B1-95FC-F7BD78012B46}" destId="{59C72734-90A5-4DA4-855C-6C9589B4085D}" srcOrd="2" destOrd="0" presId="urn:microsoft.com/office/officeart/2005/8/layout/orgChart1"/>
    <dgm:cxn modelId="{DAD80D02-55E2-4ADB-A70C-01F2D0AD4B81}" type="presParOf" srcId="{64D215C2-C45A-45B1-95FC-F7BD78012B46}" destId="{593E716A-24A2-41E7-A6EB-15761934F69A}" srcOrd="3" destOrd="0" presId="urn:microsoft.com/office/officeart/2005/8/layout/orgChart1"/>
    <dgm:cxn modelId="{92ECE5BA-072A-4C7F-8B20-E3383019E5F2}" type="presParOf" srcId="{593E716A-24A2-41E7-A6EB-15761934F69A}" destId="{4D8DF4DF-F717-4B63-BB6E-F52E7EF6B1BE}" srcOrd="0" destOrd="0" presId="urn:microsoft.com/office/officeart/2005/8/layout/orgChart1"/>
    <dgm:cxn modelId="{E37AAD67-0083-4A82-8E06-6A927F1A25A2}" type="presParOf" srcId="{4D8DF4DF-F717-4B63-BB6E-F52E7EF6B1BE}" destId="{4FDC0DA7-637D-42FA-A790-1EA8A8D1606F}" srcOrd="0" destOrd="0" presId="urn:microsoft.com/office/officeart/2005/8/layout/orgChart1"/>
    <dgm:cxn modelId="{717F0C86-E77F-4D3E-9A66-966B6D3117C7}" type="presParOf" srcId="{4D8DF4DF-F717-4B63-BB6E-F52E7EF6B1BE}" destId="{D2CC8E9E-485B-4FD1-8F2F-3DFD8C0483EE}" srcOrd="1" destOrd="0" presId="urn:microsoft.com/office/officeart/2005/8/layout/orgChart1"/>
    <dgm:cxn modelId="{DC1B0EA3-3C2D-48A1-BDD5-CA7700DF1203}" type="presParOf" srcId="{593E716A-24A2-41E7-A6EB-15761934F69A}" destId="{ADA0517F-9803-4B30-A544-B995C4BAD09C}" srcOrd="1" destOrd="0" presId="urn:microsoft.com/office/officeart/2005/8/layout/orgChart1"/>
    <dgm:cxn modelId="{31BBC961-F77B-499B-97F7-1C7912FDEE42}" type="presParOf" srcId="{593E716A-24A2-41E7-A6EB-15761934F69A}" destId="{6A493EDB-7F37-481C-A692-140878020B8A}" srcOrd="2" destOrd="0" presId="urn:microsoft.com/office/officeart/2005/8/layout/orgChart1"/>
    <dgm:cxn modelId="{7098A733-656C-45EF-A140-715B2C2BBACB}" type="presParOf" srcId="{4D0627E5-A5E8-4E97-97B9-9B0642003FD1}" destId="{4FAD5A79-E0C9-46D8-B355-49A9BB856AC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820CB8-269E-48F2-861F-C48B6109072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5DD8198-1C9F-4FA9-8394-597982486E4D}">
      <dgm:prSet phldrT="[Text]" custT="1"/>
      <dgm:spPr/>
      <dgm:t>
        <a:bodyPr/>
        <a:lstStyle/>
        <a:p>
          <a:r>
            <a:rPr lang="en-US" sz="2400" dirty="0" err="1" smtClean="0"/>
            <a:t>IGeoAddressable</a:t>
          </a:r>
          <a:endParaRPr lang="en-US" sz="2400" dirty="0"/>
        </a:p>
      </dgm:t>
    </dgm:pt>
    <dgm:pt modelId="{CF590942-ED7C-49A2-ADD8-EB6743F9C33E}" type="parTrans" cxnId="{059285C9-5579-4FCA-BB1C-34A733C69A75}">
      <dgm:prSet/>
      <dgm:spPr/>
      <dgm:t>
        <a:bodyPr/>
        <a:lstStyle/>
        <a:p>
          <a:endParaRPr lang="en-US" sz="3200"/>
        </a:p>
      </dgm:t>
    </dgm:pt>
    <dgm:pt modelId="{DE8368E9-438C-4C2D-A3F7-5EA164ED6C83}" type="sibTrans" cxnId="{059285C9-5579-4FCA-BB1C-34A733C69A75}">
      <dgm:prSet/>
      <dgm:spPr/>
      <dgm:t>
        <a:bodyPr/>
        <a:lstStyle/>
        <a:p>
          <a:endParaRPr lang="en-US" sz="3200"/>
        </a:p>
      </dgm:t>
    </dgm:pt>
    <dgm:pt modelId="{B69E64D2-89D0-408B-A1D9-F96429CDF80B}">
      <dgm:prSet phldrT="[Text]" custT="1"/>
      <dgm:spPr/>
      <dgm:t>
        <a:bodyPr/>
        <a:lstStyle/>
        <a:p>
          <a:r>
            <a:rPr lang="en-US" sz="2400" dirty="0" err="1" smtClean="0"/>
            <a:t>ICustomer</a:t>
          </a:r>
          <a:endParaRPr lang="en-US" sz="2400" dirty="0"/>
        </a:p>
      </dgm:t>
    </dgm:pt>
    <dgm:pt modelId="{607CC2C5-AD42-4C05-8A79-5789FBD3CE09}" type="parTrans" cxnId="{9E812CFB-5728-452D-B419-40DD970F6D70}">
      <dgm:prSet/>
      <dgm:spPr/>
      <dgm:t>
        <a:bodyPr/>
        <a:lstStyle/>
        <a:p>
          <a:endParaRPr lang="en-US" sz="3200"/>
        </a:p>
      </dgm:t>
    </dgm:pt>
    <dgm:pt modelId="{D430B5EE-BC02-4AB3-96FC-C1AAE8FD5328}" type="sibTrans" cxnId="{9E812CFB-5728-452D-B419-40DD970F6D70}">
      <dgm:prSet/>
      <dgm:spPr/>
      <dgm:t>
        <a:bodyPr/>
        <a:lstStyle/>
        <a:p>
          <a:endParaRPr lang="en-US" sz="3200"/>
        </a:p>
      </dgm:t>
    </dgm:pt>
    <dgm:pt modelId="{DC6F2820-4AB9-43D4-A9D8-697C7303C4B0}">
      <dgm:prSet phldrT="[Text]" custT="1"/>
      <dgm:spPr/>
      <dgm:t>
        <a:bodyPr/>
        <a:lstStyle/>
        <a:p>
          <a:r>
            <a:rPr lang="en-US" sz="2400" dirty="0" err="1" smtClean="0"/>
            <a:t>MailOrderCustomer</a:t>
          </a:r>
          <a:endParaRPr lang="en-US" sz="2400" dirty="0"/>
        </a:p>
      </dgm:t>
    </dgm:pt>
    <dgm:pt modelId="{AE1AB59A-4FA1-4929-8E30-2FC6FDE5598D}" type="parTrans" cxnId="{70441886-EDB0-4867-9320-237BFC021E91}">
      <dgm:prSet/>
      <dgm:spPr/>
      <dgm:t>
        <a:bodyPr/>
        <a:lstStyle/>
        <a:p>
          <a:endParaRPr lang="en-US" sz="3200"/>
        </a:p>
      </dgm:t>
    </dgm:pt>
    <dgm:pt modelId="{44C8FFF2-6313-41B8-9361-A8DBF595D1F3}" type="sibTrans" cxnId="{70441886-EDB0-4867-9320-237BFC021E91}">
      <dgm:prSet/>
      <dgm:spPr/>
      <dgm:t>
        <a:bodyPr/>
        <a:lstStyle/>
        <a:p>
          <a:endParaRPr lang="en-US" sz="3200"/>
        </a:p>
      </dgm:t>
    </dgm:pt>
    <dgm:pt modelId="{FCAF5CA3-E407-42DF-BFAF-B4C790CEB42E}">
      <dgm:prSet phldrT="[Text]" custT="1"/>
      <dgm:spPr/>
      <dgm:t>
        <a:bodyPr/>
        <a:lstStyle/>
        <a:p>
          <a:r>
            <a:rPr lang="en-US" sz="2400" dirty="0" err="1" smtClean="0"/>
            <a:t>ECommerceCustomer</a:t>
          </a:r>
          <a:endParaRPr lang="en-US" sz="2400" dirty="0"/>
        </a:p>
      </dgm:t>
    </dgm:pt>
    <dgm:pt modelId="{BC546687-0DC4-454F-A03E-BB4296CBA200}" type="parTrans" cxnId="{D56CC31F-F06E-4A7D-A48C-D62B171D1499}">
      <dgm:prSet/>
      <dgm:spPr/>
      <dgm:t>
        <a:bodyPr/>
        <a:lstStyle/>
        <a:p>
          <a:endParaRPr lang="en-US" sz="3200"/>
        </a:p>
      </dgm:t>
    </dgm:pt>
    <dgm:pt modelId="{283D4E02-75F1-4285-AC65-2DF13910958D}" type="sibTrans" cxnId="{D56CC31F-F06E-4A7D-A48C-D62B171D1499}">
      <dgm:prSet/>
      <dgm:spPr/>
      <dgm:t>
        <a:bodyPr/>
        <a:lstStyle/>
        <a:p>
          <a:endParaRPr lang="en-US" sz="3200"/>
        </a:p>
      </dgm:t>
    </dgm:pt>
    <dgm:pt modelId="{8F9F58D1-0DA3-4D3A-897E-8C49B63C9BEF}">
      <dgm:prSet phldrT="[Text]" custT="1"/>
      <dgm:spPr/>
      <dgm:t>
        <a:bodyPr/>
        <a:lstStyle/>
        <a:p>
          <a:r>
            <a:rPr lang="en-US" sz="2400" dirty="0" smtClean="0"/>
            <a:t>Employee</a:t>
          </a:r>
          <a:endParaRPr lang="en-US" sz="2400" dirty="0"/>
        </a:p>
      </dgm:t>
    </dgm:pt>
    <dgm:pt modelId="{CE6ACA6B-6BAA-482F-9E8D-2F3FC7DAE7DB}" type="parTrans" cxnId="{6F6678B4-86DC-432B-8C89-12A55E66A3A9}">
      <dgm:prSet/>
      <dgm:spPr/>
      <dgm:t>
        <a:bodyPr/>
        <a:lstStyle/>
        <a:p>
          <a:endParaRPr lang="en-US" sz="3200"/>
        </a:p>
      </dgm:t>
    </dgm:pt>
    <dgm:pt modelId="{2C2D4979-FB0F-428C-BF60-B11D3780B9D8}" type="sibTrans" cxnId="{6F6678B4-86DC-432B-8C89-12A55E66A3A9}">
      <dgm:prSet/>
      <dgm:spPr/>
      <dgm:t>
        <a:bodyPr/>
        <a:lstStyle/>
        <a:p>
          <a:endParaRPr lang="en-US" sz="3200"/>
        </a:p>
      </dgm:t>
    </dgm:pt>
    <dgm:pt modelId="{8A67DA3C-0C84-4FD5-B299-37F023E8DB22}" type="pres">
      <dgm:prSet presAssocID="{9D820CB8-269E-48F2-861F-C48B61090726}" presName="hierChild1" presStyleCnt="0">
        <dgm:presLayoutVars>
          <dgm:orgChart val="1"/>
          <dgm:chPref val="1"/>
          <dgm:dir/>
          <dgm:animOne val="branch"/>
          <dgm:animLvl val="lvl"/>
          <dgm:resizeHandles/>
        </dgm:presLayoutVars>
      </dgm:prSet>
      <dgm:spPr/>
      <dgm:t>
        <a:bodyPr/>
        <a:lstStyle/>
        <a:p>
          <a:endParaRPr lang="en-US"/>
        </a:p>
      </dgm:t>
    </dgm:pt>
    <dgm:pt modelId="{52407019-8438-4C22-9D70-879C08D9D38F}" type="pres">
      <dgm:prSet presAssocID="{15DD8198-1C9F-4FA9-8394-597982486E4D}" presName="hierRoot1" presStyleCnt="0">
        <dgm:presLayoutVars>
          <dgm:hierBranch val="init"/>
        </dgm:presLayoutVars>
      </dgm:prSet>
      <dgm:spPr/>
    </dgm:pt>
    <dgm:pt modelId="{20F4FDFB-665E-408B-AF4D-479A34508253}" type="pres">
      <dgm:prSet presAssocID="{15DD8198-1C9F-4FA9-8394-597982486E4D}" presName="rootComposite1" presStyleCnt="0"/>
      <dgm:spPr/>
    </dgm:pt>
    <dgm:pt modelId="{DE84DD93-A530-4686-933C-FF082EAE8304}" type="pres">
      <dgm:prSet presAssocID="{15DD8198-1C9F-4FA9-8394-597982486E4D}" presName="rootText1" presStyleLbl="node0" presStyleIdx="0" presStyleCnt="1" custScaleX="142493">
        <dgm:presLayoutVars>
          <dgm:chPref val="3"/>
        </dgm:presLayoutVars>
      </dgm:prSet>
      <dgm:spPr/>
      <dgm:t>
        <a:bodyPr/>
        <a:lstStyle/>
        <a:p>
          <a:endParaRPr lang="en-US"/>
        </a:p>
      </dgm:t>
    </dgm:pt>
    <dgm:pt modelId="{61A15FF2-A3B1-4858-804C-74AD7697E385}" type="pres">
      <dgm:prSet presAssocID="{15DD8198-1C9F-4FA9-8394-597982486E4D}" presName="rootConnector1" presStyleLbl="node1" presStyleIdx="0" presStyleCnt="0"/>
      <dgm:spPr/>
      <dgm:t>
        <a:bodyPr/>
        <a:lstStyle/>
        <a:p>
          <a:endParaRPr lang="en-US"/>
        </a:p>
      </dgm:t>
    </dgm:pt>
    <dgm:pt modelId="{306A379E-C1C6-4675-B242-2EF3DFF75286}" type="pres">
      <dgm:prSet presAssocID="{15DD8198-1C9F-4FA9-8394-597982486E4D}" presName="hierChild2" presStyleCnt="0"/>
      <dgm:spPr/>
    </dgm:pt>
    <dgm:pt modelId="{9236482F-9E78-45CF-983F-8C94FFC7C1E1}" type="pres">
      <dgm:prSet presAssocID="{607CC2C5-AD42-4C05-8A79-5789FBD3CE09}" presName="Name37" presStyleLbl="parChTrans1D2" presStyleIdx="0" presStyleCnt="2"/>
      <dgm:spPr/>
      <dgm:t>
        <a:bodyPr/>
        <a:lstStyle/>
        <a:p>
          <a:endParaRPr lang="en-US"/>
        </a:p>
      </dgm:t>
    </dgm:pt>
    <dgm:pt modelId="{6BE577AF-6307-4140-9603-B965B780DC9C}" type="pres">
      <dgm:prSet presAssocID="{B69E64D2-89D0-408B-A1D9-F96429CDF80B}" presName="hierRoot2" presStyleCnt="0">
        <dgm:presLayoutVars>
          <dgm:hierBranch/>
        </dgm:presLayoutVars>
      </dgm:prSet>
      <dgm:spPr/>
    </dgm:pt>
    <dgm:pt modelId="{C532B48E-16AB-4C7D-8240-5366C052AB1F}" type="pres">
      <dgm:prSet presAssocID="{B69E64D2-89D0-408B-A1D9-F96429CDF80B}" presName="rootComposite" presStyleCnt="0"/>
      <dgm:spPr/>
    </dgm:pt>
    <dgm:pt modelId="{350C89A5-4C33-41CD-BE00-D45BB782986B}" type="pres">
      <dgm:prSet presAssocID="{B69E64D2-89D0-408B-A1D9-F96429CDF80B}" presName="rootText" presStyleLbl="node2" presStyleIdx="0" presStyleCnt="2">
        <dgm:presLayoutVars>
          <dgm:chPref val="3"/>
        </dgm:presLayoutVars>
      </dgm:prSet>
      <dgm:spPr/>
      <dgm:t>
        <a:bodyPr/>
        <a:lstStyle/>
        <a:p>
          <a:endParaRPr lang="en-US"/>
        </a:p>
      </dgm:t>
    </dgm:pt>
    <dgm:pt modelId="{99F55C7A-3A6D-46F6-AD23-25BA8E6295F1}" type="pres">
      <dgm:prSet presAssocID="{B69E64D2-89D0-408B-A1D9-F96429CDF80B}" presName="rootConnector" presStyleLbl="node2" presStyleIdx="0" presStyleCnt="2"/>
      <dgm:spPr/>
      <dgm:t>
        <a:bodyPr/>
        <a:lstStyle/>
        <a:p>
          <a:endParaRPr lang="en-US"/>
        </a:p>
      </dgm:t>
    </dgm:pt>
    <dgm:pt modelId="{71F4B0F3-D811-4BDA-BE6B-8EFDBA2D8AED}" type="pres">
      <dgm:prSet presAssocID="{B69E64D2-89D0-408B-A1D9-F96429CDF80B}" presName="hierChild4" presStyleCnt="0"/>
      <dgm:spPr/>
    </dgm:pt>
    <dgm:pt modelId="{10031303-D6CC-460D-8477-671AC540691F}" type="pres">
      <dgm:prSet presAssocID="{AE1AB59A-4FA1-4929-8E30-2FC6FDE5598D}" presName="Name35" presStyleLbl="parChTrans1D3" presStyleIdx="0" presStyleCnt="2"/>
      <dgm:spPr/>
      <dgm:t>
        <a:bodyPr/>
        <a:lstStyle/>
        <a:p>
          <a:endParaRPr lang="en-US"/>
        </a:p>
      </dgm:t>
    </dgm:pt>
    <dgm:pt modelId="{7A63EBB7-17A9-4312-B54A-112F0EE2449A}" type="pres">
      <dgm:prSet presAssocID="{DC6F2820-4AB9-43D4-A9D8-697C7303C4B0}" presName="hierRoot2" presStyleCnt="0">
        <dgm:presLayoutVars>
          <dgm:hierBranch val="hang"/>
        </dgm:presLayoutVars>
      </dgm:prSet>
      <dgm:spPr/>
    </dgm:pt>
    <dgm:pt modelId="{1595364F-B164-43B7-B691-C6DECB3D7178}" type="pres">
      <dgm:prSet presAssocID="{DC6F2820-4AB9-43D4-A9D8-697C7303C4B0}" presName="rootComposite" presStyleCnt="0"/>
      <dgm:spPr/>
    </dgm:pt>
    <dgm:pt modelId="{73A11444-7B4F-40B6-B2AC-83417D2CA7EE}" type="pres">
      <dgm:prSet presAssocID="{DC6F2820-4AB9-43D4-A9D8-697C7303C4B0}" presName="rootText" presStyleLbl="node3" presStyleIdx="0" presStyleCnt="2" custScaleX="153042">
        <dgm:presLayoutVars>
          <dgm:chPref val="3"/>
        </dgm:presLayoutVars>
      </dgm:prSet>
      <dgm:spPr/>
      <dgm:t>
        <a:bodyPr/>
        <a:lstStyle/>
        <a:p>
          <a:endParaRPr lang="en-US"/>
        </a:p>
      </dgm:t>
    </dgm:pt>
    <dgm:pt modelId="{30763E42-66EC-4DE4-A0FD-8EFA5B2B8A7A}" type="pres">
      <dgm:prSet presAssocID="{DC6F2820-4AB9-43D4-A9D8-697C7303C4B0}" presName="rootConnector" presStyleLbl="node3" presStyleIdx="0" presStyleCnt="2"/>
      <dgm:spPr/>
      <dgm:t>
        <a:bodyPr/>
        <a:lstStyle/>
        <a:p>
          <a:endParaRPr lang="en-US"/>
        </a:p>
      </dgm:t>
    </dgm:pt>
    <dgm:pt modelId="{A89E9F4C-D242-4ACD-8150-008EA6F68A2F}" type="pres">
      <dgm:prSet presAssocID="{DC6F2820-4AB9-43D4-A9D8-697C7303C4B0}" presName="hierChild4" presStyleCnt="0"/>
      <dgm:spPr/>
    </dgm:pt>
    <dgm:pt modelId="{8BFF7AF2-2479-4266-86BC-D750EED5C377}" type="pres">
      <dgm:prSet presAssocID="{DC6F2820-4AB9-43D4-A9D8-697C7303C4B0}" presName="hierChild5" presStyleCnt="0"/>
      <dgm:spPr/>
    </dgm:pt>
    <dgm:pt modelId="{FAEA7500-A76E-4BA4-86A9-A28FB4FFBE65}" type="pres">
      <dgm:prSet presAssocID="{BC546687-0DC4-454F-A03E-BB4296CBA200}" presName="Name35" presStyleLbl="parChTrans1D3" presStyleIdx="1" presStyleCnt="2"/>
      <dgm:spPr/>
      <dgm:t>
        <a:bodyPr/>
        <a:lstStyle/>
        <a:p>
          <a:endParaRPr lang="en-US"/>
        </a:p>
      </dgm:t>
    </dgm:pt>
    <dgm:pt modelId="{959CE7DC-067E-4D32-A09F-DC620D6F9979}" type="pres">
      <dgm:prSet presAssocID="{FCAF5CA3-E407-42DF-BFAF-B4C790CEB42E}" presName="hierRoot2" presStyleCnt="0">
        <dgm:presLayoutVars>
          <dgm:hierBranch val="init"/>
        </dgm:presLayoutVars>
      </dgm:prSet>
      <dgm:spPr/>
    </dgm:pt>
    <dgm:pt modelId="{0797E2FB-35F2-49E8-BFFD-467A3763300A}" type="pres">
      <dgm:prSet presAssocID="{FCAF5CA3-E407-42DF-BFAF-B4C790CEB42E}" presName="rootComposite" presStyleCnt="0"/>
      <dgm:spPr/>
    </dgm:pt>
    <dgm:pt modelId="{EB7685EF-9290-4471-AB78-B49D313A5DC1}" type="pres">
      <dgm:prSet presAssocID="{FCAF5CA3-E407-42DF-BFAF-B4C790CEB42E}" presName="rootText" presStyleLbl="node3" presStyleIdx="1" presStyleCnt="2" custScaleX="163059" custLinFactNeighborX="2520">
        <dgm:presLayoutVars>
          <dgm:chPref val="3"/>
        </dgm:presLayoutVars>
      </dgm:prSet>
      <dgm:spPr/>
      <dgm:t>
        <a:bodyPr/>
        <a:lstStyle/>
        <a:p>
          <a:endParaRPr lang="en-US"/>
        </a:p>
      </dgm:t>
    </dgm:pt>
    <dgm:pt modelId="{E7E9096E-5B85-4DAE-8A92-B32122D554DA}" type="pres">
      <dgm:prSet presAssocID="{FCAF5CA3-E407-42DF-BFAF-B4C790CEB42E}" presName="rootConnector" presStyleLbl="node3" presStyleIdx="1" presStyleCnt="2"/>
      <dgm:spPr/>
      <dgm:t>
        <a:bodyPr/>
        <a:lstStyle/>
        <a:p>
          <a:endParaRPr lang="en-US"/>
        </a:p>
      </dgm:t>
    </dgm:pt>
    <dgm:pt modelId="{60CD033D-F16C-4F63-9EF8-5FC60D8842B9}" type="pres">
      <dgm:prSet presAssocID="{FCAF5CA3-E407-42DF-BFAF-B4C790CEB42E}" presName="hierChild4" presStyleCnt="0"/>
      <dgm:spPr/>
    </dgm:pt>
    <dgm:pt modelId="{4443C065-8D5D-4627-8DA8-E5405478BFEC}" type="pres">
      <dgm:prSet presAssocID="{FCAF5CA3-E407-42DF-BFAF-B4C790CEB42E}" presName="hierChild5" presStyleCnt="0"/>
      <dgm:spPr/>
    </dgm:pt>
    <dgm:pt modelId="{887F5AE4-92E5-438E-A616-8F1C6758AA13}" type="pres">
      <dgm:prSet presAssocID="{B69E64D2-89D0-408B-A1D9-F96429CDF80B}" presName="hierChild5" presStyleCnt="0"/>
      <dgm:spPr/>
    </dgm:pt>
    <dgm:pt modelId="{196C9AFB-3008-4ADE-AE21-853A5A81A889}" type="pres">
      <dgm:prSet presAssocID="{CE6ACA6B-6BAA-482F-9E8D-2F3FC7DAE7DB}" presName="Name37" presStyleLbl="parChTrans1D2" presStyleIdx="1" presStyleCnt="2"/>
      <dgm:spPr/>
      <dgm:t>
        <a:bodyPr/>
        <a:lstStyle/>
        <a:p>
          <a:endParaRPr lang="en-US"/>
        </a:p>
      </dgm:t>
    </dgm:pt>
    <dgm:pt modelId="{7A56CFF7-D0F7-429D-859D-542846B67EDE}" type="pres">
      <dgm:prSet presAssocID="{8F9F58D1-0DA3-4D3A-897E-8C49B63C9BEF}" presName="hierRoot2" presStyleCnt="0">
        <dgm:presLayoutVars>
          <dgm:hierBranch val="init"/>
        </dgm:presLayoutVars>
      </dgm:prSet>
      <dgm:spPr/>
    </dgm:pt>
    <dgm:pt modelId="{F7475E46-1631-4F1A-8D55-C9D64F40294E}" type="pres">
      <dgm:prSet presAssocID="{8F9F58D1-0DA3-4D3A-897E-8C49B63C9BEF}" presName="rootComposite" presStyleCnt="0"/>
      <dgm:spPr/>
    </dgm:pt>
    <dgm:pt modelId="{7516BFC7-C7EE-429F-8028-4E746B74A110}" type="pres">
      <dgm:prSet presAssocID="{8F9F58D1-0DA3-4D3A-897E-8C49B63C9BEF}" presName="rootText" presStyleLbl="node2" presStyleIdx="1" presStyleCnt="2">
        <dgm:presLayoutVars>
          <dgm:chPref val="3"/>
        </dgm:presLayoutVars>
      </dgm:prSet>
      <dgm:spPr/>
      <dgm:t>
        <a:bodyPr/>
        <a:lstStyle/>
        <a:p>
          <a:endParaRPr lang="en-US"/>
        </a:p>
      </dgm:t>
    </dgm:pt>
    <dgm:pt modelId="{D06A42CE-78DA-4F9F-AE2C-74462883B9DB}" type="pres">
      <dgm:prSet presAssocID="{8F9F58D1-0DA3-4D3A-897E-8C49B63C9BEF}" presName="rootConnector" presStyleLbl="node2" presStyleIdx="1" presStyleCnt="2"/>
      <dgm:spPr/>
      <dgm:t>
        <a:bodyPr/>
        <a:lstStyle/>
        <a:p>
          <a:endParaRPr lang="en-US"/>
        </a:p>
      </dgm:t>
    </dgm:pt>
    <dgm:pt modelId="{E619850C-BCCA-41D9-B4C1-69818E04516C}" type="pres">
      <dgm:prSet presAssocID="{8F9F58D1-0DA3-4D3A-897E-8C49B63C9BEF}" presName="hierChild4" presStyleCnt="0"/>
      <dgm:spPr/>
    </dgm:pt>
    <dgm:pt modelId="{470D7942-75B1-4E99-8405-AF734CE6688B}" type="pres">
      <dgm:prSet presAssocID="{8F9F58D1-0DA3-4D3A-897E-8C49B63C9BEF}" presName="hierChild5" presStyleCnt="0"/>
      <dgm:spPr/>
    </dgm:pt>
    <dgm:pt modelId="{96602300-B607-4A9F-BFD7-CA0D304F441E}" type="pres">
      <dgm:prSet presAssocID="{15DD8198-1C9F-4FA9-8394-597982486E4D}" presName="hierChild3" presStyleCnt="0"/>
      <dgm:spPr/>
    </dgm:pt>
  </dgm:ptLst>
  <dgm:cxnLst>
    <dgm:cxn modelId="{5AF63C38-E13A-4902-8280-604B9E995D50}" type="presOf" srcId="{FCAF5CA3-E407-42DF-BFAF-B4C790CEB42E}" destId="{E7E9096E-5B85-4DAE-8A92-B32122D554DA}" srcOrd="1" destOrd="0" presId="urn:microsoft.com/office/officeart/2005/8/layout/orgChart1"/>
    <dgm:cxn modelId="{29660F9A-89BE-48AE-B089-F2B39D4EBCC0}" type="presOf" srcId="{8F9F58D1-0DA3-4D3A-897E-8C49B63C9BEF}" destId="{D06A42CE-78DA-4F9F-AE2C-74462883B9DB}" srcOrd="1" destOrd="0" presId="urn:microsoft.com/office/officeart/2005/8/layout/orgChart1"/>
    <dgm:cxn modelId="{D56CC31F-F06E-4A7D-A48C-D62B171D1499}" srcId="{B69E64D2-89D0-408B-A1D9-F96429CDF80B}" destId="{FCAF5CA3-E407-42DF-BFAF-B4C790CEB42E}" srcOrd="1" destOrd="0" parTransId="{BC546687-0DC4-454F-A03E-BB4296CBA200}" sibTransId="{283D4E02-75F1-4285-AC65-2DF13910958D}"/>
    <dgm:cxn modelId="{8FF1B0F9-E8AB-4099-8D4F-1C60B90738DC}" type="presOf" srcId="{BC546687-0DC4-454F-A03E-BB4296CBA200}" destId="{FAEA7500-A76E-4BA4-86A9-A28FB4FFBE65}" srcOrd="0" destOrd="0" presId="urn:microsoft.com/office/officeart/2005/8/layout/orgChart1"/>
    <dgm:cxn modelId="{DC4A9BF3-978C-4B95-9987-2CF269963572}" type="presOf" srcId="{15DD8198-1C9F-4FA9-8394-597982486E4D}" destId="{DE84DD93-A530-4686-933C-FF082EAE8304}" srcOrd="0" destOrd="0" presId="urn:microsoft.com/office/officeart/2005/8/layout/orgChart1"/>
    <dgm:cxn modelId="{0360CDF7-6B64-4E30-BBAD-90A953E8648F}" type="presOf" srcId="{607CC2C5-AD42-4C05-8A79-5789FBD3CE09}" destId="{9236482F-9E78-45CF-983F-8C94FFC7C1E1}" srcOrd="0" destOrd="0" presId="urn:microsoft.com/office/officeart/2005/8/layout/orgChart1"/>
    <dgm:cxn modelId="{EA066953-C9E9-4EE1-99AC-D455D630452A}" type="presOf" srcId="{15DD8198-1C9F-4FA9-8394-597982486E4D}" destId="{61A15FF2-A3B1-4858-804C-74AD7697E385}" srcOrd="1" destOrd="0" presId="urn:microsoft.com/office/officeart/2005/8/layout/orgChart1"/>
    <dgm:cxn modelId="{6F6678B4-86DC-432B-8C89-12A55E66A3A9}" srcId="{15DD8198-1C9F-4FA9-8394-597982486E4D}" destId="{8F9F58D1-0DA3-4D3A-897E-8C49B63C9BEF}" srcOrd="1" destOrd="0" parTransId="{CE6ACA6B-6BAA-482F-9E8D-2F3FC7DAE7DB}" sibTransId="{2C2D4979-FB0F-428C-BF60-B11D3780B9D8}"/>
    <dgm:cxn modelId="{107B2B8D-87C2-4E0F-A3CD-9D7343E8B699}" type="presOf" srcId="{AE1AB59A-4FA1-4929-8E30-2FC6FDE5598D}" destId="{10031303-D6CC-460D-8477-671AC540691F}" srcOrd="0" destOrd="0" presId="urn:microsoft.com/office/officeart/2005/8/layout/orgChart1"/>
    <dgm:cxn modelId="{B1A29108-2EDA-4316-966D-7F3ED53E74A9}" type="presOf" srcId="{DC6F2820-4AB9-43D4-A9D8-697C7303C4B0}" destId="{30763E42-66EC-4DE4-A0FD-8EFA5B2B8A7A}" srcOrd="1" destOrd="0" presId="urn:microsoft.com/office/officeart/2005/8/layout/orgChart1"/>
    <dgm:cxn modelId="{113F6B0F-3611-4833-84CE-B01B79A6D04B}" type="presOf" srcId="{FCAF5CA3-E407-42DF-BFAF-B4C790CEB42E}" destId="{EB7685EF-9290-4471-AB78-B49D313A5DC1}" srcOrd="0" destOrd="0" presId="urn:microsoft.com/office/officeart/2005/8/layout/orgChart1"/>
    <dgm:cxn modelId="{067A7385-8CCC-4E30-9A31-11883FA5D780}" type="presOf" srcId="{CE6ACA6B-6BAA-482F-9E8D-2F3FC7DAE7DB}" destId="{196C9AFB-3008-4ADE-AE21-853A5A81A889}" srcOrd="0" destOrd="0" presId="urn:microsoft.com/office/officeart/2005/8/layout/orgChart1"/>
    <dgm:cxn modelId="{BFD674E8-E744-45B8-B648-95B886AA1C4D}" type="presOf" srcId="{8F9F58D1-0DA3-4D3A-897E-8C49B63C9BEF}" destId="{7516BFC7-C7EE-429F-8028-4E746B74A110}" srcOrd="0" destOrd="0" presId="urn:microsoft.com/office/officeart/2005/8/layout/orgChart1"/>
    <dgm:cxn modelId="{059285C9-5579-4FCA-BB1C-34A733C69A75}" srcId="{9D820CB8-269E-48F2-861F-C48B61090726}" destId="{15DD8198-1C9F-4FA9-8394-597982486E4D}" srcOrd="0" destOrd="0" parTransId="{CF590942-ED7C-49A2-ADD8-EB6743F9C33E}" sibTransId="{DE8368E9-438C-4C2D-A3F7-5EA164ED6C83}"/>
    <dgm:cxn modelId="{14CBF639-C411-47CE-83BF-0CE468DA3C17}" type="presOf" srcId="{B69E64D2-89D0-408B-A1D9-F96429CDF80B}" destId="{350C89A5-4C33-41CD-BE00-D45BB782986B}" srcOrd="0" destOrd="0" presId="urn:microsoft.com/office/officeart/2005/8/layout/orgChart1"/>
    <dgm:cxn modelId="{9E812CFB-5728-452D-B419-40DD970F6D70}" srcId="{15DD8198-1C9F-4FA9-8394-597982486E4D}" destId="{B69E64D2-89D0-408B-A1D9-F96429CDF80B}" srcOrd="0" destOrd="0" parTransId="{607CC2C5-AD42-4C05-8A79-5789FBD3CE09}" sibTransId="{D430B5EE-BC02-4AB3-96FC-C1AAE8FD5328}"/>
    <dgm:cxn modelId="{CE80B067-4F22-494C-83A0-CD1D9D30B6E1}" type="presOf" srcId="{DC6F2820-4AB9-43D4-A9D8-697C7303C4B0}" destId="{73A11444-7B4F-40B6-B2AC-83417D2CA7EE}" srcOrd="0" destOrd="0" presId="urn:microsoft.com/office/officeart/2005/8/layout/orgChart1"/>
    <dgm:cxn modelId="{70441886-EDB0-4867-9320-237BFC021E91}" srcId="{B69E64D2-89D0-408B-A1D9-F96429CDF80B}" destId="{DC6F2820-4AB9-43D4-A9D8-697C7303C4B0}" srcOrd="0" destOrd="0" parTransId="{AE1AB59A-4FA1-4929-8E30-2FC6FDE5598D}" sibTransId="{44C8FFF2-6313-41B8-9361-A8DBF595D1F3}"/>
    <dgm:cxn modelId="{F2EC755B-6355-418F-9174-403DC415B6F3}" type="presOf" srcId="{9D820CB8-269E-48F2-861F-C48B61090726}" destId="{8A67DA3C-0C84-4FD5-B299-37F023E8DB22}" srcOrd="0" destOrd="0" presId="urn:microsoft.com/office/officeart/2005/8/layout/orgChart1"/>
    <dgm:cxn modelId="{93F051B7-D746-4255-A0A1-9088C916F825}" type="presOf" srcId="{B69E64D2-89D0-408B-A1D9-F96429CDF80B}" destId="{99F55C7A-3A6D-46F6-AD23-25BA8E6295F1}" srcOrd="1" destOrd="0" presId="urn:microsoft.com/office/officeart/2005/8/layout/orgChart1"/>
    <dgm:cxn modelId="{46C6F705-A657-4094-95E8-28505100265E}" type="presParOf" srcId="{8A67DA3C-0C84-4FD5-B299-37F023E8DB22}" destId="{52407019-8438-4C22-9D70-879C08D9D38F}" srcOrd="0" destOrd="0" presId="urn:microsoft.com/office/officeart/2005/8/layout/orgChart1"/>
    <dgm:cxn modelId="{362E0794-7351-45E4-832B-395E19408644}" type="presParOf" srcId="{52407019-8438-4C22-9D70-879C08D9D38F}" destId="{20F4FDFB-665E-408B-AF4D-479A34508253}" srcOrd="0" destOrd="0" presId="urn:microsoft.com/office/officeart/2005/8/layout/orgChart1"/>
    <dgm:cxn modelId="{E4C1E5B6-8410-4F27-9601-1EC597EA4A35}" type="presParOf" srcId="{20F4FDFB-665E-408B-AF4D-479A34508253}" destId="{DE84DD93-A530-4686-933C-FF082EAE8304}" srcOrd="0" destOrd="0" presId="urn:microsoft.com/office/officeart/2005/8/layout/orgChart1"/>
    <dgm:cxn modelId="{2F25EFD1-C3E3-4D3A-A884-C760F7A92D2D}" type="presParOf" srcId="{20F4FDFB-665E-408B-AF4D-479A34508253}" destId="{61A15FF2-A3B1-4858-804C-74AD7697E385}" srcOrd="1" destOrd="0" presId="urn:microsoft.com/office/officeart/2005/8/layout/orgChart1"/>
    <dgm:cxn modelId="{CB10F164-B185-4C5D-AC9A-8055C2EAF9F2}" type="presParOf" srcId="{52407019-8438-4C22-9D70-879C08D9D38F}" destId="{306A379E-C1C6-4675-B242-2EF3DFF75286}" srcOrd="1" destOrd="0" presId="urn:microsoft.com/office/officeart/2005/8/layout/orgChart1"/>
    <dgm:cxn modelId="{F977132B-A521-47C4-9082-D8D36C88C677}" type="presParOf" srcId="{306A379E-C1C6-4675-B242-2EF3DFF75286}" destId="{9236482F-9E78-45CF-983F-8C94FFC7C1E1}" srcOrd="0" destOrd="0" presId="urn:microsoft.com/office/officeart/2005/8/layout/orgChart1"/>
    <dgm:cxn modelId="{1DAC9C29-FF21-4C05-BAC9-D5997F7E06DA}" type="presParOf" srcId="{306A379E-C1C6-4675-B242-2EF3DFF75286}" destId="{6BE577AF-6307-4140-9603-B965B780DC9C}" srcOrd="1" destOrd="0" presId="urn:microsoft.com/office/officeart/2005/8/layout/orgChart1"/>
    <dgm:cxn modelId="{5BA98F23-D3AA-4A68-8838-FA8E18C9FE3E}" type="presParOf" srcId="{6BE577AF-6307-4140-9603-B965B780DC9C}" destId="{C532B48E-16AB-4C7D-8240-5366C052AB1F}" srcOrd="0" destOrd="0" presId="urn:microsoft.com/office/officeart/2005/8/layout/orgChart1"/>
    <dgm:cxn modelId="{35277941-EDE9-43FB-A827-D2B7606525C1}" type="presParOf" srcId="{C532B48E-16AB-4C7D-8240-5366C052AB1F}" destId="{350C89A5-4C33-41CD-BE00-D45BB782986B}" srcOrd="0" destOrd="0" presId="urn:microsoft.com/office/officeart/2005/8/layout/orgChart1"/>
    <dgm:cxn modelId="{0E73F100-8BB1-4451-AD3D-EC1BB3723F7A}" type="presParOf" srcId="{C532B48E-16AB-4C7D-8240-5366C052AB1F}" destId="{99F55C7A-3A6D-46F6-AD23-25BA8E6295F1}" srcOrd="1" destOrd="0" presId="urn:microsoft.com/office/officeart/2005/8/layout/orgChart1"/>
    <dgm:cxn modelId="{9C852D52-6DE8-4D04-958B-5A452C5F02D9}" type="presParOf" srcId="{6BE577AF-6307-4140-9603-B965B780DC9C}" destId="{71F4B0F3-D811-4BDA-BE6B-8EFDBA2D8AED}" srcOrd="1" destOrd="0" presId="urn:microsoft.com/office/officeart/2005/8/layout/orgChart1"/>
    <dgm:cxn modelId="{69182812-593A-4B81-89B4-E8847282EC6C}" type="presParOf" srcId="{71F4B0F3-D811-4BDA-BE6B-8EFDBA2D8AED}" destId="{10031303-D6CC-460D-8477-671AC540691F}" srcOrd="0" destOrd="0" presId="urn:microsoft.com/office/officeart/2005/8/layout/orgChart1"/>
    <dgm:cxn modelId="{CD3746A7-06A3-48B1-B1E2-05765CEDF687}" type="presParOf" srcId="{71F4B0F3-D811-4BDA-BE6B-8EFDBA2D8AED}" destId="{7A63EBB7-17A9-4312-B54A-112F0EE2449A}" srcOrd="1" destOrd="0" presId="urn:microsoft.com/office/officeart/2005/8/layout/orgChart1"/>
    <dgm:cxn modelId="{FBCB6DDB-C587-4C57-A67D-0E4F013CC42C}" type="presParOf" srcId="{7A63EBB7-17A9-4312-B54A-112F0EE2449A}" destId="{1595364F-B164-43B7-B691-C6DECB3D7178}" srcOrd="0" destOrd="0" presId="urn:microsoft.com/office/officeart/2005/8/layout/orgChart1"/>
    <dgm:cxn modelId="{DDF7C6E0-5C55-44F8-82FD-15437B944450}" type="presParOf" srcId="{1595364F-B164-43B7-B691-C6DECB3D7178}" destId="{73A11444-7B4F-40B6-B2AC-83417D2CA7EE}" srcOrd="0" destOrd="0" presId="urn:microsoft.com/office/officeart/2005/8/layout/orgChart1"/>
    <dgm:cxn modelId="{F54375BE-CF3D-437B-8CEF-4D6E0A8D17D9}" type="presParOf" srcId="{1595364F-B164-43B7-B691-C6DECB3D7178}" destId="{30763E42-66EC-4DE4-A0FD-8EFA5B2B8A7A}" srcOrd="1" destOrd="0" presId="urn:microsoft.com/office/officeart/2005/8/layout/orgChart1"/>
    <dgm:cxn modelId="{462AC968-2103-4D35-B2EF-D87DF3925CD1}" type="presParOf" srcId="{7A63EBB7-17A9-4312-B54A-112F0EE2449A}" destId="{A89E9F4C-D242-4ACD-8150-008EA6F68A2F}" srcOrd="1" destOrd="0" presId="urn:microsoft.com/office/officeart/2005/8/layout/orgChart1"/>
    <dgm:cxn modelId="{144F97E2-7071-41F6-801C-8D94C3A716F6}" type="presParOf" srcId="{7A63EBB7-17A9-4312-B54A-112F0EE2449A}" destId="{8BFF7AF2-2479-4266-86BC-D750EED5C377}" srcOrd="2" destOrd="0" presId="urn:microsoft.com/office/officeart/2005/8/layout/orgChart1"/>
    <dgm:cxn modelId="{4FD730C4-1B17-4E33-AC11-F95CBC0FB84C}" type="presParOf" srcId="{71F4B0F3-D811-4BDA-BE6B-8EFDBA2D8AED}" destId="{FAEA7500-A76E-4BA4-86A9-A28FB4FFBE65}" srcOrd="2" destOrd="0" presId="urn:microsoft.com/office/officeart/2005/8/layout/orgChart1"/>
    <dgm:cxn modelId="{0BFAC1B6-6097-4DD3-A946-DE1451577876}" type="presParOf" srcId="{71F4B0F3-D811-4BDA-BE6B-8EFDBA2D8AED}" destId="{959CE7DC-067E-4D32-A09F-DC620D6F9979}" srcOrd="3" destOrd="0" presId="urn:microsoft.com/office/officeart/2005/8/layout/orgChart1"/>
    <dgm:cxn modelId="{78086EAB-126E-4E78-A812-10C270ED9722}" type="presParOf" srcId="{959CE7DC-067E-4D32-A09F-DC620D6F9979}" destId="{0797E2FB-35F2-49E8-BFFD-467A3763300A}" srcOrd="0" destOrd="0" presId="urn:microsoft.com/office/officeart/2005/8/layout/orgChart1"/>
    <dgm:cxn modelId="{AFF78014-0B3A-4753-8A0F-11FD20D91814}" type="presParOf" srcId="{0797E2FB-35F2-49E8-BFFD-467A3763300A}" destId="{EB7685EF-9290-4471-AB78-B49D313A5DC1}" srcOrd="0" destOrd="0" presId="urn:microsoft.com/office/officeart/2005/8/layout/orgChart1"/>
    <dgm:cxn modelId="{380F8814-B10C-4B98-822C-16730C9C1819}" type="presParOf" srcId="{0797E2FB-35F2-49E8-BFFD-467A3763300A}" destId="{E7E9096E-5B85-4DAE-8A92-B32122D554DA}" srcOrd="1" destOrd="0" presId="urn:microsoft.com/office/officeart/2005/8/layout/orgChart1"/>
    <dgm:cxn modelId="{0BFADF38-CB44-45DB-A286-EBDF6036C8C8}" type="presParOf" srcId="{959CE7DC-067E-4D32-A09F-DC620D6F9979}" destId="{60CD033D-F16C-4F63-9EF8-5FC60D8842B9}" srcOrd="1" destOrd="0" presId="urn:microsoft.com/office/officeart/2005/8/layout/orgChart1"/>
    <dgm:cxn modelId="{22181EE5-7FB8-4F66-B9EC-8F07D7458BA2}" type="presParOf" srcId="{959CE7DC-067E-4D32-A09F-DC620D6F9979}" destId="{4443C065-8D5D-4627-8DA8-E5405478BFEC}" srcOrd="2" destOrd="0" presId="urn:microsoft.com/office/officeart/2005/8/layout/orgChart1"/>
    <dgm:cxn modelId="{7BF708D8-FDB0-43BA-8BED-BA94B517677B}" type="presParOf" srcId="{6BE577AF-6307-4140-9603-B965B780DC9C}" destId="{887F5AE4-92E5-438E-A616-8F1C6758AA13}" srcOrd="2" destOrd="0" presId="urn:microsoft.com/office/officeart/2005/8/layout/orgChart1"/>
    <dgm:cxn modelId="{F6EC1C62-4469-4195-BF97-125C8CAABE88}" type="presParOf" srcId="{306A379E-C1C6-4675-B242-2EF3DFF75286}" destId="{196C9AFB-3008-4ADE-AE21-853A5A81A889}" srcOrd="2" destOrd="0" presId="urn:microsoft.com/office/officeart/2005/8/layout/orgChart1"/>
    <dgm:cxn modelId="{462ED83A-61EE-4BEE-BF8C-9E473E3D2C77}" type="presParOf" srcId="{306A379E-C1C6-4675-B242-2EF3DFF75286}" destId="{7A56CFF7-D0F7-429D-859D-542846B67EDE}" srcOrd="3" destOrd="0" presId="urn:microsoft.com/office/officeart/2005/8/layout/orgChart1"/>
    <dgm:cxn modelId="{A0C043BC-B0B6-40DF-9705-62C3C8F2410F}" type="presParOf" srcId="{7A56CFF7-D0F7-429D-859D-542846B67EDE}" destId="{F7475E46-1631-4F1A-8D55-C9D64F40294E}" srcOrd="0" destOrd="0" presId="urn:microsoft.com/office/officeart/2005/8/layout/orgChart1"/>
    <dgm:cxn modelId="{208DF9FD-DB47-40DA-8101-2EBAD6617BA0}" type="presParOf" srcId="{F7475E46-1631-4F1A-8D55-C9D64F40294E}" destId="{7516BFC7-C7EE-429F-8028-4E746B74A110}" srcOrd="0" destOrd="0" presId="urn:microsoft.com/office/officeart/2005/8/layout/orgChart1"/>
    <dgm:cxn modelId="{015C2422-7DC0-4781-BA63-7117E768D94A}" type="presParOf" srcId="{F7475E46-1631-4F1A-8D55-C9D64F40294E}" destId="{D06A42CE-78DA-4F9F-AE2C-74462883B9DB}" srcOrd="1" destOrd="0" presId="urn:microsoft.com/office/officeart/2005/8/layout/orgChart1"/>
    <dgm:cxn modelId="{DB7DA904-8D12-42F5-BE57-C079C4AA5AA9}" type="presParOf" srcId="{7A56CFF7-D0F7-429D-859D-542846B67EDE}" destId="{E619850C-BCCA-41D9-B4C1-69818E04516C}" srcOrd="1" destOrd="0" presId="urn:microsoft.com/office/officeart/2005/8/layout/orgChart1"/>
    <dgm:cxn modelId="{1BC62325-A9A5-4730-B293-CF02B258D29E}" type="presParOf" srcId="{7A56CFF7-D0F7-429D-859D-542846B67EDE}" destId="{470D7942-75B1-4E99-8405-AF734CE6688B}" srcOrd="2" destOrd="0" presId="urn:microsoft.com/office/officeart/2005/8/layout/orgChart1"/>
    <dgm:cxn modelId="{A30FC69E-878B-4B7F-A022-934040785207}" type="presParOf" srcId="{52407019-8438-4C22-9D70-879C08D9D38F}" destId="{96602300-B607-4A9F-BFD7-CA0D304F441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A8950B-62A0-4DAD-925A-2905D54F7A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4AB3E7E-B97A-47AE-A3C9-AA94F2DE51DC}">
      <dgm:prSet phldrT="[Text]" custT="1"/>
      <dgm:spPr/>
      <dgm:t>
        <a:bodyPr/>
        <a:lstStyle/>
        <a:p>
          <a:r>
            <a:rPr lang="en-US" sz="2400" dirty="0" smtClean="0"/>
            <a:t>Bird</a:t>
          </a:r>
          <a:endParaRPr lang="en-US" sz="2000" dirty="0" smtClean="0"/>
        </a:p>
        <a:p>
          <a:r>
            <a:rPr lang="en-US" sz="1600" dirty="0" smtClean="0"/>
            <a:t>void </a:t>
          </a:r>
          <a:r>
            <a:rPr lang="en-US" sz="1600" dirty="0" err="1" smtClean="0"/>
            <a:t>TakeOff</a:t>
          </a:r>
          <a:endParaRPr lang="en-US" sz="1600" dirty="0" smtClean="0"/>
        </a:p>
        <a:p>
          <a:r>
            <a:rPr lang="en-US" sz="1600" dirty="0" smtClean="0"/>
            <a:t>void Land</a:t>
          </a:r>
          <a:endParaRPr lang="en-US" sz="1600" dirty="0"/>
        </a:p>
      </dgm:t>
    </dgm:pt>
    <dgm:pt modelId="{B006745E-ABC0-4BB1-9EC5-BCBBE9E50FAA}" type="parTrans" cxnId="{C8A2FD1D-59E4-4D81-8F76-19B3B4A55C3F}">
      <dgm:prSet/>
      <dgm:spPr/>
      <dgm:t>
        <a:bodyPr/>
        <a:lstStyle/>
        <a:p>
          <a:endParaRPr lang="en-US"/>
        </a:p>
      </dgm:t>
    </dgm:pt>
    <dgm:pt modelId="{84B554DC-8108-4F5E-A567-706B5CB059FF}" type="sibTrans" cxnId="{C8A2FD1D-59E4-4D81-8F76-19B3B4A55C3F}">
      <dgm:prSet/>
      <dgm:spPr/>
      <dgm:t>
        <a:bodyPr/>
        <a:lstStyle/>
        <a:p>
          <a:endParaRPr lang="en-US"/>
        </a:p>
      </dgm:t>
    </dgm:pt>
    <dgm:pt modelId="{282FC32B-7E81-497B-B786-C341BA87A2CD}">
      <dgm:prSet phldrT="[Text]" custT="1"/>
      <dgm:spPr/>
      <dgm:t>
        <a:bodyPr/>
        <a:lstStyle/>
        <a:p>
          <a:r>
            <a:rPr lang="en-US" sz="2400" dirty="0" smtClean="0"/>
            <a:t>Sparrow</a:t>
          </a:r>
          <a:endParaRPr lang="en-US" sz="2400" dirty="0"/>
        </a:p>
      </dgm:t>
    </dgm:pt>
    <dgm:pt modelId="{578C571E-BE27-4447-A3EC-78D608C098C3}" type="parTrans" cxnId="{BB6D019D-5B72-48D9-A4B3-E9599D1C7BD8}">
      <dgm:prSet/>
      <dgm:spPr/>
      <dgm:t>
        <a:bodyPr/>
        <a:lstStyle/>
        <a:p>
          <a:endParaRPr lang="en-US"/>
        </a:p>
      </dgm:t>
    </dgm:pt>
    <dgm:pt modelId="{A0A4E59F-6D9E-4722-A7E0-B5E74FCCBD12}" type="sibTrans" cxnId="{BB6D019D-5B72-48D9-A4B3-E9599D1C7BD8}">
      <dgm:prSet/>
      <dgm:spPr/>
      <dgm:t>
        <a:bodyPr/>
        <a:lstStyle/>
        <a:p>
          <a:endParaRPr lang="en-US"/>
        </a:p>
      </dgm:t>
    </dgm:pt>
    <dgm:pt modelId="{579E94D1-033B-4DA2-B32C-1647821EF2AB}">
      <dgm:prSet phldrT="[Text]" custT="1"/>
      <dgm:spPr/>
      <dgm:t>
        <a:bodyPr/>
        <a:lstStyle/>
        <a:p>
          <a:r>
            <a:rPr lang="en-US" sz="2400" dirty="0" smtClean="0"/>
            <a:t>Ostrich</a:t>
          </a:r>
          <a:endParaRPr lang="en-US" sz="2400" dirty="0"/>
        </a:p>
      </dgm:t>
    </dgm:pt>
    <dgm:pt modelId="{BE17F206-40EE-456C-A11C-4FC1340EE178}" type="parTrans" cxnId="{B08E533F-F681-444A-B00F-295B5657C831}">
      <dgm:prSet/>
      <dgm:spPr/>
      <dgm:t>
        <a:bodyPr/>
        <a:lstStyle/>
        <a:p>
          <a:endParaRPr lang="en-US"/>
        </a:p>
      </dgm:t>
    </dgm:pt>
    <dgm:pt modelId="{0BA03B2E-6744-4D35-8198-23E7CA2669D8}" type="sibTrans" cxnId="{B08E533F-F681-444A-B00F-295B5657C831}">
      <dgm:prSet/>
      <dgm:spPr/>
      <dgm:t>
        <a:bodyPr/>
        <a:lstStyle/>
        <a:p>
          <a:endParaRPr lang="en-US"/>
        </a:p>
      </dgm:t>
    </dgm:pt>
    <dgm:pt modelId="{A12C770E-C026-4387-98DA-3E373E111460}">
      <dgm:prSet phldrT="[Text]" custT="1"/>
      <dgm:spPr/>
      <dgm:t>
        <a:bodyPr/>
        <a:lstStyle/>
        <a:p>
          <a:r>
            <a:rPr lang="en-US" sz="2400" dirty="0" smtClean="0"/>
            <a:t>Penguin</a:t>
          </a:r>
          <a:endParaRPr lang="en-US" sz="2400" dirty="0"/>
        </a:p>
      </dgm:t>
    </dgm:pt>
    <dgm:pt modelId="{0AEE1635-CCFB-4CE9-81BB-0F878E49DD39}" type="parTrans" cxnId="{AC638ADC-CD3B-4A6C-BAFF-2521733E662E}">
      <dgm:prSet/>
      <dgm:spPr/>
      <dgm:t>
        <a:bodyPr/>
        <a:lstStyle/>
        <a:p>
          <a:endParaRPr lang="en-US"/>
        </a:p>
      </dgm:t>
    </dgm:pt>
    <dgm:pt modelId="{AF0AECD7-49C8-47AF-BE6A-7939717DFBE1}" type="sibTrans" cxnId="{AC638ADC-CD3B-4A6C-BAFF-2521733E662E}">
      <dgm:prSet/>
      <dgm:spPr/>
      <dgm:t>
        <a:bodyPr/>
        <a:lstStyle/>
        <a:p>
          <a:endParaRPr lang="en-US"/>
        </a:p>
      </dgm:t>
    </dgm:pt>
    <dgm:pt modelId="{6772950A-CC4A-43CF-B073-A94E441BF12F}" type="pres">
      <dgm:prSet presAssocID="{14A8950B-62A0-4DAD-925A-2905D54F7A1D}" presName="hierChild1" presStyleCnt="0">
        <dgm:presLayoutVars>
          <dgm:orgChart val="1"/>
          <dgm:chPref val="1"/>
          <dgm:dir/>
          <dgm:animOne val="branch"/>
          <dgm:animLvl val="lvl"/>
          <dgm:resizeHandles/>
        </dgm:presLayoutVars>
      </dgm:prSet>
      <dgm:spPr/>
      <dgm:t>
        <a:bodyPr/>
        <a:lstStyle/>
        <a:p>
          <a:endParaRPr lang="en-US"/>
        </a:p>
      </dgm:t>
    </dgm:pt>
    <dgm:pt modelId="{2549F863-FCFF-4EF9-B7DA-7BCD92F94D46}" type="pres">
      <dgm:prSet presAssocID="{A4AB3E7E-B97A-47AE-A3C9-AA94F2DE51DC}" presName="hierRoot1" presStyleCnt="0">
        <dgm:presLayoutVars>
          <dgm:hierBranch val="init"/>
        </dgm:presLayoutVars>
      </dgm:prSet>
      <dgm:spPr/>
    </dgm:pt>
    <dgm:pt modelId="{4332AFC8-6A73-4939-B4A5-05E022F43605}" type="pres">
      <dgm:prSet presAssocID="{A4AB3E7E-B97A-47AE-A3C9-AA94F2DE51DC}" presName="rootComposite1" presStyleCnt="0"/>
      <dgm:spPr/>
    </dgm:pt>
    <dgm:pt modelId="{2E20F05C-675B-42DF-A9B2-18379A2830D5}" type="pres">
      <dgm:prSet presAssocID="{A4AB3E7E-B97A-47AE-A3C9-AA94F2DE51DC}" presName="rootText1" presStyleLbl="node0" presStyleIdx="0" presStyleCnt="1" custLinFactNeighborX="-60818" custLinFactNeighborY="1204">
        <dgm:presLayoutVars>
          <dgm:chPref val="3"/>
        </dgm:presLayoutVars>
      </dgm:prSet>
      <dgm:spPr/>
      <dgm:t>
        <a:bodyPr/>
        <a:lstStyle/>
        <a:p>
          <a:endParaRPr lang="en-US"/>
        </a:p>
      </dgm:t>
    </dgm:pt>
    <dgm:pt modelId="{DFDC8305-9492-4B4A-810C-001819170E87}" type="pres">
      <dgm:prSet presAssocID="{A4AB3E7E-B97A-47AE-A3C9-AA94F2DE51DC}" presName="rootConnector1" presStyleLbl="node1" presStyleIdx="0" presStyleCnt="0"/>
      <dgm:spPr/>
      <dgm:t>
        <a:bodyPr/>
        <a:lstStyle/>
        <a:p>
          <a:endParaRPr lang="en-US"/>
        </a:p>
      </dgm:t>
    </dgm:pt>
    <dgm:pt modelId="{55054A28-1AA6-4D85-9564-057DE6B6D117}" type="pres">
      <dgm:prSet presAssocID="{A4AB3E7E-B97A-47AE-A3C9-AA94F2DE51DC}" presName="hierChild2" presStyleCnt="0"/>
      <dgm:spPr/>
    </dgm:pt>
    <dgm:pt modelId="{22312ADC-841E-4C7A-8ADD-53B64A3573B9}" type="pres">
      <dgm:prSet presAssocID="{578C571E-BE27-4447-A3EC-78D608C098C3}" presName="Name37" presStyleLbl="parChTrans1D2" presStyleIdx="0" presStyleCnt="3"/>
      <dgm:spPr/>
      <dgm:t>
        <a:bodyPr/>
        <a:lstStyle/>
        <a:p>
          <a:endParaRPr lang="en-US"/>
        </a:p>
      </dgm:t>
    </dgm:pt>
    <dgm:pt modelId="{25E40AB4-266E-415D-BE86-A6F3D70DEB08}" type="pres">
      <dgm:prSet presAssocID="{282FC32B-7E81-497B-B786-C341BA87A2CD}" presName="hierRoot2" presStyleCnt="0">
        <dgm:presLayoutVars>
          <dgm:hierBranch val="init"/>
        </dgm:presLayoutVars>
      </dgm:prSet>
      <dgm:spPr/>
    </dgm:pt>
    <dgm:pt modelId="{4B334473-ACA6-4BCE-864D-00A8E04DFDD6}" type="pres">
      <dgm:prSet presAssocID="{282FC32B-7E81-497B-B786-C341BA87A2CD}" presName="rootComposite" presStyleCnt="0"/>
      <dgm:spPr/>
    </dgm:pt>
    <dgm:pt modelId="{23FB620A-C621-487C-B7F1-11F8A45D40D7}" type="pres">
      <dgm:prSet presAssocID="{282FC32B-7E81-497B-B786-C341BA87A2CD}" presName="rootText" presStyleLbl="node2" presStyleIdx="0" presStyleCnt="3">
        <dgm:presLayoutVars>
          <dgm:chPref val="3"/>
        </dgm:presLayoutVars>
      </dgm:prSet>
      <dgm:spPr/>
      <dgm:t>
        <a:bodyPr/>
        <a:lstStyle/>
        <a:p>
          <a:endParaRPr lang="en-US"/>
        </a:p>
      </dgm:t>
    </dgm:pt>
    <dgm:pt modelId="{42D1077D-CC12-425E-859B-30662CC35CDC}" type="pres">
      <dgm:prSet presAssocID="{282FC32B-7E81-497B-B786-C341BA87A2CD}" presName="rootConnector" presStyleLbl="node2" presStyleIdx="0" presStyleCnt="3"/>
      <dgm:spPr/>
      <dgm:t>
        <a:bodyPr/>
        <a:lstStyle/>
        <a:p>
          <a:endParaRPr lang="en-US"/>
        </a:p>
      </dgm:t>
    </dgm:pt>
    <dgm:pt modelId="{915CE585-74AC-47BE-87BF-91D1FE860312}" type="pres">
      <dgm:prSet presAssocID="{282FC32B-7E81-497B-B786-C341BA87A2CD}" presName="hierChild4" presStyleCnt="0"/>
      <dgm:spPr/>
    </dgm:pt>
    <dgm:pt modelId="{469B3284-CDC8-4A3E-BBAA-C0468CF38749}" type="pres">
      <dgm:prSet presAssocID="{282FC32B-7E81-497B-B786-C341BA87A2CD}" presName="hierChild5" presStyleCnt="0"/>
      <dgm:spPr/>
    </dgm:pt>
    <dgm:pt modelId="{DEE968D6-FE2A-4E9F-8AAA-6CBB6F20A2A9}" type="pres">
      <dgm:prSet presAssocID="{BE17F206-40EE-456C-A11C-4FC1340EE178}" presName="Name37" presStyleLbl="parChTrans1D2" presStyleIdx="1" presStyleCnt="3"/>
      <dgm:spPr/>
      <dgm:t>
        <a:bodyPr/>
        <a:lstStyle/>
        <a:p>
          <a:endParaRPr lang="en-US"/>
        </a:p>
      </dgm:t>
    </dgm:pt>
    <dgm:pt modelId="{FD2427BB-4FDF-4236-A89C-24EC6E60C266}" type="pres">
      <dgm:prSet presAssocID="{579E94D1-033B-4DA2-B32C-1647821EF2AB}" presName="hierRoot2" presStyleCnt="0">
        <dgm:presLayoutVars>
          <dgm:hierBranch val="init"/>
        </dgm:presLayoutVars>
      </dgm:prSet>
      <dgm:spPr/>
    </dgm:pt>
    <dgm:pt modelId="{D06842CC-1B92-4BF7-B521-10E637833C88}" type="pres">
      <dgm:prSet presAssocID="{579E94D1-033B-4DA2-B32C-1647821EF2AB}" presName="rootComposite" presStyleCnt="0"/>
      <dgm:spPr/>
    </dgm:pt>
    <dgm:pt modelId="{7102E2F5-67D0-4DA8-8C46-00C49A815814}" type="pres">
      <dgm:prSet presAssocID="{579E94D1-033B-4DA2-B32C-1647821EF2AB}" presName="rootText" presStyleLbl="node2" presStyleIdx="1" presStyleCnt="3" custLinFactNeighborX="0">
        <dgm:presLayoutVars>
          <dgm:chPref val="3"/>
        </dgm:presLayoutVars>
      </dgm:prSet>
      <dgm:spPr/>
      <dgm:t>
        <a:bodyPr/>
        <a:lstStyle/>
        <a:p>
          <a:endParaRPr lang="en-US"/>
        </a:p>
      </dgm:t>
    </dgm:pt>
    <dgm:pt modelId="{85A6380E-AFD6-4B82-AF12-5391F5C8D9FF}" type="pres">
      <dgm:prSet presAssocID="{579E94D1-033B-4DA2-B32C-1647821EF2AB}" presName="rootConnector" presStyleLbl="node2" presStyleIdx="1" presStyleCnt="3"/>
      <dgm:spPr/>
      <dgm:t>
        <a:bodyPr/>
        <a:lstStyle/>
        <a:p>
          <a:endParaRPr lang="en-US"/>
        </a:p>
      </dgm:t>
    </dgm:pt>
    <dgm:pt modelId="{62996356-CD89-403A-9C43-9596DC0EB162}" type="pres">
      <dgm:prSet presAssocID="{579E94D1-033B-4DA2-B32C-1647821EF2AB}" presName="hierChild4" presStyleCnt="0"/>
      <dgm:spPr/>
    </dgm:pt>
    <dgm:pt modelId="{6EE47C85-39EF-4DDA-A174-C2D9C6D6D07C}" type="pres">
      <dgm:prSet presAssocID="{579E94D1-033B-4DA2-B32C-1647821EF2AB}" presName="hierChild5" presStyleCnt="0"/>
      <dgm:spPr/>
    </dgm:pt>
    <dgm:pt modelId="{C9B8A779-5E33-4C37-B3BB-0D5DA7306DB4}" type="pres">
      <dgm:prSet presAssocID="{0AEE1635-CCFB-4CE9-81BB-0F878E49DD39}" presName="Name37" presStyleLbl="parChTrans1D2" presStyleIdx="2" presStyleCnt="3"/>
      <dgm:spPr/>
      <dgm:t>
        <a:bodyPr/>
        <a:lstStyle/>
        <a:p>
          <a:endParaRPr lang="en-US"/>
        </a:p>
      </dgm:t>
    </dgm:pt>
    <dgm:pt modelId="{8210C0C2-F4A5-4334-932C-0FABE6E2A521}" type="pres">
      <dgm:prSet presAssocID="{A12C770E-C026-4387-98DA-3E373E111460}" presName="hierRoot2" presStyleCnt="0">
        <dgm:presLayoutVars>
          <dgm:hierBranch val="init"/>
        </dgm:presLayoutVars>
      </dgm:prSet>
      <dgm:spPr/>
    </dgm:pt>
    <dgm:pt modelId="{A3D1826C-29D4-4E72-9E7F-5DE4596970FE}" type="pres">
      <dgm:prSet presAssocID="{A12C770E-C026-4387-98DA-3E373E111460}" presName="rootComposite" presStyleCnt="0"/>
      <dgm:spPr/>
    </dgm:pt>
    <dgm:pt modelId="{6ECD5899-EC9F-40B1-8E60-0B07B67CD98D}" type="pres">
      <dgm:prSet presAssocID="{A12C770E-C026-4387-98DA-3E373E111460}" presName="rootText" presStyleLbl="node2" presStyleIdx="2" presStyleCnt="3">
        <dgm:presLayoutVars>
          <dgm:chPref val="3"/>
        </dgm:presLayoutVars>
      </dgm:prSet>
      <dgm:spPr/>
      <dgm:t>
        <a:bodyPr/>
        <a:lstStyle/>
        <a:p>
          <a:endParaRPr lang="en-US"/>
        </a:p>
      </dgm:t>
    </dgm:pt>
    <dgm:pt modelId="{FAFA59A7-D689-4E6A-BB75-8AB35D5BCBA7}" type="pres">
      <dgm:prSet presAssocID="{A12C770E-C026-4387-98DA-3E373E111460}" presName="rootConnector" presStyleLbl="node2" presStyleIdx="2" presStyleCnt="3"/>
      <dgm:spPr/>
      <dgm:t>
        <a:bodyPr/>
        <a:lstStyle/>
        <a:p>
          <a:endParaRPr lang="en-US"/>
        </a:p>
      </dgm:t>
    </dgm:pt>
    <dgm:pt modelId="{7DD3B310-96F6-46A3-B359-35483B11ABE9}" type="pres">
      <dgm:prSet presAssocID="{A12C770E-C026-4387-98DA-3E373E111460}" presName="hierChild4" presStyleCnt="0"/>
      <dgm:spPr/>
    </dgm:pt>
    <dgm:pt modelId="{E1985E01-0257-42EB-A5BE-5CA05645C6E2}" type="pres">
      <dgm:prSet presAssocID="{A12C770E-C026-4387-98DA-3E373E111460}" presName="hierChild5" presStyleCnt="0"/>
      <dgm:spPr/>
    </dgm:pt>
    <dgm:pt modelId="{65ED0FC2-6AD9-4E78-8A41-50627F75545D}" type="pres">
      <dgm:prSet presAssocID="{A4AB3E7E-B97A-47AE-A3C9-AA94F2DE51DC}" presName="hierChild3" presStyleCnt="0"/>
      <dgm:spPr/>
    </dgm:pt>
  </dgm:ptLst>
  <dgm:cxnLst>
    <dgm:cxn modelId="{55F5FDFB-F44B-4C59-A595-DCE95243C20C}" type="presOf" srcId="{282FC32B-7E81-497B-B786-C341BA87A2CD}" destId="{42D1077D-CC12-425E-859B-30662CC35CDC}" srcOrd="1" destOrd="0" presId="urn:microsoft.com/office/officeart/2005/8/layout/orgChart1"/>
    <dgm:cxn modelId="{B08E533F-F681-444A-B00F-295B5657C831}" srcId="{A4AB3E7E-B97A-47AE-A3C9-AA94F2DE51DC}" destId="{579E94D1-033B-4DA2-B32C-1647821EF2AB}" srcOrd="1" destOrd="0" parTransId="{BE17F206-40EE-456C-A11C-4FC1340EE178}" sibTransId="{0BA03B2E-6744-4D35-8198-23E7CA2669D8}"/>
    <dgm:cxn modelId="{B1B7F740-6ED6-4F2F-B83C-5D7D59D6E41E}" type="presOf" srcId="{BE17F206-40EE-456C-A11C-4FC1340EE178}" destId="{DEE968D6-FE2A-4E9F-8AAA-6CBB6F20A2A9}" srcOrd="0" destOrd="0" presId="urn:microsoft.com/office/officeart/2005/8/layout/orgChart1"/>
    <dgm:cxn modelId="{99D6D5FB-3075-4CCF-8D18-4A7894C42C80}" type="presOf" srcId="{A4AB3E7E-B97A-47AE-A3C9-AA94F2DE51DC}" destId="{DFDC8305-9492-4B4A-810C-001819170E87}" srcOrd="1" destOrd="0" presId="urn:microsoft.com/office/officeart/2005/8/layout/orgChart1"/>
    <dgm:cxn modelId="{9EE85AC3-972A-4CF3-BB55-0909135432EA}" type="presOf" srcId="{579E94D1-033B-4DA2-B32C-1647821EF2AB}" destId="{85A6380E-AFD6-4B82-AF12-5391F5C8D9FF}" srcOrd="1" destOrd="0" presId="urn:microsoft.com/office/officeart/2005/8/layout/orgChart1"/>
    <dgm:cxn modelId="{69EB7C5A-FC46-48AB-883E-B243837C8C18}" type="presOf" srcId="{A12C770E-C026-4387-98DA-3E373E111460}" destId="{6ECD5899-EC9F-40B1-8E60-0B07B67CD98D}" srcOrd="0" destOrd="0" presId="urn:microsoft.com/office/officeart/2005/8/layout/orgChart1"/>
    <dgm:cxn modelId="{AACD2907-ABDB-4F1B-9C1E-6DAD3CAF4F9D}" type="presOf" srcId="{282FC32B-7E81-497B-B786-C341BA87A2CD}" destId="{23FB620A-C621-487C-B7F1-11F8A45D40D7}" srcOrd="0" destOrd="0" presId="urn:microsoft.com/office/officeart/2005/8/layout/orgChart1"/>
    <dgm:cxn modelId="{C8A2FD1D-59E4-4D81-8F76-19B3B4A55C3F}" srcId="{14A8950B-62A0-4DAD-925A-2905D54F7A1D}" destId="{A4AB3E7E-B97A-47AE-A3C9-AA94F2DE51DC}" srcOrd="0" destOrd="0" parTransId="{B006745E-ABC0-4BB1-9EC5-BCBBE9E50FAA}" sibTransId="{84B554DC-8108-4F5E-A567-706B5CB059FF}"/>
    <dgm:cxn modelId="{703D20EB-622F-4E9C-B512-B5143204B0CC}" type="presOf" srcId="{578C571E-BE27-4447-A3EC-78D608C098C3}" destId="{22312ADC-841E-4C7A-8ADD-53B64A3573B9}" srcOrd="0" destOrd="0" presId="urn:microsoft.com/office/officeart/2005/8/layout/orgChart1"/>
    <dgm:cxn modelId="{0D0BF572-1951-4797-B98A-79CE5ED573B1}" type="presOf" srcId="{14A8950B-62A0-4DAD-925A-2905D54F7A1D}" destId="{6772950A-CC4A-43CF-B073-A94E441BF12F}" srcOrd="0" destOrd="0" presId="urn:microsoft.com/office/officeart/2005/8/layout/orgChart1"/>
    <dgm:cxn modelId="{04F51D5E-C346-4169-BC2A-FFEF313F600E}" type="presOf" srcId="{579E94D1-033B-4DA2-B32C-1647821EF2AB}" destId="{7102E2F5-67D0-4DA8-8C46-00C49A815814}" srcOrd="0" destOrd="0" presId="urn:microsoft.com/office/officeart/2005/8/layout/orgChart1"/>
    <dgm:cxn modelId="{AC638ADC-CD3B-4A6C-BAFF-2521733E662E}" srcId="{A4AB3E7E-B97A-47AE-A3C9-AA94F2DE51DC}" destId="{A12C770E-C026-4387-98DA-3E373E111460}" srcOrd="2" destOrd="0" parTransId="{0AEE1635-CCFB-4CE9-81BB-0F878E49DD39}" sibTransId="{AF0AECD7-49C8-47AF-BE6A-7939717DFBE1}"/>
    <dgm:cxn modelId="{97063073-648E-443A-A06B-62F8EAAC6004}" type="presOf" srcId="{A12C770E-C026-4387-98DA-3E373E111460}" destId="{FAFA59A7-D689-4E6A-BB75-8AB35D5BCBA7}" srcOrd="1" destOrd="0" presId="urn:microsoft.com/office/officeart/2005/8/layout/orgChart1"/>
    <dgm:cxn modelId="{2197537C-2AEC-446D-8615-917DE6A8B5CE}" type="presOf" srcId="{0AEE1635-CCFB-4CE9-81BB-0F878E49DD39}" destId="{C9B8A779-5E33-4C37-B3BB-0D5DA7306DB4}" srcOrd="0" destOrd="0" presId="urn:microsoft.com/office/officeart/2005/8/layout/orgChart1"/>
    <dgm:cxn modelId="{BB6D019D-5B72-48D9-A4B3-E9599D1C7BD8}" srcId="{A4AB3E7E-B97A-47AE-A3C9-AA94F2DE51DC}" destId="{282FC32B-7E81-497B-B786-C341BA87A2CD}" srcOrd="0" destOrd="0" parTransId="{578C571E-BE27-4447-A3EC-78D608C098C3}" sibTransId="{A0A4E59F-6D9E-4722-A7E0-B5E74FCCBD12}"/>
    <dgm:cxn modelId="{EE2A9286-3D45-4570-AC81-C73A7A20AAA3}" type="presOf" srcId="{A4AB3E7E-B97A-47AE-A3C9-AA94F2DE51DC}" destId="{2E20F05C-675B-42DF-A9B2-18379A2830D5}" srcOrd="0" destOrd="0" presId="urn:microsoft.com/office/officeart/2005/8/layout/orgChart1"/>
    <dgm:cxn modelId="{D265FE33-D2A3-4202-BCCF-617BCF1F1EFA}" type="presParOf" srcId="{6772950A-CC4A-43CF-B073-A94E441BF12F}" destId="{2549F863-FCFF-4EF9-B7DA-7BCD92F94D46}" srcOrd="0" destOrd="0" presId="urn:microsoft.com/office/officeart/2005/8/layout/orgChart1"/>
    <dgm:cxn modelId="{658CA9B4-D3AA-4EBD-82A7-C945F5B15A2B}" type="presParOf" srcId="{2549F863-FCFF-4EF9-B7DA-7BCD92F94D46}" destId="{4332AFC8-6A73-4939-B4A5-05E022F43605}" srcOrd="0" destOrd="0" presId="urn:microsoft.com/office/officeart/2005/8/layout/orgChart1"/>
    <dgm:cxn modelId="{8809CAAF-EC37-4B21-B47A-D3F2799C9ECD}" type="presParOf" srcId="{4332AFC8-6A73-4939-B4A5-05E022F43605}" destId="{2E20F05C-675B-42DF-A9B2-18379A2830D5}" srcOrd="0" destOrd="0" presId="urn:microsoft.com/office/officeart/2005/8/layout/orgChart1"/>
    <dgm:cxn modelId="{BB5B680A-1195-4923-934D-1EF1A0F7FDC3}" type="presParOf" srcId="{4332AFC8-6A73-4939-B4A5-05E022F43605}" destId="{DFDC8305-9492-4B4A-810C-001819170E87}" srcOrd="1" destOrd="0" presId="urn:microsoft.com/office/officeart/2005/8/layout/orgChart1"/>
    <dgm:cxn modelId="{FB8BCD1D-D5E7-4921-9299-BA3E21203D47}" type="presParOf" srcId="{2549F863-FCFF-4EF9-B7DA-7BCD92F94D46}" destId="{55054A28-1AA6-4D85-9564-057DE6B6D117}" srcOrd="1" destOrd="0" presId="urn:microsoft.com/office/officeart/2005/8/layout/orgChart1"/>
    <dgm:cxn modelId="{00B352FE-44A5-48B4-809B-98007954B650}" type="presParOf" srcId="{55054A28-1AA6-4D85-9564-057DE6B6D117}" destId="{22312ADC-841E-4C7A-8ADD-53B64A3573B9}" srcOrd="0" destOrd="0" presId="urn:microsoft.com/office/officeart/2005/8/layout/orgChart1"/>
    <dgm:cxn modelId="{69A1B079-3342-4101-B235-63A55C8B6F35}" type="presParOf" srcId="{55054A28-1AA6-4D85-9564-057DE6B6D117}" destId="{25E40AB4-266E-415D-BE86-A6F3D70DEB08}" srcOrd="1" destOrd="0" presId="urn:microsoft.com/office/officeart/2005/8/layout/orgChart1"/>
    <dgm:cxn modelId="{6E8B7090-78BF-4F0C-AA60-B61CB142EE41}" type="presParOf" srcId="{25E40AB4-266E-415D-BE86-A6F3D70DEB08}" destId="{4B334473-ACA6-4BCE-864D-00A8E04DFDD6}" srcOrd="0" destOrd="0" presId="urn:microsoft.com/office/officeart/2005/8/layout/orgChart1"/>
    <dgm:cxn modelId="{9E609123-7CD3-41F6-B041-D1BA5DA0A11C}" type="presParOf" srcId="{4B334473-ACA6-4BCE-864D-00A8E04DFDD6}" destId="{23FB620A-C621-487C-B7F1-11F8A45D40D7}" srcOrd="0" destOrd="0" presId="urn:microsoft.com/office/officeart/2005/8/layout/orgChart1"/>
    <dgm:cxn modelId="{54E7E234-F0D1-48F4-83DB-0068A491F8B5}" type="presParOf" srcId="{4B334473-ACA6-4BCE-864D-00A8E04DFDD6}" destId="{42D1077D-CC12-425E-859B-30662CC35CDC}" srcOrd="1" destOrd="0" presId="urn:microsoft.com/office/officeart/2005/8/layout/orgChart1"/>
    <dgm:cxn modelId="{2BB7B8B3-47EF-484F-A7ED-021EB5FD60E3}" type="presParOf" srcId="{25E40AB4-266E-415D-BE86-A6F3D70DEB08}" destId="{915CE585-74AC-47BE-87BF-91D1FE860312}" srcOrd="1" destOrd="0" presId="urn:microsoft.com/office/officeart/2005/8/layout/orgChart1"/>
    <dgm:cxn modelId="{A38C3A2B-B1B2-4F1A-A265-71AAB4F6C1DA}" type="presParOf" srcId="{25E40AB4-266E-415D-BE86-A6F3D70DEB08}" destId="{469B3284-CDC8-4A3E-BBAA-C0468CF38749}" srcOrd="2" destOrd="0" presId="urn:microsoft.com/office/officeart/2005/8/layout/orgChart1"/>
    <dgm:cxn modelId="{DFDA3618-9A12-4165-A6B0-2052417C26B1}" type="presParOf" srcId="{55054A28-1AA6-4D85-9564-057DE6B6D117}" destId="{DEE968D6-FE2A-4E9F-8AAA-6CBB6F20A2A9}" srcOrd="2" destOrd="0" presId="urn:microsoft.com/office/officeart/2005/8/layout/orgChart1"/>
    <dgm:cxn modelId="{C6714BC9-F58A-438E-B50B-4A6725707162}" type="presParOf" srcId="{55054A28-1AA6-4D85-9564-057DE6B6D117}" destId="{FD2427BB-4FDF-4236-A89C-24EC6E60C266}" srcOrd="3" destOrd="0" presId="urn:microsoft.com/office/officeart/2005/8/layout/orgChart1"/>
    <dgm:cxn modelId="{EEC54AA5-187D-49F0-B953-BDACA18BDF9C}" type="presParOf" srcId="{FD2427BB-4FDF-4236-A89C-24EC6E60C266}" destId="{D06842CC-1B92-4BF7-B521-10E637833C88}" srcOrd="0" destOrd="0" presId="urn:microsoft.com/office/officeart/2005/8/layout/orgChart1"/>
    <dgm:cxn modelId="{CA8A4E95-8A0D-4494-936E-998FCBBF1B5E}" type="presParOf" srcId="{D06842CC-1B92-4BF7-B521-10E637833C88}" destId="{7102E2F5-67D0-4DA8-8C46-00C49A815814}" srcOrd="0" destOrd="0" presId="urn:microsoft.com/office/officeart/2005/8/layout/orgChart1"/>
    <dgm:cxn modelId="{155DD9EE-FA68-423E-81D2-C9246687AAF9}" type="presParOf" srcId="{D06842CC-1B92-4BF7-B521-10E637833C88}" destId="{85A6380E-AFD6-4B82-AF12-5391F5C8D9FF}" srcOrd="1" destOrd="0" presId="urn:microsoft.com/office/officeart/2005/8/layout/orgChart1"/>
    <dgm:cxn modelId="{C3EE7B26-60E4-4F52-94C3-BCBC341FE52E}" type="presParOf" srcId="{FD2427BB-4FDF-4236-A89C-24EC6E60C266}" destId="{62996356-CD89-403A-9C43-9596DC0EB162}" srcOrd="1" destOrd="0" presId="urn:microsoft.com/office/officeart/2005/8/layout/orgChart1"/>
    <dgm:cxn modelId="{12E786E7-5A30-492C-A681-57D28C2FF330}" type="presParOf" srcId="{FD2427BB-4FDF-4236-A89C-24EC6E60C266}" destId="{6EE47C85-39EF-4DDA-A174-C2D9C6D6D07C}" srcOrd="2" destOrd="0" presId="urn:microsoft.com/office/officeart/2005/8/layout/orgChart1"/>
    <dgm:cxn modelId="{2C0A0B25-476E-4B3B-B09C-B3FDC7637AD7}" type="presParOf" srcId="{55054A28-1AA6-4D85-9564-057DE6B6D117}" destId="{C9B8A779-5E33-4C37-B3BB-0D5DA7306DB4}" srcOrd="4" destOrd="0" presId="urn:microsoft.com/office/officeart/2005/8/layout/orgChart1"/>
    <dgm:cxn modelId="{C37D1E7D-3E8C-40D4-918A-2E6B44A65A60}" type="presParOf" srcId="{55054A28-1AA6-4D85-9564-057DE6B6D117}" destId="{8210C0C2-F4A5-4334-932C-0FABE6E2A521}" srcOrd="5" destOrd="0" presId="urn:microsoft.com/office/officeart/2005/8/layout/orgChart1"/>
    <dgm:cxn modelId="{263DABC9-3A1C-4ADC-BC73-06754F39A3EA}" type="presParOf" srcId="{8210C0C2-F4A5-4334-932C-0FABE6E2A521}" destId="{A3D1826C-29D4-4E72-9E7F-5DE4596970FE}" srcOrd="0" destOrd="0" presId="urn:microsoft.com/office/officeart/2005/8/layout/orgChart1"/>
    <dgm:cxn modelId="{482D6F14-C1EC-495C-9979-E7C52112E74B}" type="presParOf" srcId="{A3D1826C-29D4-4E72-9E7F-5DE4596970FE}" destId="{6ECD5899-EC9F-40B1-8E60-0B07B67CD98D}" srcOrd="0" destOrd="0" presId="urn:microsoft.com/office/officeart/2005/8/layout/orgChart1"/>
    <dgm:cxn modelId="{9006082E-5D50-4871-8453-3E2E4E65A72C}" type="presParOf" srcId="{A3D1826C-29D4-4E72-9E7F-5DE4596970FE}" destId="{FAFA59A7-D689-4E6A-BB75-8AB35D5BCBA7}" srcOrd="1" destOrd="0" presId="urn:microsoft.com/office/officeart/2005/8/layout/orgChart1"/>
    <dgm:cxn modelId="{CA24B4E6-095E-4031-8032-41D7A4A1A803}" type="presParOf" srcId="{8210C0C2-F4A5-4334-932C-0FABE6E2A521}" destId="{7DD3B310-96F6-46A3-B359-35483B11ABE9}" srcOrd="1" destOrd="0" presId="urn:microsoft.com/office/officeart/2005/8/layout/orgChart1"/>
    <dgm:cxn modelId="{7092AFA1-7BBB-4454-B1AA-47AE12F4C397}" type="presParOf" srcId="{8210C0C2-F4A5-4334-932C-0FABE6E2A521}" destId="{E1985E01-0257-42EB-A5BE-5CA05645C6E2}" srcOrd="2" destOrd="0" presId="urn:microsoft.com/office/officeart/2005/8/layout/orgChart1"/>
    <dgm:cxn modelId="{681F0EAF-9395-4EEA-9BDB-3E1AC3EEE013}" type="presParOf" srcId="{2549F863-FCFF-4EF9-B7DA-7BCD92F94D46}" destId="{65ED0FC2-6AD9-4E78-8A41-50627F75545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FF5805-74ED-4CBB-AA9C-6D5592CE2D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4BD28A9-2749-48CB-9F0E-6E8EE0DDA751}">
      <dgm:prSet phldrT="[Text]" custT="1"/>
      <dgm:spPr/>
      <dgm:t>
        <a:bodyPr/>
        <a:lstStyle/>
        <a:p>
          <a:r>
            <a:rPr lang="en-US" sz="2400" dirty="0" smtClean="0"/>
            <a:t>Fish</a:t>
          </a:r>
          <a:endParaRPr lang="en-US" sz="2100" dirty="0" smtClean="0"/>
        </a:p>
        <a:p>
          <a:r>
            <a:rPr lang="en-US" sz="1600" dirty="0" smtClean="0"/>
            <a:t>void Propel</a:t>
          </a:r>
        </a:p>
        <a:p>
          <a:r>
            <a:rPr lang="en-US" sz="1600" dirty="0" smtClean="0"/>
            <a:t>float </a:t>
          </a:r>
          <a:r>
            <a:rPr lang="en-US" sz="1600" dirty="0" err="1" smtClean="0"/>
            <a:t>MaxDepth</a:t>
          </a:r>
          <a:endParaRPr lang="en-US" sz="1600" dirty="0"/>
        </a:p>
      </dgm:t>
    </dgm:pt>
    <dgm:pt modelId="{5B2B8507-4198-4822-8FE4-A7F4F0763EDF}" type="parTrans" cxnId="{C1DBAFC8-BCB2-4CB7-A292-C2D57D95890B}">
      <dgm:prSet/>
      <dgm:spPr/>
      <dgm:t>
        <a:bodyPr/>
        <a:lstStyle/>
        <a:p>
          <a:endParaRPr lang="en-US"/>
        </a:p>
      </dgm:t>
    </dgm:pt>
    <dgm:pt modelId="{8F21B7D5-EBDE-493B-B5DC-3C7716A79458}" type="sibTrans" cxnId="{C1DBAFC8-BCB2-4CB7-A292-C2D57D95890B}">
      <dgm:prSet/>
      <dgm:spPr/>
      <dgm:t>
        <a:bodyPr/>
        <a:lstStyle/>
        <a:p>
          <a:endParaRPr lang="en-US"/>
        </a:p>
      </dgm:t>
    </dgm:pt>
    <dgm:pt modelId="{E4B6A0D9-4160-447E-924D-FE0C37525788}">
      <dgm:prSet phldrT="[Text]" custT="1"/>
      <dgm:spPr/>
      <dgm:t>
        <a:bodyPr/>
        <a:lstStyle/>
        <a:p>
          <a:r>
            <a:rPr lang="en-US" sz="2400" dirty="0" err="1" smtClean="0"/>
            <a:t>FlyingFish</a:t>
          </a:r>
          <a:endParaRPr lang="en-US" sz="2400" dirty="0"/>
        </a:p>
      </dgm:t>
    </dgm:pt>
    <dgm:pt modelId="{C2BCC3F1-B288-416C-BFDA-B6E2B3675A15}" type="parTrans" cxnId="{ED41AD3D-FA4E-4175-91CF-FEAB8C5FCDA9}">
      <dgm:prSet/>
      <dgm:spPr/>
      <dgm:t>
        <a:bodyPr/>
        <a:lstStyle/>
        <a:p>
          <a:endParaRPr lang="en-US"/>
        </a:p>
      </dgm:t>
    </dgm:pt>
    <dgm:pt modelId="{118B4F88-5B29-40F8-B5B5-16ED22021BCB}" type="sibTrans" cxnId="{ED41AD3D-FA4E-4175-91CF-FEAB8C5FCDA9}">
      <dgm:prSet/>
      <dgm:spPr/>
      <dgm:t>
        <a:bodyPr/>
        <a:lstStyle/>
        <a:p>
          <a:endParaRPr lang="en-US"/>
        </a:p>
      </dgm:t>
    </dgm:pt>
    <dgm:pt modelId="{D9B205B1-573B-4F5A-90D4-9CB2C5FA297A}">
      <dgm:prSet phldrT="[Text]" custT="1"/>
      <dgm:spPr/>
      <dgm:t>
        <a:bodyPr/>
        <a:lstStyle/>
        <a:p>
          <a:r>
            <a:rPr lang="en-US" sz="2400" dirty="0" smtClean="0"/>
            <a:t>Minnow</a:t>
          </a:r>
          <a:endParaRPr lang="en-US" sz="2400" dirty="0"/>
        </a:p>
      </dgm:t>
    </dgm:pt>
    <dgm:pt modelId="{B682F9D5-0F8B-46AA-9662-EF7004E103A1}" type="parTrans" cxnId="{4B558BDA-B040-46D7-8930-04BF1D7ABF30}">
      <dgm:prSet/>
      <dgm:spPr/>
      <dgm:t>
        <a:bodyPr/>
        <a:lstStyle/>
        <a:p>
          <a:endParaRPr lang="en-US"/>
        </a:p>
      </dgm:t>
    </dgm:pt>
    <dgm:pt modelId="{E975723C-C9C1-40E5-9999-1325F22E3332}" type="sibTrans" cxnId="{4B558BDA-B040-46D7-8930-04BF1D7ABF30}">
      <dgm:prSet/>
      <dgm:spPr/>
      <dgm:t>
        <a:bodyPr/>
        <a:lstStyle/>
        <a:p>
          <a:endParaRPr lang="en-US"/>
        </a:p>
      </dgm:t>
    </dgm:pt>
    <dgm:pt modelId="{9CB1F096-DA48-4F97-A6A3-AE434D61DA14}">
      <dgm:prSet phldrT="[Text]" custT="1"/>
      <dgm:spPr/>
      <dgm:t>
        <a:bodyPr/>
        <a:lstStyle/>
        <a:p>
          <a:r>
            <a:rPr lang="en-US" sz="2400" dirty="0" err="1" smtClean="0"/>
            <a:t>StarFish</a:t>
          </a:r>
          <a:endParaRPr lang="en-US" sz="2400" dirty="0"/>
        </a:p>
      </dgm:t>
    </dgm:pt>
    <dgm:pt modelId="{77843C08-CD56-4C2E-BCD7-4C26C7407C86}" type="parTrans" cxnId="{A28A1CEA-EBDD-43A9-A617-FFA213913974}">
      <dgm:prSet/>
      <dgm:spPr/>
      <dgm:t>
        <a:bodyPr/>
        <a:lstStyle/>
        <a:p>
          <a:endParaRPr lang="en-US"/>
        </a:p>
      </dgm:t>
    </dgm:pt>
    <dgm:pt modelId="{2B904241-EEC3-44A4-BD9B-292FF77B061D}" type="sibTrans" cxnId="{A28A1CEA-EBDD-43A9-A617-FFA213913974}">
      <dgm:prSet/>
      <dgm:spPr/>
      <dgm:t>
        <a:bodyPr/>
        <a:lstStyle/>
        <a:p>
          <a:endParaRPr lang="en-US"/>
        </a:p>
      </dgm:t>
    </dgm:pt>
    <dgm:pt modelId="{F5FAC331-FB51-44AC-ABEE-E208E90DA05E}" type="pres">
      <dgm:prSet presAssocID="{6FFF5805-74ED-4CBB-AA9C-6D5592CE2DEB}" presName="hierChild1" presStyleCnt="0">
        <dgm:presLayoutVars>
          <dgm:orgChart val="1"/>
          <dgm:chPref val="1"/>
          <dgm:dir/>
          <dgm:animOne val="branch"/>
          <dgm:animLvl val="lvl"/>
          <dgm:resizeHandles/>
        </dgm:presLayoutVars>
      </dgm:prSet>
      <dgm:spPr/>
      <dgm:t>
        <a:bodyPr/>
        <a:lstStyle/>
        <a:p>
          <a:endParaRPr lang="en-US"/>
        </a:p>
      </dgm:t>
    </dgm:pt>
    <dgm:pt modelId="{4CB84048-D9C7-48D4-8DE7-FFFE1A3B0E8B}" type="pres">
      <dgm:prSet presAssocID="{24BD28A9-2749-48CB-9F0E-6E8EE0DDA751}" presName="hierRoot1" presStyleCnt="0">
        <dgm:presLayoutVars>
          <dgm:hierBranch val="init"/>
        </dgm:presLayoutVars>
      </dgm:prSet>
      <dgm:spPr/>
    </dgm:pt>
    <dgm:pt modelId="{7D1D96E2-B7F4-451D-AF88-78F72B6D5819}" type="pres">
      <dgm:prSet presAssocID="{24BD28A9-2749-48CB-9F0E-6E8EE0DDA751}" presName="rootComposite1" presStyleCnt="0"/>
      <dgm:spPr/>
    </dgm:pt>
    <dgm:pt modelId="{D7329D9C-3344-49FF-B701-6B8C660FA17E}" type="pres">
      <dgm:prSet presAssocID="{24BD28A9-2749-48CB-9F0E-6E8EE0DDA751}" presName="rootText1" presStyleLbl="node0" presStyleIdx="0" presStyleCnt="1" custLinFactNeighborX="76678" custLinFactNeighborY="1289">
        <dgm:presLayoutVars>
          <dgm:chPref val="3"/>
        </dgm:presLayoutVars>
      </dgm:prSet>
      <dgm:spPr/>
      <dgm:t>
        <a:bodyPr/>
        <a:lstStyle/>
        <a:p>
          <a:endParaRPr lang="en-US"/>
        </a:p>
      </dgm:t>
    </dgm:pt>
    <dgm:pt modelId="{EDD188A2-C6F0-4059-8AE8-D7A32EF0AD6A}" type="pres">
      <dgm:prSet presAssocID="{24BD28A9-2749-48CB-9F0E-6E8EE0DDA751}" presName="rootConnector1" presStyleLbl="node1" presStyleIdx="0" presStyleCnt="0"/>
      <dgm:spPr/>
      <dgm:t>
        <a:bodyPr/>
        <a:lstStyle/>
        <a:p>
          <a:endParaRPr lang="en-US"/>
        </a:p>
      </dgm:t>
    </dgm:pt>
    <dgm:pt modelId="{9045569D-1DB1-496F-ABB0-745EC00AC8BB}" type="pres">
      <dgm:prSet presAssocID="{24BD28A9-2749-48CB-9F0E-6E8EE0DDA751}" presName="hierChild2" presStyleCnt="0"/>
      <dgm:spPr/>
    </dgm:pt>
    <dgm:pt modelId="{4FE3F671-044E-4D0F-9BFB-D26901056FB9}" type="pres">
      <dgm:prSet presAssocID="{C2BCC3F1-B288-416C-BFDA-B6E2B3675A15}" presName="Name37" presStyleLbl="parChTrans1D2" presStyleIdx="0" presStyleCnt="3"/>
      <dgm:spPr/>
      <dgm:t>
        <a:bodyPr/>
        <a:lstStyle/>
        <a:p>
          <a:endParaRPr lang="en-US"/>
        </a:p>
      </dgm:t>
    </dgm:pt>
    <dgm:pt modelId="{53125592-B3FF-4A23-B9C9-5FD3F1193A46}" type="pres">
      <dgm:prSet presAssocID="{E4B6A0D9-4160-447E-924D-FE0C37525788}" presName="hierRoot2" presStyleCnt="0">
        <dgm:presLayoutVars>
          <dgm:hierBranch val="init"/>
        </dgm:presLayoutVars>
      </dgm:prSet>
      <dgm:spPr/>
    </dgm:pt>
    <dgm:pt modelId="{62E67F32-67C6-4CE8-B031-F8C13CC13605}" type="pres">
      <dgm:prSet presAssocID="{E4B6A0D9-4160-447E-924D-FE0C37525788}" presName="rootComposite" presStyleCnt="0"/>
      <dgm:spPr/>
    </dgm:pt>
    <dgm:pt modelId="{2AC5634B-A072-408B-9857-A49BA9C7995D}" type="pres">
      <dgm:prSet presAssocID="{E4B6A0D9-4160-447E-924D-FE0C37525788}" presName="rootText" presStyleLbl="node2" presStyleIdx="0" presStyleCnt="3">
        <dgm:presLayoutVars>
          <dgm:chPref val="3"/>
        </dgm:presLayoutVars>
      </dgm:prSet>
      <dgm:spPr/>
      <dgm:t>
        <a:bodyPr/>
        <a:lstStyle/>
        <a:p>
          <a:endParaRPr lang="en-US"/>
        </a:p>
      </dgm:t>
    </dgm:pt>
    <dgm:pt modelId="{3469E0E8-954D-4F34-9B53-A87FEE707C99}" type="pres">
      <dgm:prSet presAssocID="{E4B6A0D9-4160-447E-924D-FE0C37525788}" presName="rootConnector" presStyleLbl="node2" presStyleIdx="0" presStyleCnt="3"/>
      <dgm:spPr/>
      <dgm:t>
        <a:bodyPr/>
        <a:lstStyle/>
        <a:p>
          <a:endParaRPr lang="en-US"/>
        </a:p>
      </dgm:t>
    </dgm:pt>
    <dgm:pt modelId="{91728D43-6551-4F13-8E72-1775512587E2}" type="pres">
      <dgm:prSet presAssocID="{E4B6A0D9-4160-447E-924D-FE0C37525788}" presName="hierChild4" presStyleCnt="0"/>
      <dgm:spPr/>
    </dgm:pt>
    <dgm:pt modelId="{72DAD081-C705-4339-946F-04E229D09464}" type="pres">
      <dgm:prSet presAssocID="{E4B6A0D9-4160-447E-924D-FE0C37525788}" presName="hierChild5" presStyleCnt="0"/>
      <dgm:spPr/>
    </dgm:pt>
    <dgm:pt modelId="{EBB0846E-44FE-46DB-A29B-009A3C911426}" type="pres">
      <dgm:prSet presAssocID="{B682F9D5-0F8B-46AA-9662-EF7004E103A1}" presName="Name37" presStyleLbl="parChTrans1D2" presStyleIdx="1" presStyleCnt="3"/>
      <dgm:spPr/>
      <dgm:t>
        <a:bodyPr/>
        <a:lstStyle/>
        <a:p>
          <a:endParaRPr lang="en-US"/>
        </a:p>
      </dgm:t>
    </dgm:pt>
    <dgm:pt modelId="{AE990A92-B0EC-4454-8623-DABED414061B}" type="pres">
      <dgm:prSet presAssocID="{D9B205B1-573B-4F5A-90D4-9CB2C5FA297A}" presName="hierRoot2" presStyleCnt="0">
        <dgm:presLayoutVars>
          <dgm:hierBranch val="init"/>
        </dgm:presLayoutVars>
      </dgm:prSet>
      <dgm:spPr/>
    </dgm:pt>
    <dgm:pt modelId="{E346CC7A-19A1-49D5-83B6-A57F375F5F6A}" type="pres">
      <dgm:prSet presAssocID="{D9B205B1-573B-4F5A-90D4-9CB2C5FA297A}" presName="rootComposite" presStyleCnt="0"/>
      <dgm:spPr/>
    </dgm:pt>
    <dgm:pt modelId="{8240D01C-3DD1-48FC-8AF0-FCF729FC55E1}" type="pres">
      <dgm:prSet presAssocID="{D9B205B1-573B-4F5A-90D4-9CB2C5FA297A}" presName="rootText" presStyleLbl="node2" presStyleIdx="1" presStyleCnt="3">
        <dgm:presLayoutVars>
          <dgm:chPref val="3"/>
        </dgm:presLayoutVars>
      </dgm:prSet>
      <dgm:spPr/>
      <dgm:t>
        <a:bodyPr/>
        <a:lstStyle/>
        <a:p>
          <a:endParaRPr lang="en-US"/>
        </a:p>
      </dgm:t>
    </dgm:pt>
    <dgm:pt modelId="{7834590B-45C1-4E55-AB3A-904704EDAA1E}" type="pres">
      <dgm:prSet presAssocID="{D9B205B1-573B-4F5A-90D4-9CB2C5FA297A}" presName="rootConnector" presStyleLbl="node2" presStyleIdx="1" presStyleCnt="3"/>
      <dgm:spPr/>
      <dgm:t>
        <a:bodyPr/>
        <a:lstStyle/>
        <a:p>
          <a:endParaRPr lang="en-US"/>
        </a:p>
      </dgm:t>
    </dgm:pt>
    <dgm:pt modelId="{1162B94E-56FF-4901-8FBE-6B09951B5C27}" type="pres">
      <dgm:prSet presAssocID="{D9B205B1-573B-4F5A-90D4-9CB2C5FA297A}" presName="hierChild4" presStyleCnt="0"/>
      <dgm:spPr/>
    </dgm:pt>
    <dgm:pt modelId="{1E77008F-0FD0-4008-8DC3-B82E42FD8AAF}" type="pres">
      <dgm:prSet presAssocID="{D9B205B1-573B-4F5A-90D4-9CB2C5FA297A}" presName="hierChild5" presStyleCnt="0"/>
      <dgm:spPr/>
    </dgm:pt>
    <dgm:pt modelId="{7B0765FF-DE1E-4099-AC26-B1FEB3A44EC1}" type="pres">
      <dgm:prSet presAssocID="{77843C08-CD56-4C2E-BCD7-4C26C7407C86}" presName="Name37" presStyleLbl="parChTrans1D2" presStyleIdx="2" presStyleCnt="3"/>
      <dgm:spPr/>
      <dgm:t>
        <a:bodyPr/>
        <a:lstStyle/>
        <a:p>
          <a:endParaRPr lang="en-US"/>
        </a:p>
      </dgm:t>
    </dgm:pt>
    <dgm:pt modelId="{5F9EDB83-1D8C-4F70-B692-5A297876B034}" type="pres">
      <dgm:prSet presAssocID="{9CB1F096-DA48-4F97-A6A3-AE434D61DA14}" presName="hierRoot2" presStyleCnt="0">
        <dgm:presLayoutVars>
          <dgm:hierBranch val="init"/>
        </dgm:presLayoutVars>
      </dgm:prSet>
      <dgm:spPr/>
    </dgm:pt>
    <dgm:pt modelId="{6A2B383F-1F9D-4837-B964-F00FCD642538}" type="pres">
      <dgm:prSet presAssocID="{9CB1F096-DA48-4F97-A6A3-AE434D61DA14}" presName="rootComposite" presStyleCnt="0"/>
      <dgm:spPr/>
    </dgm:pt>
    <dgm:pt modelId="{842793FD-2EB7-4D06-8833-4BBBC6EADDD0}" type="pres">
      <dgm:prSet presAssocID="{9CB1F096-DA48-4F97-A6A3-AE434D61DA14}" presName="rootText" presStyleLbl="node2" presStyleIdx="2" presStyleCnt="3">
        <dgm:presLayoutVars>
          <dgm:chPref val="3"/>
        </dgm:presLayoutVars>
      </dgm:prSet>
      <dgm:spPr/>
      <dgm:t>
        <a:bodyPr/>
        <a:lstStyle/>
        <a:p>
          <a:endParaRPr lang="en-US"/>
        </a:p>
      </dgm:t>
    </dgm:pt>
    <dgm:pt modelId="{A23E0169-1E76-41BA-946E-BBBB4A28E89E}" type="pres">
      <dgm:prSet presAssocID="{9CB1F096-DA48-4F97-A6A3-AE434D61DA14}" presName="rootConnector" presStyleLbl="node2" presStyleIdx="2" presStyleCnt="3"/>
      <dgm:spPr/>
      <dgm:t>
        <a:bodyPr/>
        <a:lstStyle/>
        <a:p>
          <a:endParaRPr lang="en-US"/>
        </a:p>
      </dgm:t>
    </dgm:pt>
    <dgm:pt modelId="{F513DD43-EB9E-4F29-8AC0-6655566A4D7A}" type="pres">
      <dgm:prSet presAssocID="{9CB1F096-DA48-4F97-A6A3-AE434D61DA14}" presName="hierChild4" presStyleCnt="0"/>
      <dgm:spPr/>
    </dgm:pt>
    <dgm:pt modelId="{DC27E6C8-1F39-47EB-B05F-9ADB31184CE3}" type="pres">
      <dgm:prSet presAssocID="{9CB1F096-DA48-4F97-A6A3-AE434D61DA14}" presName="hierChild5" presStyleCnt="0"/>
      <dgm:spPr/>
    </dgm:pt>
    <dgm:pt modelId="{0720E844-A4B5-48CA-BBF1-CE6630B05BF3}" type="pres">
      <dgm:prSet presAssocID="{24BD28A9-2749-48CB-9F0E-6E8EE0DDA751}" presName="hierChild3" presStyleCnt="0"/>
      <dgm:spPr/>
    </dgm:pt>
  </dgm:ptLst>
  <dgm:cxnLst>
    <dgm:cxn modelId="{8855DAEB-26C6-454E-9304-7B1C855276B7}" type="presOf" srcId="{E4B6A0D9-4160-447E-924D-FE0C37525788}" destId="{3469E0E8-954D-4F34-9B53-A87FEE707C99}" srcOrd="1" destOrd="0" presId="urn:microsoft.com/office/officeart/2005/8/layout/orgChart1"/>
    <dgm:cxn modelId="{D5547459-E361-4307-844D-24F3397D6D8A}" type="presOf" srcId="{6FFF5805-74ED-4CBB-AA9C-6D5592CE2DEB}" destId="{F5FAC331-FB51-44AC-ABEE-E208E90DA05E}" srcOrd="0" destOrd="0" presId="urn:microsoft.com/office/officeart/2005/8/layout/orgChart1"/>
    <dgm:cxn modelId="{4B558BDA-B040-46D7-8930-04BF1D7ABF30}" srcId="{24BD28A9-2749-48CB-9F0E-6E8EE0DDA751}" destId="{D9B205B1-573B-4F5A-90D4-9CB2C5FA297A}" srcOrd="1" destOrd="0" parTransId="{B682F9D5-0F8B-46AA-9662-EF7004E103A1}" sibTransId="{E975723C-C9C1-40E5-9999-1325F22E3332}"/>
    <dgm:cxn modelId="{3E64807D-D5EB-42A3-8CAE-C1F635DC9977}" type="presOf" srcId="{9CB1F096-DA48-4F97-A6A3-AE434D61DA14}" destId="{842793FD-2EB7-4D06-8833-4BBBC6EADDD0}" srcOrd="0" destOrd="0" presId="urn:microsoft.com/office/officeart/2005/8/layout/orgChart1"/>
    <dgm:cxn modelId="{0BBB70AE-C988-46D7-9B86-151B927AEB53}" type="presOf" srcId="{24BD28A9-2749-48CB-9F0E-6E8EE0DDA751}" destId="{D7329D9C-3344-49FF-B701-6B8C660FA17E}" srcOrd="0" destOrd="0" presId="urn:microsoft.com/office/officeart/2005/8/layout/orgChart1"/>
    <dgm:cxn modelId="{710D1193-5C07-4802-ADF0-210532115213}" type="presOf" srcId="{24BD28A9-2749-48CB-9F0E-6E8EE0DDA751}" destId="{EDD188A2-C6F0-4059-8AE8-D7A32EF0AD6A}" srcOrd="1" destOrd="0" presId="urn:microsoft.com/office/officeart/2005/8/layout/orgChart1"/>
    <dgm:cxn modelId="{A231704F-A8EA-44FB-9839-3C05FE788E25}" type="presOf" srcId="{D9B205B1-573B-4F5A-90D4-9CB2C5FA297A}" destId="{7834590B-45C1-4E55-AB3A-904704EDAA1E}" srcOrd="1" destOrd="0" presId="urn:microsoft.com/office/officeart/2005/8/layout/orgChart1"/>
    <dgm:cxn modelId="{A28A1CEA-EBDD-43A9-A617-FFA213913974}" srcId="{24BD28A9-2749-48CB-9F0E-6E8EE0DDA751}" destId="{9CB1F096-DA48-4F97-A6A3-AE434D61DA14}" srcOrd="2" destOrd="0" parTransId="{77843C08-CD56-4C2E-BCD7-4C26C7407C86}" sibTransId="{2B904241-EEC3-44A4-BD9B-292FF77B061D}"/>
    <dgm:cxn modelId="{A612A8A8-D14F-4872-A2EA-4298611F247B}" type="presOf" srcId="{C2BCC3F1-B288-416C-BFDA-B6E2B3675A15}" destId="{4FE3F671-044E-4D0F-9BFB-D26901056FB9}" srcOrd="0" destOrd="0" presId="urn:microsoft.com/office/officeart/2005/8/layout/orgChart1"/>
    <dgm:cxn modelId="{1159166E-5954-4B1D-A848-E19A483D44C3}" type="presOf" srcId="{B682F9D5-0F8B-46AA-9662-EF7004E103A1}" destId="{EBB0846E-44FE-46DB-A29B-009A3C911426}" srcOrd="0" destOrd="0" presId="urn:microsoft.com/office/officeart/2005/8/layout/orgChart1"/>
    <dgm:cxn modelId="{C1DBAFC8-BCB2-4CB7-A292-C2D57D95890B}" srcId="{6FFF5805-74ED-4CBB-AA9C-6D5592CE2DEB}" destId="{24BD28A9-2749-48CB-9F0E-6E8EE0DDA751}" srcOrd="0" destOrd="0" parTransId="{5B2B8507-4198-4822-8FE4-A7F4F0763EDF}" sibTransId="{8F21B7D5-EBDE-493B-B5DC-3C7716A79458}"/>
    <dgm:cxn modelId="{CAC6B849-019D-4776-8E4A-97040E6AA829}" type="presOf" srcId="{E4B6A0D9-4160-447E-924D-FE0C37525788}" destId="{2AC5634B-A072-408B-9857-A49BA9C7995D}" srcOrd="0" destOrd="0" presId="urn:microsoft.com/office/officeart/2005/8/layout/orgChart1"/>
    <dgm:cxn modelId="{040EFC64-5EF4-4F91-A6E3-807DCF292044}" type="presOf" srcId="{D9B205B1-573B-4F5A-90D4-9CB2C5FA297A}" destId="{8240D01C-3DD1-48FC-8AF0-FCF729FC55E1}" srcOrd="0" destOrd="0" presId="urn:microsoft.com/office/officeart/2005/8/layout/orgChart1"/>
    <dgm:cxn modelId="{025E88D2-0D14-4289-93CF-0FE6D706CAC3}" type="presOf" srcId="{77843C08-CD56-4C2E-BCD7-4C26C7407C86}" destId="{7B0765FF-DE1E-4099-AC26-B1FEB3A44EC1}" srcOrd="0" destOrd="0" presId="urn:microsoft.com/office/officeart/2005/8/layout/orgChart1"/>
    <dgm:cxn modelId="{A4999792-07C4-4419-ADBF-8D4EFA4E8F70}" type="presOf" srcId="{9CB1F096-DA48-4F97-A6A3-AE434D61DA14}" destId="{A23E0169-1E76-41BA-946E-BBBB4A28E89E}" srcOrd="1" destOrd="0" presId="urn:microsoft.com/office/officeart/2005/8/layout/orgChart1"/>
    <dgm:cxn modelId="{ED41AD3D-FA4E-4175-91CF-FEAB8C5FCDA9}" srcId="{24BD28A9-2749-48CB-9F0E-6E8EE0DDA751}" destId="{E4B6A0D9-4160-447E-924D-FE0C37525788}" srcOrd="0" destOrd="0" parTransId="{C2BCC3F1-B288-416C-BFDA-B6E2B3675A15}" sibTransId="{118B4F88-5B29-40F8-B5B5-16ED22021BCB}"/>
    <dgm:cxn modelId="{7F8EE950-BC93-45F7-9720-826BA895701F}" type="presParOf" srcId="{F5FAC331-FB51-44AC-ABEE-E208E90DA05E}" destId="{4CB84048-D9C7-48D4-8DE7-FFFE1A3B0E8B}" srcOrd="0" destOrd="0" presId="urn:microsoft.com/office/officeart/2005/8/layout/orgChart1"/>
    <dgm:cxn modelId="{C34E9733-40CA-4028-BB0F-57BDDDEF995B}" type="presParOf" srcId="{4CB84048-D9C7-48D4-8DE7-FFFE1A3B0E8B}" destId="{7D1D96E2-B7F4-451D-AF88-78F72B6D5819}" srcOrd="0" destOrd="0" presId="urn:microsoft.com/office/officeart/2005/8/layout/orgChart1"/>
    <dgm:cxn modelId="{B75905FA-1DB7-49F8-8B8B-2B9232148879}" type="presParOf" srcId="{7D1D96E2-B7F4-451D-AF88-78F72B6D5819}" destId="{D7329D9C-3344-49FF-B701-6B8C660FA17E}" srcOrd="0" destOrd="0" presId="urn:microsoft.com/office/officeart/2005/8/layout/orgChart1"/>
    <dgm:cxn modelId="{CEFEC699-8BEA-4CE2-82C5-AB1E24469EFD}" type="presParOf" srcId="{7D1D96E2-B7F4-451D-AF88-78F72B6D5819}" destId="{EDD188A2-C6F0-4059-8AE8-D7A32EF0AD6A}" srcOrd="1" destOrd="0" presId="urn:microsoft.com/office/officeart/2005/8/layout/orgChart1"/>
    <dgm:cxn modelId="{779EB7DD-C036-45D5-9143-E02A8E0218EE}" type="presParOf" srcId="{4CB84048-D9C7-48D4-8DE7-FFFE1A3B0E8B}" destId="{9045569D-1DB1-496F-ABB0-745EC00AC8BB}" srcOrd="1" destOrd="0" presId="urn:microsoft.com/office/officeart/2005/8/layout/orgChart1"/>
    <dgm:cxn modelId="{FBA48027-25ED-4A9B-9E34-58296D74010D}" type="presParOf" srcId="{9045569D-1DB1-496F-ABB0-745EC00AC8BB}" destId="{4FE3F671-044E-4D0F-9BFB-D26901056FB9}" srcOrd="0" destOrd="0" presId="urn:microsoft.com/office/officeart/2005/8/layout/orgChart1"/>
    <dgm:cxn modelId="{44D2D7F4-12CE-4F20-9298-652D7C335364}" type="presParOf" srcId="{9045569D-1DB1-496F-ABB0-745EC00AC8BB}" destId="{53125592-B3FF-4A23-B9C9-5FD3F1193A46}" srcOrd="1" destOrd="0" presId="urn:microsoft.com/office/officeart/2005/8/layout/orgChart1"/>
    <dgm:cxn modelId="{A71963DA-18EC-4901-B0A8-915DE88475D1}" type="presParOf" srcId="{53125592-B3FF-4A23-B9C9-5FD3F1193A46}" destId="{62E67F32-67C6-4CE8-B031-F8C13CC13605}" srcOrd="0" destOrd="0" presId="urn:microsoft.com/office/officeart/2005/8/layout/orgChart1"/>
    <dgm:cxn modelId="{F747799D-930E-49A9-8BB9-FE7E4F6A30BE}" type="presParOf" srcId="{62E67F32-67C6-4CE8-B031-F8C13CC13605}" destId="{2AC5634B-A072-408B-9857-A49BA9C7995D}" srcOrd="0" destOrd="0" presId="urn:microsoft.com/office/officeart/2005/8/layout/orgChart1"/>
    <dgm:cxn modelId="{225E55AD-5017-4E71-8022-E59D802D13E5}" type="presParOf" srcId="{62E67F32-67C6-4CE8-B031-F8C13CC13605}" destId="{3469E0E8-954D-4F34-9B53-A87FEE707C99}" srcOrd="1" destOrd="0" presId="urn:microsoft.com/office/officeart/2005/8/layout/orgChart1"/>
    <dgm:cxn modelId="{A8EC0C29-A591-4EAE-BF55-F47E806268F2}" type="presParOf" srcId="{53125592-B3FF-4A23-B9C9-5FD3F1193A46}" destId="{91728D43-6551-4F13-8E72-1775512587E2}" srcOrd="1" destOrd="0" presId="urn:microsoft.com/office/officeart/2005/8/layout/orgChart1"/>
    <dgm:cxn modelId="{30202594-13F1-4B4B-8681-849BA2D35E8E}" type="presParOf" srcId="{53125592-B3FF-4A23-B9C9-5FD3F1193A46}" destId="{72DAD081-C705-4339-946F-04E229D09464}" srcOrd="2" destOrd="0" presId="urn:microsoft.com/office/officeart/2005/8/layout/orgChart1"/>
    <dgm:cxn modelId="{0AD904E9-AEFD-4680-9C78-A2E89EE09274}" type="presParOf" srcId="{9045569D-1DB1-496F-ABB0-745EC00AC8BB}" destId="{EBB0846E-44FE-46DB-A29B-009A3C911426}" srcOrd="2" destOrd="0" presId="urn:microsoft.com/office/officeart/2005/8/layout/orgChart1"/>
    <dgm:cxn modelId="{5E9BEC99-C5BC-49DF-B046-995C21C1F829}" type="presParOf" srcId="{9045569D-1DB1-496F-ABB0-745EC00AC8BB}" destId="{AE990A92-B0EC-4454-8623-DABED414061B}" srcOrd="3" destOrd="0" presId="urn:microsoft.com/office/officeart/2005/8/layout/orgChart1"/>
    <dgm:cxn modelId="{C42C6B24-8CE3-4937-90A7-146F9B219F37}" type="presParOf" srcId="{AE990A92-B0EC-4454-8623-DABED414061B}" destId="{E346CC7A-19A1-49D5-83B6-A57F375F5F6A}" srcOrd="0" destOrd="0" presId="urn:microsoft.com/office/officeart/2005/8/layout/orgChart1"/>
    <dgm:cxn modelId="{12AA3C69-FDC6-44FF-AE7E-05CF894D2499}" type="presParOf" srcId="{E346CC7A-19A1-49D5-83B6-A57F375F5F6A}" destId="{8240D01C-3DD1-48FC-8AF0-FCF729FC55E1}" srcOrd="0" destOrd="0" presId="urn:microsoft.com/office/officeart/2005/8/layout/orgChart1"/>
    <dgm:cxn modelId="{78F91DE7-1627-4824-8120-F523434571A6}" type="presParOf" srcId="{E346CC7A-19A1-49D5-83B6-A57F375F5F6A}" destId="{7834590B-45C1-4E55-AB3A-904704EDAA1E}" srcOrd="1" destOrd="0" presId="urn:microsoft.com/office/officeart/2005/8/layout/orgChart1"/>
    <dgm:cxn modelId="{571FA640-09C3-4854-ABC0-B79F7B4C689B}" type="presParOf" srcId="{AE990A92-B0EC-4454-8623-DABED414061B}" destId="{1162B94E-56FF-4901-8FBE-6B09951B5C27}" srcOrd="1" destOrd="0" presId="urn:microsoft.com/office/officeart/2005/8/layout/orgChart1"/>
    <dgm:cxn modelId="{13ED7939-FBD2-4043-8EEF-61D6816E7F47}" type="presParOf" srcId="{AE990A92-B0EC-4454-8623-DABED414061B}" destId="{1E77008F-0FD0-4008-8DC3-B82E42FD8AAF}" srcOrd="2" destOrd="0" presId="urn:microsoft.com/office/officeart/2005/8/layout/orgChart1"/>
    <dgm:cxn modelId="{A124FE9D-7BE7-4195-82A5-46DBF08A1441}" type="presParOf" srcId="{9045569D-1DB1-496F-ABB0-745EC00AC8BB}" destId="{7B0765FF-DE1E-4099-AC26-B1FEB3A44EC1}" srcOrd="4" destOrd="0" presId="urn:microsoft.com/office/officeart/2005/8/layout/orgChart1"/>
    <dgm:cxn modelId="{1588BE87-5F88-4E10-BEDF-326FE36D4F86}" type="presParOf" srcId="{9045569D-1DB1-496F-ABB0-745EC00AC8BB}" destId="{5F9EDB83-1D8C-4F70-B692-5A297876B034}" srcOrd="5" destOrd="0" presId="urn:microsoft.com/office/officeart/2005/8/layout/orgChart1"/>
    <dgm:cxn modelId="{1189F4B8-D1BB-4D62-8C00-165DEBCB996A}" type="presParOf" srcId="{5F9EDB83-1D8C-4F70-B692-5A297876B034}" destId="{6A2B383F-1F9D-4837-B964-F00FCD642538}" srcOrd="0" destOrd="0" presId="urn:microsoft.com/office/officeart/2005/8/layout/orgChart1"/>
    <dgm:cxn modelId="{717DA718-7038-4754-B4A7-17637EAE2266}" type="presParOf" srcId="{6A2B383F-1F9D-4837-B964-F00FCD642538}" destId="{842793FD-2EB7-4D06-8833-4BBBC6EADDD0}" srcOrd="0" destOrd="0" presId="urn:microsoft.com/office/officeart/2005/8/layout/orgChart1"/>
    <dgm:cxn modelId="{8EBD6F5F-7CA8-44D6-8CB8-94BBD248C406}" type="presParOf" srcId="{6A2B383F-1F9D-4837-B964-F00FCD642538}" destId="{A23E0169-1E76-41BA-946E-BBBB4A28E89E}" srcOrd="1" destOrd="0" presId="urn:microsoft.com/office/officeart/2005/8/layout/orgChart1"/>
    <dgm:cxn modelId="{55645A66-8C25-436F-BC7D-8676CB09490F}" type="presParOf" srcId="{5F9EDB83-1D8C-4F70-B692-5A297876B034}" destId="{F513DD43-EB9E-4F29-8AC0-6655566A4D7A}" srcOrd="1" destOrd="0" presId="urn:microsoft.com/office/officeart/2005/8/layout/orgChart1"/>
    <dgm:cxn modelId="{9389CA36-6EA2-4B27-BF92-D3B56C91D511}" type="presParOf" srcId="{5F9EDB83-1D8C-4F70-B692-5A297876B034}" destId="{DC27E6C8-1F39-47EB-B05F-9ADB31184CE3}" srcOrd="2" destOrd="0" presId="urn:microsoft.com/office/officeart/2005/8/layout/orgChart1"/>
    <dgm:cxn modelId="{32EAA7E9-B694-4859-BF74-EE4F18B5D855}" type="presParOf" srcId="{4CB84048-D9C7-48D4-8DE7-FFFE1A3B0E8B}" destId="{0720E844-A4B5-48CA-BBF1-CE6630B05BF3}"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157B51-576D-4343-9B52-24016537921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C7AC76C-6B4B-4658-9042-2A2A8F57FC8E}">
      <dgm:prSet phldrT="[Text]"/>
      <dgm:spPr/>
      <dgm:t>
        <a:bodyPr/>
        <a:lstStyle/>
        <a:p>
          <a:r>
            <a:rPr lang="en-US" dirty="0" err="1" smtClean="0"/>
            <a:t>ISwimmable</a:t>
          </a:r>
          <a:endParaRPr lang="en-US" dirty="0"/>
        </a:p>
      </dgm:t>
    </dgm:pt>
    <dgm:pt modelId="{FCB52AE9-594A-43BE-9DEB-7E4ABE8D9AFF}" type="parTrans" cxnId="{64C3ABF6-904D-4341-BDEB-64CC2B5B74F8}">
      <dgm:prSet/>
      <dgm:spPr/>
      <dgm:t>
        <a:bodyPr/>
        <a:lstStyle/>
        <a:p>
          <a:endParaRPr lang="en-US"/>
        </a:p>
      </dgm:t>
    </dgm:pt>
    <dgm:pt modelId="{27FB4C62-FF9E-49F3-9046-FE381ADBAF4E}" type="sibTrans" cxnId="{64C3ABF6-904D-4341-BDEB-64CC2B5B74F8}">
      <dgm:prSet/>
      <dgm:spPr/>
      <dgm:t>
        <a:bodyPr/>
        <a:lstStyle/>
        <a:p>
          <a:endParaRPr lang="en-US"/>
        </a:p>
      </dgm:t>
    </dgm:pt>
    <dgm:pt modelId="{845C839E-6628-43BF-A70A-C6E33CF396C0}">
      <dgm:prSet phldrT="[Text]" custT="1"/>
      <dgm:spPr/>
      <dgm:t>
        <a:bodyPr/>
        <a:lstStyle/>
        <a:p>
          <a:r>
            <a:rPr lang="en-US" sz="2000" dirty="0" smtClean="0"/>
            <a:t>Bird</a:t>
          </a:r>
          <a:endParaRPr lang="en-US" sz="2000" dirty="0"/>
        </a:p>
      </dgm:t>
    </dgm:pt>
    <dgm:pt modelId="{A5FDDA05-D50C-4975-AFF2-9D564C90C677}" type="parTrans" cxnId="{07027CEC-DAA4-4C0F-B63D-08CA73367AF5}">
      <dgm:prSet/>
      <dgm:spPr/>
      <dgm:t>
        <a:bodyPr/>
        <a:lstStyle/>
        <a:p>
          <a:endParaRPr lang="en-US"/>
        </a:p>
      </dgm:t>
    </dgm:pt>
    <dgm:pt modelId="{D3446FBE-F931-4449-887F-76B79ED3277E}" type="sibTrans" cxnId="{07027CEC-DAA4-4C0F-B63D-08CA73367AF5}">
      <dgm:prSet/>
      <dgm:spPr/>
      <dgm:t>
        <a:bodyPr/>
        <a:lstStyle/>
        <a:p>
          <a:endParaRPr lang="en-US"/>
        </a:p>
      </dgm:t>
    </dgm:pt>
    <dgm:pt modelId="{C0B4A605-AE56-4091-9878-5813EC891387}">
      <dgm:prSet phldrT="[Text]"/>
      <dgm:spPr/>
      <dgm:t>
        <a:bodyPr/>
        <a:lstStyle/>
        <a:p>
          <a:r>
            <a:rPr lang="en-US" dirty="0" err="1" smtClean="0"/>
            <a:t>IFlyable</a:t>
          </a:r>
          <a:endParaRPr lang="en-US" dirty="0"/>
        </a:p>
      </dgm:t>
    </dgm:pt>
    <dgm:pt modelId="{152EE3F0-6183-459E-B82B-0068CC9E739B}" type="parTrans" cxnId="{A3D46256-FAB1-4941-AD05-EF8F64F6B968}">
      <dgm:prSet/>
      <dgm:spPr/>
      <dgm:t>
        <a:bodyPr/>
        <a:lstStyle/>
        <a:p>
          <a:endParaRPr lang="en-US"/>
        </a:p>
      </dgm:t>
    </dgm:pt>
    <dgm:pt modelId="{46152CC4-B516-4346-B7CC-307BA678F791}" type="sibTrans" cxnId="{A3D46256-FAB1-4941-AD05-EF8F64F6B968}">
      <dgm:prSet/>
      <dgm:spPr/>
      <dgm:t>
        <a:bodyPr/>
        <a:lstStyle/>
        <a:p>
          <a:endParaRPr lang="en-US"/>
        </a:p>
      </dgm:t>
    </dgm:pt>
    <dgm:pt modelId="{F333EBC4-6461-4861-9126-5D3B5AA8F17A}">
      <dgm:prSet phldrT="[Text]" custT="1"/>
      <dgm:spPr/>
      <dgm:t>
        <a:bodyPr/>
        <a:lstStyle/>
        <a:p>
          <a:r>
            <a:rPr lang="en-US" sz="2000" dirty="0" smtClean="0"/>
            <a:t>Ostrich</a:t>
          </a:r>
          <a:endParaRPr lang="en-US" sz="2000" dirty="0"/>
        </a:p>
      </dgm:t>
    </dgm:pt>
    <dgm:pt modelId="{0AE61721-38E3-45D5-91EE-974A57EE789B}" type="parTrans" cxnId="{11E71FE9-1B41-4B31-A133-EE5919230502}">
      <dgm:prSet/>
      <dgm:spPr/>
      <dgm:t>
        <a:bodyPr/>
        <a:lstStyle/>
        <a:p>
          <a:endParaRPr lang="en-US"/>
        </a:p>
      </dgm:t>
    </dgm:pt>
    <dgm:pt modelId="{8734B6D2-3854-45D6-A4A3-A48DA30C8EC0}" type="sibTrans" cxnId="{11E71FE9-1B41-4B31-A133-EE5919230502}">
      <dgm:prSet/>
      <dgm:spPr/>
      <dgm:t>
        <a:bodyPr/>
        <a:lstStyle/>
        <a:p>
          <a:endParaRPr lang="en-US"/>
        </a:p>
      </dgm:t>
    </dgm:pt>
    <dgm:pt modelId="{E8E071C7-3122-40D0-867C-C98ED8E8EE2C}">
      <dgm:prSet phldrT="[Text]" custT="1"/>
      <dgm:spPr/>
      <dgm:t>
        <a:bodyPr/>
        <a:lstStyle/>
        <a:p>
          <a:r>
            <a:rPr lang="en-US" sz="2000" dirty="0" smtClean="0"/>
            <a:t>Penguin</a:t>
          </a:r>
          <a:endParaRPr lang="en-US" sz="2000" dirty="0"/>
        </a:p>
      </dgm:t>
    </dgm:pt>
    <dgm:pt modelId="{E7264FE6-B7F5-4348-A1FB-AE56AB5511BB}" type="parTrans" cxnId="{3B51BEF8-E8C3-426F-B5CE-A7EE3CEC51AB}">
      <dgm:prSet/>
      <dgm:spPr/>
      <dgm:t>
        <a:bodyPr/>
        <a:lstStyle/>
        <a:p>
          <a:endParaRPr lang="en-US"/>
        </a:p>
      </dgm:t>
    </dgm:pt>
    <dgm:pt modelId="{BE2E70ED-093C-49FA-9EBF-F89C134DBEAD}" type="sibTrans" cxnId="{3B51BEF8-E8C3-426F-B5CE-A7EE3CEC51AB}">
      <dgm:prSet/>
      <dgm:spPr/>
      <dgm:t>
        <a:bodyPr/>
        <a:lstStyle/>
        <a:p>
          <a:endParaRPr lang="en-US"/>
        </a:p>
      </dgm:t>
    </dgm:pt>
    <dgm:pt modelId="{23439F85-AFA3-43A4-8A36-552149586A8D}">
      <dgm:prSet phldrT="[Text]" custT="1"/>
      <dgm:spPr/>
      <dgm:t>
        <a:bodyPr/>
        <a:lstStyle/>
        <a:p>
          <a:r>
            <a:rPr lang="en-US" sz="2000" dirty="0" smtClean="0"/>
            <a:t>Fish</a:t>
          </a:r>
          <a:endParaRPr lang="en-US" sz="2000" dirty="0"/>
        </a:p>
      </dgm:t>
    </dgm:pt>
    <dgm:pt modelId="{809FDEA6-3A8A-4A29-9BD5-A6B3CDF49F51}" type="parTrans" cxnId="{39158B58-0BF9-4DAD-A1D1-B268360F7A61}">
      <dgm:prSet/>
      <dgm:spPr/>
      <dgm:t>
        <a:bodyPr/>
        <a:lstStyle/>
        <a:p>
          <a:endParaRPr lang="en-US"/>
        </a:p>
      </dgm:t>
    </dgm:pt>
    <dgm:pt modelId="{1E6B0C8B-62F6-46C9-ABE7-0EC6B9121CB7}" type="sibTrans" cxnId="{39158B58-0BF9-4DAD-A1D1-B268360F7A61}">
      <dgm:prSet/>
      <dgm:spPr/>
      <dgm:t>
        <a:bodyPr/>
        <a:lstStyle/>
        <a:p>
          <a:endParaRPr lang="en-US"/>
        </a:p>
      </dgm:t>
    </dgm:pt>
    <dgm:pt modelId="{F262FF89-4AC3-43EF-AA78-21571B7991EE}">
      <dgm:prSet phldrT="[Text]" custT="1"/>
      <dgm:spPr/>
      <dgm:t>
        <a:bodyPr/>
        <a:lstStyle/>
        <a:p>
          <a:r>
            <a:rPr lang="en-US" sz="2000" dirty="0" smtClean="0"/>
            <a:t>Minnow</a:t>
          </a:r>
          <a:endParaRPr lang="en-US" sz="2000" dirty="0"/>
        </a:p>
      </dgm:t>
    </dgm:pt>
    <dgm:pt modelId="{0D2B9864-A44B-4B6D-AA17-156970BF07CB}" type="parTrans" cxnId="{78ECC792-B97B-4B58-85EF-BB6B024C4415}">
      <dgm:prSet/>
      <dgm:spPr/>
      <dgm:t>
        <a:bodyPr/>
        <a:lstStyle/>
        <a:p>
          <a:endParaRPr lang="en-US"/>
        </a:p>
      </dgm:t>
    </dgm:pt>
    <dgm:pt modelId="{623FC21E-70F5-4138-AC7F-DF9BA4E1A4B9}" type="sibTrans" cxnId="{78ECC792-B97B-4B58-85EF-BB6B024C4415}">
      <dgm:prSet/>
      <dgm:spPr/>
      <dgm:t>
        <a:bodyPr/>
        <a:lstStyle/>
        <a:p>
          <a:endParaRPr lang="en-US"/>
        </a:p>
      </dgm:t>
    </dgm:pt>
    <dgm:pt modelId="{3F86E3D2-D3BB-4180-A97A-D47292AEB27F}">
      <dgm:prSet phldrT="[Text]" custT="1"/>
      <dgm:spPr/>
      <dgm:t>
        <a:bodyPr/>
        <a:lstStyle/>
        <a:p>
          <a:r>
            <a:rPr lang="en-US" sz="2000" dirty="0" err="1" smtClean="0"/>
            <a:t>StarFish</a:t>
          </a:r>
          <a:endParaRPr lang="en-US" sz="2000" dirty="0"/>
        </a:p>
      </dgm:t>
    </dgm:pt>
    <dgm:pt modelId="{48D3D013-65F9-46E4-A1D6-1D924710CA0F}" type="parTrans" cxnId="{4AD6ADA5-71B7-4955-9DB8-1A35C820AB05}">
      <dgm:prSet/>
      <dgm:spPr/>
      <dgm:t>
        <a:bodyPr/>
        <a:lstStyle/>
        <a:p>
          <a:endParaRPr lang="en-US"/>
        </a:p>
      </dgm:t>
    </dgm:pt>
    <dgm:pt modelId="{7DE4B127-B02C-45A6-ACBB-5125323892EF}" type="sibTrans" cxnId="{4AD6ADA5-71B7-4955-9DB8-1A35C820AB05}">
      <dgm:prSet/>
      <dgm:spPr/>
      <dgm:t>
        <a:bodyPr/>
        <a:lstStyle/>
        <a:p>
          <a:endParaRPr lang="en-US"/>
        </a:p>
      </dgm:t>
    </dgm:pt>
    <dgm:pt modelId="{6F2DA072-09E2-46C1-9146-87155BF3DD42}">
      <dgm:prSet phldrT="[Text]" custT="1"/>
      <dgm:spPr/>
      <dgm:t>
        <a:bodyPr/>
        <a:lstStyle/>
        <a:p>
          <a:r>
            <a:rPr lang="en-US" sz="2000" dirty="0" smtClean="0"/>
            <a:t>Sparrow</a:t>
          </a:r>
          <a:endParaRPr lang="en-US" sz="2000" dirty="0"/>
        </a:p>
      </dgm:t>
    </dgm:pt>
    <dgm:pt modelId="{7D3E5AF2-A4BD-4BE4-816D-0758E2BFC553}" type="parTrans" cxnId="{AB8D8FAA-F789-4F4D-A27C-EBBFEEC8DF79}">
      <dgm:prSet/>
      <dgm:spPr/>
      <dgm:t>
        <a:bodyPr/>
        <a:lstStyle/>
        <a:p>
          <a:endParaRPr lang="en-US"/>
        </a:p>
      </dgm:t>
    </dgm:pt>
    <dgm:pt modelId="{0464AC76-5850-4C63-BA29-864FF7B4E73A}" type="sibTrans" cxnId="{AB8D8FAA-F789-4F4D-A27C-EBBFEEC8DF79}">
      <dgm:prSet/>
      <dgm:spPr/>
      <dgm:t>
        <a:bodyPr/>
        <a:lstStyle/>
        <a:p>
          <a:endParaRPr lang="en-US"/>
        </a:p>
      </dgm:t>
    </dgm:pt>
    <dgm:pt modelId="{F276EAFD-D9F8-45A6-9F42-AB75BED0D9A3}">
      <dgm:prSet phldrT="[Text]" custT="1"/>
      <dgm:spPr/>
      <dgm:t>
        <a:bodyPr/>
        <a:lstStyle/>
        <a:p>
          <a:r>
            <a:rPr lang="en-US" sz="2000" dirty="0" err="1" smtClean="0"/>
            <a:t>FlyingFish</a:t>
          </a:r>
          <a:endParaRPr lang="en-US" sz="2000" dirty="0"/>
        </a:p>
      </dgm:t>
    </dgm:pt>
    <dgm:pt modelId="{79F4797A-7E61-47C2-A886-1F120FE44D49}" type="parTrans" cxnId="{F2280C43-4FBE-41AE-8D8D-FDD76429C777}">
      <dgm:prSet/>
      <dgm:spPr/>
      <dgm:t>
        <a:bodyPr/>
        <a:lstStyle/>
        <a:p>
          <a:endParaRPr lang="en-US"/>
        </a:p>
      </dgm:t>
    </dgm:pt>
    <dgm:pt modelId="{C9555CCF-9589-4D82-A5BC-DC918F177D1B}" type="sibTrans" cxnId="{F2280C43-4FBE-41AE-8D8D-FDD76429C777}">
      <dgm:prSet/>
      <dgm:spPr/>
      <dgm:t>
        <a:bodyPr/>
        <a:lstStyle/>
        <a:p>
          <a:endParaRPr lang="en-US"/>
        </a:p>
      </dgm:t>
    </dgm:pt>
    <dgm:pt modelId="{CA456286-B023-4CCF-9640-43969D1C8123}" type="pres">
      <dgm:prSet presAssocID="{E4157B51-576D-4343-9B52-24016537921A}" presName="hierChild1" presStyleCnt="0">
        <dgm:presLayoutVars>
          <dgm:orgChart val="1"/>
          <dgm:chPref val="1"/>
          <dgm:dir/>
          <dgm:animOne val="branch"/>
          <dgm:animLvl val="lvl"/>
          <dgm:resizeHandles/>
        </dgm:presLayoutVars>
      </dgm:prSet>
      <dgm:spPr/>
      <dgm:t>
        <a:bodyPr/>
        <a:lstStyle/>
        <a:p>
          <a:endParaRPr lang="en-US"/>
        </a:p>
      </dgm:t>
    </dgm:pt>
    <dgm:pt modelId="{8E31E57E-205F-4CBC-86C8-60BB67ECD8E7}" type="pres">
      <dgm:prSet presAssocID="{2C7AC76C-6B4B-4658-9042-2A2A8F57FC8E}" presName="hierRoot1" presStyleCnt="0">
        <dgm:presLayoutVars>
          <dgm:hierBranch val="init"/>
        </dgm:presLayoutVars>
      </dgm:prSet>
      <dgm:spPr/>
    </dgm:pt>
    <dgm:pt modelId="{C614FCAB-E272-4DCA-9635-FF5A2D65F628}" type="pres">
      <dgm:prSet presAssocID="{2C7AC76C-6B4B-4658-9042-2A2A8F57FC8E}" presName="rootComposite1" presStyleCnt="0"/>
      <dgm:spPr/>
    </dgm:pt>
    <dgm:pt modelId="{1E8313E7-57B9-4EF3-A68C-E74194AB83AB}" type="pres">
      <dgm:prSet presAssocID="{2C7AC76C-6B4B-4658-9042-2A2A8F57FC8E}" presName="rootText1" presStyleLbl="node0" presStyleIdx="0" presStyleCnt="4" custLinFactX="112886" custLinFactY="-51651" custLinFactNeighborX="200000" custLinFactNeighborY="-100000">
        <dgm:presLayoutVars>
          <dgm:chPref val="3"/>
        </dgm:presLayoutVars>
      </dgm:prSet>
      <dgm:spPr/>
      <dgm:t>
        <a:bodyPr/>
        <a:lstStyle/>
        <a:p>
          <a:endParaRPr lang="en-US"/>
        </a:p>
      </dgm:t>
    </dgm:pt>
    <dgm:pt modelId="{9CB5BC4F-CBF6-4A45-BCAE-3BE0B7CF6070}" type="pres">
      <dgm:prSet presAssocID="{2C7AC76C-6B4B-4658-9042-2A2A8F57FC8E}" presName="rootConnector1" presStyleLbl="node1" presStyleIdx="0" presStyleCnt="0"/>
      <dgm:spPr/>
      <dgm:t>
        <a:bodyPr/>
        <a:lstStyle/>
        <a:p>
          <a:endParaRPr lang="en-US"/>
        </a:p>
      </dgm:t>
    </dgm:pt>
    <dgm:pt modelId="{17AF5EA9-4C53-4A05-A65D-960383FA970B}" type="pres">
      <dgm:prSet presAssocID="{2C7AC76C-6B4B-4658-9042-2A2A8F57FC8E}" presName="hierChild2" presStyleCnt="0"/>
      <dgm:spPr/>
    </dgm:pt>
    <dgm:pt modelId="{ED0DBD61-C0C8-4058-9185-C1769E487750}" type="pres">
      <dgm:prSet presAssocID="{2C7AC76C-6B4B-4658-9042-2A2A8F57FC8E}" presName="hierChild3" presStyleCnt="0"/>
      <dgm:spPr/>
    </dgm:pt>
    <dgm:pt modelId="{F83B0B5B-0309-43F0-B24F-634DA856B8E1}" type="pres">
      <dgm:prSet presAssocID="{C0B4A605-AE56-4091-9878-5813EC891387}" presName="hierRoot1" presStyleCnt="0">
        <dgm:presLayoutVars>
          <dgm:hierBranch val="init"/>
        </dgm:presLayoutVars>
      </dgm:prSet>
      <dgm:spPr/>
    </dgm:pt>
    <dgm:pt modelId="{F2C055D5-C6D9-49C6-AB26-78AB8FF0C21B}" type="pres">
      <dgm:prSet presAssocID="{C0B4A605-AE56-4091-9878-5813EC891387}" presName="rootComposite1" presStyleCnt="0"/>
      <dgm:spPr/>
    </dgm:pt>
    <dgm:pt modelId="{AD2D83D9-2691-4D81-AA79-2E6CE7131040}" type="pres">
      <dgm:prSet presAssocID="{C0B4A605-AE56-4091-9878-5813EC891387}" presName="rootText1" presStyleLbl="node0" presStyleIdx="1" presStyleCnt="4" custLinFactX="109059" custLinFactY="-51408" custLinFactNeighborX="200000" custLinFactNeighborY="-100000">
        <dgm:presLayoutVars>
          <dgm:chPref val="3"/>
        </dgm:presLayoutVars>
      </dgm:prSet>
      <dgm:spPr/>
      <dgm:t>
        <a:bodyPr/>
        <a:lstStyle/>
        <a:p>
          <a:endParaRPr lang="en-US"/>
        </a:p>
      </dgm:t>
    </dgm:pt>
    <dgm:pt modelId="{13EFB7D9-74F8-4F3E-A563-36D588E38EB3}" type="pres">
      <dgm:prSet presAssocID="{C0B4A605-AE56-4091-9878-5813EC891387}" presName="rootConnector1" presStyleLbl="node1" presStyleIdx="0" presStyleCnt="0"/>
      <dgm:spPr/>
      <dgm:t>
        <a:bodyPr/>
        <a:lstStyle/>
        <a:p>
          <a:endParaRPr lang="en-US"/>
        </a:p>
      </dgm:t>
    </dgm:pt>
    <dgm:pt modelId="{3673E8D9-C20D-40BC-9E75-62735A415545}" type="pres">
      <dgm:prSet presAssocID="{C0B4A605-AE56-4091-9878-5813EC891387}" presName="hierChild2" presStyleCnt="0"/>
      <dgm:spPr/>
    </dgm:pt>
    <dgm:pt modelId="{2D66F7F1-3858-4382-AB7D-8BB3833873F5}" type="pres">
      <dgm:prSet presAssocID="{C0B4A605-AE56-4091-9878-5813EC891387}" presName="hierChild3" presStyleCnt="0"/>
      <dgm:spPr/>
    </dgm:pt>
    <dgm:pt modelId="{C1F0877C-57C7-4C4C-9342-91157B761C41}" type="pres">
      <dgm:prSet presAssocID="{845C839E-6628-43BF-A70A-C6E33CF396C0}" presName="hierRoot1" presStyleCnt="0">
        <dgm:presLayoutVars>
          <dgm:hierBranch val="init"/>
        </dgm:presLayoutVars>
      </dgm:prSet>
      <dgm:spPr/>
    </dgm:pt>
    <dgm:pt modelId="{868733B6-68E2-475F-B568-1EF7115CD899}" type="pres">
      <dgm:prSet presAssocID="{845C839E-6628-43BF-A70A-C6E33CF396C0}" presName="rootComposite1" presStyleCnt="0"/>
      <dgm:spPr/>
    </dgm:pt>
    <dgm:pt modelId="{1D150035-E173-4748-8FEC-ABFE9DEF9CFE}" type="pres">
      <dgm:prSet presAssocID="{845C839E-6628-43BF-A70A-C6E33CF396C0}" presName="rootText1" presStyleLbl="node0" presStyleIdx="2" presStyleCnt="4" custLinFactNeighborX="-92564" custLinFactNeighborY="-9370">
        <dgm:presLayoutVars>
          <dgm:chPref val="3"/>
        </dgm:presLayoutVars>
      </dgm:prSet>
      <dgm:spPr/>
      <dgm:t>
        <a:bodyPr/>
        <a:lstStyle/>
        <a:p>
          <a:endParaRPr lang="en-US"/>
        </a:p>
      </dgm:t>
    </dgm:pt>
    <dgm:pt modelId="{78CF28FB-2AA8-49A0-88E8-BE82E4BB8588}" type="pres">
      <dgm:prSet presAssocID="{845C839E-6628-43BF-A70A-C6E33CF396C0}" presName="rootConnector1" presStyleLbl="node1" presStyleIdx="0" presStyleCnt="0"/>
      <dgm:spPr/>
      <dgm:t>
        <a:bodyPr/>
        <a:lstStyle/>
        <a:p>
          <a:endParaRPr lang="en-US"/>
        </a:p>
      </dgm:t>
    </dgm:pt>
    <dgm:pt modelId="{0DACDBB6-5978-42EA-BF0F-13E356AEF1AE}" type="pres">
      <dgm:prSet presAssocID="{845C839E-6628-43BF-A70A-C6E33CF396C0}" presName="hierChild2" presStyleCnt="0"/>
      <dgm:spPr/>
    </dgm:pt>
    <dgm:pt modelId="{12ADE1B9-EFFD-4292-A302-CAD3E1DA18DE}" type="pres">
      <dgm:prSet presAssocID="{0AE61721-38E3-45D5-91EE-974A57EE789B}" presName="Name37" presStyleLbl="parChTrans1D2" presStyleIdx="0" presStyleCnt="6"/>
      <dgm:spPr/>
      <dgm:t>
        <a:bodyPr/>
        <a:lstStyle/>
        <a:p>
          <a:endParaRPr lang="en-US"/>
        </a:p>
      </dgm:t>
    </dgm:pt>
    <dgm:pt modelId="{CFD93C15-DEB3-4E7F-9461-2E4805EDE307}" type="pres">
      <dgm:prSet presAssocID="{F333EBC4-6461-4861-9126-5D3B5AA8F17A}" presName="hierRoot2" presStyleCnt="0">
        <dgm:presLayoutVars>
          <dgm:hierBranch val="init"/>
        </dgm:presLayoutVars>
      </dgm:prSet>
      <dgm:spPr/>
    </dgm:pt>
    <dgm:pt modelId="{77E7DA14-5083-407B-87A9-8CF02DFE35A7}" type="pres">
      <dgm:prSet presAssocID="{F333EBC4-6461-4861-9126-5D3B5AA8F17A}" presName="rootComposite" presStyleCnt="0"/>
      <dgm:spPr/>
    </dgm:pt>
    <dgm:pt modelId="{88794A25-05F9-44A2-A316-1135F919E561}" type="pres">
      <dgm:prSet presAssocID="{F333EBC4-6461-4861-9126-5D3B5AA8F17A}" presName="rootText" presStyleLbl="node2" presStyleIdx="0" presStyleCnt="6" custLinFactNeighborX="-67265">
        <dgm:presLayoutVars>
          <dgm:chPref val="3"/>
        </dgm:presLayoutVars>
      </dgm:prSet>
      <dgm:spPr/>
      <dgm:t>
        <a:bodyPr/>
        <a:lstStyle/>
        <a:p>
          <a:endParaRPr lang="en-US"/>
        </a:p>
      </dgm:t>
    </dgm:pt>
    <dgm:pt modelId="{AD9288C6-E944-4044-9A52-8E6CADF6881C}" type="pres">
      <dgm:prSet presAssocID="{F333EBC4-6461-4861-9126-5D3B5AA8F17A}" presName="rootConnector" presStyleLbl="node2" presStyleIdx="0" presStyleCnt="6"/>
      <dgm:spPr/>
      <dgm:t>
        <a:bodyPr/>
        <a:lstStyle/>
        <a:p>
          <a:endParaRPr lang="en-US"/>
        </a:p>
      </dgm:t>
    </dgm:pt>
    <dgm:pt modelId="{A818CB33-24D4-41DD-872B-B3170126026B}" type="pres">
      <dgm:prSet presAssocID="{F333EBC4-6461-4861-9126-5D3B5AA8F17A}" presName="hierChild4" presStyleCnt="0"/>
      <dgm:spPr/>
    </dgm:pt>
    <dgm:pt modelId="{D33FB25B-585C-4312-BBAD-61BBD15D22D7}" type="pres">
      <dgm:prSet presAssocID="{F333EBC4-6461-4861-9126-5D3B5AA8F17A}" presName="hierChild5" presStyleCnt="0"/>
      <dgm:spPr/>
    </dgm:pt>
    <dgm:pt modelId="{D9CD3DC2-2C00-4D1B-B988-82C48A6D310E}" type="pres">
      <dgm:prSet presAssocID="{E7264FE6-B7F5-4348-A1FB-AE56AB5511BB}" presName="Name37" presStyleLbl="parChTrans1D2" presStyleIdx="1" presStyleCnt="6"/>
      <dgm:spPr/>
      <dgm:t>
        <a:bodyPr/>
        <a:lstStyle/>
        <a:p>
          <a:endParaRPr lang="en-US"/>
        </a:p>
      </dgm:t>
    </dgm:pt>
    <dgm:pt modelId="{E5F7FAC6-E4F5-4518-A44F-929D9A65CE6B}" type="pres">
      <dgm:prSet presAssocID="{E8E071C7-3122-40D0-867C-C98ED8E8EE2C}" presName="hierRoot2" presStyleCnt="0">
        <dgm:presLayoutVars>
          <dgm:hierBranch val="init"/>
        </dgm:presLayoutVars>
      </dgm:prSet>
      <dgm:spPr/>
    </dgm:pt>
    <dgm:pt modelId="{08D63CB5-DEE9-4C34-929D-84CA699B0FB7}" type="pres">
      <dgm:prSet presAssocID="{E8E071C7-3122-40D0-867C-C98ED8E8EE2C}" presName="rootComposite" presStyleCnt="0"/>
      <dgm:spPr/>
    </dgm:pt>
    <dgm:pt modelId="{7496D61A-A998-4BF2-8370-9CBF83AEF6D1}" type="pres">
      <dgm:prSet presAssocID="{E8E071C7-3122-40D0-867C-C98ED8E8EE2C}" presName="rootText" presStyleLbl="node2" presStyleIdx="1" presStyleCnt="6" custLinFactNeighborX="-67265">
        <dgm:presLayoutVars>
          <dgm:chPref val="3"/>
        </dgm:presLayoutVars>
      </dgm:prSet>
      <dgm:spPr/>
      <dgm:t>
        <a:bodyPr/>
        <a:lstStyle/>
        <a:p>
          <a:endParaRPr lang="en-US"/>
        </a:p>
      </dgm:t>
    </dgm:pt>
    <dgm:pt modelId="{97173153-E416-48C8-9062-61047547ED8B}" type="pres">
      <dgm:prSet presAssocID="{E8E071C7-3122-40D0-867C-C98ED8E8EE2C}" presName="rootConnector" presStyleLbl="node2" presStyleIdx="1" presStyleCnt="6"/>
      <dgm:spPr/>
      <dgm:t>
        <a:bodyPr/>
        <a:lstStyle/>
        <a:p>
          <a:endParaRPr lang="en-US"/>
        </a:p>
      </dgm:t>
    </dgm:pt>
    <dgm:pt modelId="{97FFD8E7-309F-4FF6-B0C7-DCF4BD553DD6}" type="pres">
      <dgm:prSet presAssocID="{E8E071C7-3122-40D0-867C-C98ED8E8EE2C}" presName="hierChild4" presStyleCnt="0"/>
      <dgm:spPr/>
    </dgm:pt>
    <dgm:pt modelId="{64FA6F05-B864-4D66-9647-4395DF816DBB}" type="pres">
      <dgm:prSet presAssocID="{E8E071C7-3122-40D0-867C-C98ED8E8EE2C}" presName="hierChild5" presStyleCnt="0"/>
      <dgm:spPr/>
    </dgm:pt>
    <dgm:pt modelId="{8D6A1717-C691-4B5A-840B-2012E78AF5D2}" type="pres">
      <dgm:prSet presAssocID="{7D3E5AF2-A4BD-4BE4-816D-0758E2BFC553}" presName="Name37" presStyleLbl="parChTrans1D2" presStyleIdx="2" presStyleCnt="6"/>
      <dgm:spPr/>
      <dgm:t>
        <a:bodyPr/>
        <a:lstStyle/>
        <a:p>
          <a:endParaRPr lang="en-US"/>
        </a:p>
      </dgm:t>
    </dgm:pt>
    <dgm:pt modelId="{604DA276-ABD8-4AF7-9C83-CD75F559AFF2}" type="pres">
      <dgm:prSet presAssocID="{6F2DA072-09E2-46C1-9146-87155BF3DD42}" presName="hierRoot2" presStyleCnt="0">
        <dgm:presLayoutVars>
          <dgm:hierBranch val="init"/>
        </dgm:presLayoutVars>
      </dgm:prSet>
      <dgm:spPr/>
    </dgm:pt>
    <dgm:pt modelId="{5EDA8982-2379-4CD7-A0DA-71470429357A}" type="pres">
      <dgm:prSet presAssocID="{6F2DA072-09E2-46C1-9146-87155BF3DD42}" presName="rootComposite" presStyleCnt="0"/>
      <dgm:spPr/>
    </dgm:pt>
    <dgm:pt modelId="{14CFEA48-16E6-4915-BD01-B48FD64B94A8}" type="pres">
      <dgm:prSet presAssocID="{6F2DA072-09E2-46C1-9146-87155BF3DD42}" presName="rootText" presStyleLbl="node2" presStyleIdx="2" presStyleCnt="6" custLinFactNeighborX="-67265">
        <dgm:presLayoutVars>
          <dgm:chPref val="3"/>
        </dgm:presLayoutVars>
      </dgm:prSet>
      <dgm:spPr/>
      <dgm:t>
        <a:bodyPr/>
        <a:lstStyle/>
        <a:p>
          <a:endParaRPr lang="en-US"/>
        </a:p>
      </dgm:t>
    </dgm:pt>
    <dgm:pt modelId="{DAB77AA1-6EFC-49D4-B6C5-1FC30B40ED3E}" type="pres">
      <dgm:prSet presAssocID="{6F2DA072-09E2-46C1-9146-87155BF3DD42}" presName="rootConnector" presStyleLbl="node2" presStyleIdx="2" presStyleCnt="6"/>
      <dgm:spPr/>
      <dgm:t>
        <a:bodyPr/>
        <a:lstStyle/>
        <a:p>
          <a:endParaRPr lang="en-US"/>
        </a:p>
      </dgm:t>
    </dgm:pt>
    <dgm:pt modelId="{F3BA644F-7148-46D4-8D14-68CFB9145B42}" type="pres">
      <dgm:prSet presAssocID="{6F2DA072-09E2-46C1-9146-87155BF3DD42}" presName="hierChild4" presStyleCnt="0"/>
      <dgm:spPr/>
    </dgm:pt>
    <dgm:pt modelId="{9994ED14-9720-458E-8098-E7F80C1AD608}" type="pres">
      <dgm:prSet presAssocID="{6F2DA072-09E2-46C1-9146-87155BF3DD42}" presName="hierChild5" presStyleCnt="0"/>
      <dgm:spPr/>
    </dgm:pt>
    <dgm:pt modelId="{72E6B12B-DFCB-4FD8-A256-BB0AFD331ABE}" type="pres">
      <dgm:prSet presAssocID="{845C839E-6628-43BF-A70A-C6E33CF396C0}" presName="hierChild3" presStyleCnt="0"/>
      <dgm:spPr/>
    </dgm:pt>
    <dgm:pt modelId="{F1C53ECC-5953-4CBE-A368-3F0BD0ADC51E}" type="pres">
      <dgm:prSet presAssocID="{23439F85-AFA3-43A4-8A36-552149586A8D}" presName="hierRoot1" presStyleCnt="0">
        <dgm:presLayoutVars>
          <dgm:hierBranch val="init"/>
        </dgm:presLayoutVars>
      </dgm:prSet>
      <dgm:spPr/>
    </dgm:pt>
    <dgm:pt modelId="{5893825F-08F9-4EF4-A57B-A47B23C56641}" type="pres">
      <dgm:prSet presAssocID="{23439F85-AFA3-43A4-8A36-552149586A8D}" presName="rootComposite1" presStyleCnt="0"/>
      <dgm:spPr/>
    </dgm:pt>
    <dgm:pt modelId="{8D826DCB-CBA5-4228-9CBC-4B79B0B74322}" type="pres">
      <dgm:prSet presAssocID="{23439F85-AFA3-43A4-8A36-552149586A8D}" presName="rootText1" presStyleLbl="node0" presStyleIdx="3" presStyleCnt="4" custLinFactNeighborX="-50399" custLinFactNeighborY="-11244">
        <dgm:presLayoutVars>
          <dgm:chPref val="3"/>
        </dgm:presLayoutVars>
      </dgm:prSet>
      <dgm:spPr/>
      <dgm:t>
        <a:bodyPr/>
        <a:lstStyle/>
        <a:p>
          <a:endParaRPr lang="en-US"/>
        </a:p>
      </dgm:t>
    </dgm:pt>
    <dgm:pt modelId="{67B1C87B-FA88-4896-AA42-B829A280590D}" type="pres">
      <dgm:prSet presAssocID="{23439F85-AFA3-43A4-8A36-552149586A8D}" presName="rootConnector1" presStyleLbl="node1" presStyleIdx="0" presStyleCnt="0"/>
      <dgm:spPr/>
      <dgm:t>
        <a:bodyPr/>
        <a:lstStyle/>
        <a:p>
          <a:endParaRPr lang="en-US"/>
        </a:p>
      </dgm:t>
    </dgm:pt>
    <dgm:pt modelId="{437EB1A0-D414-46CA-B74A-3DE71B708765}" type="pres">
      <dgm:prSet presAssocID="{23439F85-AFA3-43A4-8A36-552149586A8D}" presName="hierChild2" presStyleCnt="0"/>
      <dgm:spPr/>
    </dgm:pt>
    <dgm:pt modelId="{0E84B8CC-EC81-4FEA-8BA3-8D22242E6147}" type="pres">
      <dgm:prSet presAssocID="{79F4797A-7E61-47C2-A886-1F120FE44D49}" presName="Name37" presStyleLbl="parChTrans1D2" presStyleIdx="3" presStyleCnt="6"/>
      <dgm:spPr/>
      <dgm:t>
        <a:bodyPr/>
        <a:lstStyle/>
        <a:p>
          <a:endParaRPr lang="en-US"/>
        </a:p>
      </dgm:t>
    </dgm:pt>
    <dgm:pt modelId="{E44224DF-B49C-4612-8721-9A27B79E23ED}" type="pres">
      <dgm:prSet presAssocID="{F276EAFD-D9F8-45A6-9F42-AB75BED0D9A3}" presName="hierRoot2" presStyleCnt="0">
        <dgm:presLayoutVars>
          <dgm:hierBranch val="init"/>
        </dgm:presLayoutVars>
      </dgm:prSet>
      <dgm:spPr/>
    </dgm:pt>
    <dgm:pt modelId="{58780067-192F-40C1-9153-E4D1334B8824}" type="pres">
      <dgm:prSet presAssocID="{F276EAFD-D9F8-45A6-9F42-AB75BED0D9A3}" presName="rootComposite" presStyleCnt="0"/>
      <dgm:spPr/>
    </dgm:pt>
    <dgm:pt modelId="{71A91E46-0E7A-473B-A611-D0CF6B495DE5}" type="pres">
      <dgm:prSet presAssocID="{F276EAFD-D9F8-45A6-9F42-AB75BED0D9A3}" presName="rootText" presStyleLbl="node2" presStyleIdx="3" presStyleCnt="6" custLinFactNeighborX="-67265">
        <dgm:presLayoutVars>
          <dgm:chPref val="3"/>
        </dgm:presLayoutVars>
      </dgm:prSet>
      <dgm:spPr/>
      <dgm:t>
        <a:bodyPr/>
        <a:lstStyle/>
        <a:p>
          <a:endParaRPr lang="en-US"/>
        </a:p>
      </dgm:t>
    </dgm:pt>
    <dgm:pt modelId="{1B2DAFB6-DD9B-4567-84E9-142BC03E4211}" type="pres">
      <dgm:prSet presAssocID="{F276EAFD-D9F8-45A6-9F42-AB75BED0D9A3}" presName="rootConnector" presStyleLbl="node2" presStyleIdx="3" presStyleCnt="6"/>
      <dgm:spPr/>
      <dgm:t>
        <a:bodyPr/>
        <a:lstStyle/>
        <a:p>
          <a:endParaRPr lang="en-US"/>
        </a:p>
      </dgm:t>
    </dgm:pt>
    <dgm:pt modelId="{DE4BE76B-F1AE-4A90-B427-DE0409811140}" type="pres">
      <dgm:prSet presAssocID="{F276EAFD-D9F8-45A6-9F42-AB75BED0D9A3}" presName="hierChild4" presStyleCnt="0"/>
      <dgm:spPr/>
    </dgm:pt>
    <dgm:pt modelId="{1E30A80D-DC71-46A8-8B6D-0B957859196E}" type="pres">
      <dgm:prSet presAssocID="{F276EAFD-D9F8-45A6-9F42-AB75BED0D9A3}" presName="hierChild5" presStyleCnt="0"/>
      <dgm:spPr/>
    </dgm:pt>
    <dgm:pt modelId="{32E86151-44E0-4C5C-9B3B-FDB7D8C9BD7A}" type="pres">
      <dgm:prSet presAssocID="{0D2B9864-A44B-4B6D-AA17-156970BF07CB}" presName="Name37" presStyleLbl="parChTrans1D2" presStyleIdx="4" presStyleCnt="6"/>
      <dgm:spPr/>
      <dgm:t>
        <a:bodyPr/>
        <a:lstStyle/>
        <a:p>
          <a:endParaRPr lang="en-US"/>
        </a:p>
      </dgm:t>
    </dgm:pt>
    <dgm:pt modelId="{6A1BE6B3-FFD8-4996-A63F-03087B31A2F7}" type="pres">
      <dgm:prSet presAssocID="{F262FF89-4AC3-43EF-AA78-21571B7991EE}" presName="hierRoot2" presStyleCnt="0">
        <dgm:presLayoutVars>
          <dgm:hierBranch val="init"/>
        </dgm:presLayoutVars>
      </dgm:prSet>
      <dgm:spPr/>
    </dgm:pt>
    <dgm:pt modelId="{1D793194-6703-4116-9488-504AC0219029}" type="pres">
      <dgm:prSet presAssocID="{F262FF89-4AC3-43EF-AA78-21571B7991EE}" presName="rootComposite" presStyleCnt="0"/>
      <dgm:spPr/>
    </dgm:pt>
    <dgm:pt modelId="{89752FAE-DDC6-4BA6-B63A-2BC24C5292D3}" type="pres">
      <dgm:prSet presAssocID="{F262FF89-4AC3-43EF-AA78-21571B7991EE}" presName="rootText" presStyleLbl="node2" presStyleIdx="4" presStyleCnt="6" custLinFactNeighborX="-67265">
        <dgm:presLayoutVars>
          <dgm:chPref val="3"/>
        </dgm:presLayoutVars>
      </dgm:prSet>
      <dgm:spPr/>
      <dgm:t>
        <a:bodyPr/>
        <a:lstStyle/>
        <a:p>
          <a:endParaRPr lang="en-US"/>
        </a:p>
      </dgm:t>
    </dgm:pt>
    <dgm:pt modelId="{18A96D3B-DA34-4FA4-B1FE-4ED92274FB87}" type="pres">
      <dgm:prSet presAssocID="{F262FF89-4AC3-43EF-AA78-21571B7991EE}" presName="rootConnector" presStyleLbl="node2" presStyleIdx="4" presStyleCnt="6"/>
      <dgm:spPr/>
      <dgm:t>
        <a:bodyPr/>
        <a:lstStyle/>
        <a:p>
          <a:endParaRPr lang="en-US"/>
        </a:p>
      </dgm:t>
    </dgm:pt>
    <dgm:pt modelId="{894CA5F6-1EA7-4665-B388-C1872DC2C19F}" type="pres">
      <dgm:prSet presAssocID="{F262FF89-4AC3-43EF-AA78-21571B7991EE}" presName="hierChild4" presStyleCnt="0"/>
      <dgm:spPr/>
    </dgm:pt>
    <dgm:pt modelId="{B0AA6192-B9D5-4257-8B80-228430388E84}" type="pres">
      <dgm:prSet presAssocID="{F262FF89-4AC3-43EF-AA78-21571B7991EE}" presName="hierChild5" presStyleCnt="0"/>
      <dgm:spPr/>
    </dgm:pt>
    <dgm:pt modelId="{FB8DDADD-BF38-4584-B3B9-D28C28646541}" type="pres">
      <dgm:prSet presAssocID="{48D3D013-65F9-46E4-A1D6-1D924710CA0F}" presName="Name37" presStyleLbl="parChTrans1D2" presStyleIdx="5" presStyleCnt="6"/>
      <dgm:spPr/>
      <dgm:t>
        <a:bodyPr/>
        <a:lstStyle/>
        <a:p>
          <a:endParaRPr lang="en-US"/>
        </a:p>
      </dgm:t>
    </dgm:pt>
    <dgm:pt modelId="{BA9D7F60-40DA-46F7-9BDC-2469AFADB7B9}" type="pres">
      <dgm:prSet presAssocID="{3F86E3D2-D3BB-4180-A97A-D47292AEB27F}" presName="hierRoot2" presStyleCnt="0">
        <dgm:presLayoutVars>
          <dgm:hierBranch val="init"/>
        </dgm:presLayoutVars>
      </dgm:prSet>
      <dgm:spPr/>
    </dgm:pt>
    <dgm:pt modelId="{30DE34F0-94EE-4333-93BC-C375472A8043}" type="pres">
      <dgm:prSet presAssocID="{3F86E3D2-D3BB-4180-A97A-D47292AEB27F}" presName="rootComposite" presStyleCnt="0"/>
      <dgm:spPr/>
    </dgm:pt>
    <dgm:pt modelId="{DBF797E2-5946-4EB3-B2E4-5100A83E0855}" type="pres">
      <dgm:prSet presAssocID="{3F86E3D2-D3BB-4180-A97A-D47292AEB27F}" presName="rootText" presStyleLbl="node2" presStyleIdx="5" presStyleCnt="6" custLinFactNeighborX="-67265">
        <dgm:presLayoutVars>
          <dgm:chPref val="3"/>
        </dgm:presLayoutVars>
      </dgm:prSet>
      <dgm:spPr/>
      <dgm:t>
        <a:bodyPr/>
        <a:lstStyle/>
        <a:p>
          <a:endParaRPr lang="en-US"/>
        </a:p>
      </dgm:t>
    </dgm:pt>
    <dgm:pt modelId="{5BC03803-F504-480F-B3CB-ACDB4D825C18}" type="pres">
      <dgm:prSet presAssocID="{3F86E3D2-D3BB-4180-A97A-D47292AEB27F}" presName="rootConnector" presStyleLbl="node2" presStyleIdx="5" presStyleCnt="6"/>
      <dgm:spPr/>
      <dgm:t>
        <a:bodyPr/>
        <a:lstStyle/>
        <a:p>
          <a:endParaRPr lang="en-US"/>
        </a:p>
      </dgm:t>
    </dgm:pt>
    <dgm:pt modelId="{9ACD48A7-FC0D-470F-A3A2-BD0E3A0DFEAE}" type="pres">
      <dgm:prSet presAssocID="{3F86E3D2-D3BB-4180-A97A-D47292AEB27F}" presName="hierChild4" presStyleCnt="0"/>
      <dgm:spPr/>
    </dgm:pt>
    <dgm:pt modelId="{E55738D8-92C6-472A-9570-9D0086484ECA}" type="pres">
      <dgm:prSet presAssocID="{3F86E3D2-D3BB-4180-A97A-D47292AEB27F}" presName="hierChild5" presStyleCnt="0"/>
      <dgm:spPr/>
    </dgm:pt>
    <dgm:pt modelId="{C467EBEF-099A-4F42-9C3E-46AE9AF2E9C8}" type="pres">
      <dgm:prSet presAssocID="{23439F85-AFA3-43A4-8A36-552149586A8D}" presName="hierChild3" presStyleCnt="0"/>
      <dgm:spPr/>
    </dgm:pt>
  </dgm:ptLst>
  <dgm:cxnLst>
    <dgm:cxn modelId="{01D1490E-3488-4A33-8FC9-9CBDC01036A0}" type="presOf" srcId="{3F86E3D2-D3BB-4180-A97A-D47292AEB27F}" destId="{5BC03803-F504-480F-B3CB-ACDB4D825C18}" srcOrd="1" destOrd="0" presId="urn:microsoft.com/office/officeart/2005/8/layout/orgChart1"/>
    <dgm:cxn modelId="{8494CF54-85D8-4EC4-8D2C-66E3039D1D52}" type="presOf" srcId="{F333EBC4-6461-4861-9126-5D3B5AA8F17A}" destId="{88794A25-05F9-44A2-A316-1135F919E561}" srcOrd="0" destOrd="0" presId="urn:microsoft.com/office/officeart/2005/8/layout/orgChart1"/>
    <dgm:cxn modelId="{B4217623-E7D0-46F7-A4B0-BD552968289A}" type="presOf" srcId="{6F2DA072-09E2-46C1-9146-87155BF3DD42}" destId="{14CFEA48-16E6-4915-BD01-B48FD64B94A8}" srcOrd="0" destOrd="0" presId="urn:microsoft.com/office/officeart/2005/8/layout/orgChart1"/>
    <dgm:cxn modelId="{CB7F141E-0D39-47AE-AD62-A84F82B6A35D}" type="presOf" srcId="{F333EBC4-6461-4861-9126-5D3B5AA8F17A}" destId="{AD9288C6-E944-4044-9A52-8E6CADF6881C}" srcOrd="1" destOrd="0" presId="urn:microsoft.com/office/officeart/2005/8/layout/orgChart1"/>
    <dgm:cxn modelId="{4AD6ADA5-71B7-4955-9DB8-1A35C820AB05}" srcId="{23439F85-AFA3-43A4-8A36-552149586A8D}" destId="{3F86E3D2-D3BB-4180-A97A-D47292AEB27F}" srcOrd="2" destOrd="0" parTransId="{48D3D013-65F9-46E4-A1D6-1D924710CA0F}" sibTransId="{7DE4B127-B02C-45A6-ACBB-5125323892EF}"/>
    <dgm:cxn modelId="{848ADAB1-6520-448C-A11C-6627EF6FC169}" type="presOf" srcId="{E4157B51-576D-4343-9B52-24016537921A}" destId="{CA456286-B023-4CCF-9640-43969D1C8123}" srcOrd="0" destOrd="0" presId="urn:microsoft.com/office/officeart/2005/8/layout/orgChart1"/>
    <dgm:cxn modelId="{64C3ABF6-904D-4341-BDEB-64CC2B5B74F8}" srcId="{E4157B51-576D-4343-9B52-24016537921A}" destId="{2C7AC76C-6B4B-4658-9042-2A2A8F57FC8E}" srcOrd="0" destOrd="0" parTransId="{FCB52AE9-594A-43BE-9DEB-7E4ABE8D9AFF}" sibTransId="{27FB4C62-FF9E-49F3-9046-FE381ADBAF4E}"/>
    <dgm:cxn modelId="{A3D46256-FAB1-4941-AD05-EF8F64F6B968}" srcId="{E4157B51-576D-4343-9B52-24016537921A}" destId="{C0B4A605-AE56-4091-9878-5813EC891387}" srcOrd="1" destOrd="0" parTransId="{152EE3F0-6183-459E-B82B-0068CC9E739B}" sibTransId="{46152CC4-B516-4346-B7CC-307BA678F791}"/>
    <dgm:cxn modelId="{AB8D8FAA-F789-4F4D-A27C-EBBFEEC8DF79}" srcId="{845C839E-6628-43BF-A70A-C6E33CF396C0}" destId="{6F2DA072-09E2-46C1-9146-87155BF3DD42}" srcOrd="2" destOrd="0" parTransId="{7D3E5AF2-A4BD-4BE4-816D-0758E2BFC553}" sibTransId="{0464AC76-5850-4C63-BA29-864FF7B4E73A}"/>
    <dgm:cxn modelId="{BDF01BE1-1467-40CB-B7AE-32BC781687CD}" type="presOf" srcId="{845C839E-6628-43BF-A70A-C6E33CF396C0}" destId="{78CF28FB-2AA8-49A0-88E8-BE82E4BB8588}" srcOrd="1" destOrd="0" presId="urn:microsoft.com/office/officeart/2005/8/layout/orgChart1"/>
    <dgm:cxn modelId="{0DD95230-D540-4992-9616-7F88C9145F1F}" type="presOf" srcId="{6F2DA072-09E2-46C1-9146-87155BF3DD42}" destId="{DAB77AA1-6EFC-49D4-B6C5-1FC30B40ED3E}" srcOrd="1" destOrd="0" presId="urn:microsoft.com/office/officeart/2005/8/layout/orgChart1"/>
    <dgm:cxn modelId="{78ECC792-B97B-4B58-85EF-BB6B024C4415}" srcId="{23439F85-AFA3-43A4-8A36-552149586A8D}" destId="{F262FF89-4AC3-43EF-AA78-21571B7991EE}" srcOrd="1" destOrd="0" parTransId="{0D2B9864-A44B-4B6D-AA17-156970BF07CB}" sibTransId="{623FC21E-70F5-4138-AC7F-DF9BA4E1A4B9}"/>
    <dgm:cxn modelId="{D2417349-0B67-447E-AE14-77573D17ED2A}" type="presOf" srcId="{2C7AC76C-6B4B-4658-9042-2A2A8F57FC8E}" destId="{1E8313E7-57B9-4EF3-A68C-E74194AB83AB}" srcOrd="0" destOrd="0" presId="urn:microsoft.com/office/officeart/2005/8/layout/orgChart1"/>
    <dgm:cxn modelId="{8C3EBB81-B426-4900-851E-F814CB21AE88}" type="presOf" srcId="{E7264FE6-B7F5-4348-A1FB-AE56AB5511BB}" destId="{D9CD3DC2-2C00-4D1B-B988-82C48A6D310E}" srcOrd="0" destOrd="0" presId="urn:microsoft.com/office/officeart/2005/8/layout/orgChart1"/>
    <dgm:cxn modelId="{B3A691DB-8BED-475D-9E8C-4DD9C13AAAB4}" type="presOf" srcId="{C0B4A605-AE56-4091-9878-5813EC891387}" destId="{AD2D83D9-2691-4D81-AA79-2E6CE7131040}" srcOrd="0" destOrd="0" presId="urn:microsoft.com/office/officeart/2005/8/layout/orgChart1"/>
    <dgm:cxn modelId="{926A0712-ACB4-4799-9C4C-F8E4AC1AB064}" type="presOf" srcId="{845C839E-6628-43BF-A70A-C6E33CF396C0}" destId="{1D150035-E173-4748-8FEC-ABFE9DEF9CFE}" srcOrd="0" destOrd="0" presId="urn:microsoft.com/office/officeart/2005/8/layout/orgChart1"/>
    <dgm:cxn modelId="{49F4FCDB-2334-4450-A9D0-DC9E3DCB422F}" type="presOf" srcId="{F276EAFD-D9F8-45A6-9F42-AB75BED0D9A3}" destId="{1B2DAFB6-DD9B-4567-84E9-142BC03E4211}" srcOrd="1" destOrd="0" presId="urn:microsoft.com/office/officeart/2005/8/layout/orgChart1"/>
    <dgm:cxn modelId="{85454721-CCD4-46B1-827C-FD7334E722E2}" type="presOf" srcId="{0D2B9864-A44B-4B6D-AA17-156970BF07CB}" destId="{32E86151-44E0-4C5C-9B3B-FDB7D8C9BD7A}" srcOrd="0" destOrd="0" presId="urn:microsoft.com/office/officeart/2005/8/layout/orgChart1"/>
    <dgm:cxn modelId="{07027CEC-DAA4-4C0F-B63D-08CA73367AF5}" srcId="{E4157B51-576D-4343-9B52-24016537921A}" destId="{845C839E-6628-43BF-A70A-C6E33CF396C0}" srcOrd="2" destOrd="0" parTransId="{A5FDDA05-D50C-4975-AFF2-9D564C90C677}" sibTransId="{D3446FBE-F931-4449-887F-76B79ED3277E}"/>
    <dgm:cxn modelId="{DF7372FA-D02E-471D-8D7C-5028C62F03FD}" type="presOf" srcId="{F262FF89-4AC3-43EF-AA78-21571B7991EE}" destId="{89752FAE-DDC6-4BA6-B63A-2BC24C5292D3}" srcOrd="0" destOrd="0" presId="urn:microsoft.com/office/officeart/2005/8/layout/orgChart1"/>
    <dgm:cxn modelId="{F0740C91-26E3-436E-ADA2-247C45C86E5F}" type="presOf" srcId="{E8E071C7-3122-40D0-867C-C98ED8E8EE2C}" destId="{7496D61A-A998-4BF2-8370-9CBF83AEF6D1}" srcOrd="0" destOrd="0" presId="urn:microsoft.com/office/officeart/2005/8/layout/orgChart1"/>
    <dgm:cxn modelId="{72345BA8-1BCD-45CC-A2CF-78132125B397}" type="presOf" srcId="{E8E071C7-3122-40D0-867C-C98ED8E8EE2C}" destId="{97173153-E416-48C8-9062-61047547ED8B}" srcOrd="1" destOrd="0" presId="urn:microsoft.com/office/officeart/2005/8/layout/orgChart1"/>
    <dgm:cxn modelId="{7A6A27DD-B0E1-47EB-9F5D-037C29FB2557}" type="presOf" srcId="{7D3E5AF2-A4BD-4BE4-816D-0758E2BFC553}" destId="{8D6A1717-C691-4B5A-840B-2012E78AF5D2}" srcOrd="0" destOrd="0" presId="urn:microsoft.com/office/officeart/2005/8/layout/orgChart1"/>
    <dgm:cxn modelId="{6A5457F7-7A97-4C09-9604-5086D8146BC1}" type="presOf" srcId="{48D3D013-65F9-46E4-A1D6-1D924710CA0F}" destId="{FB8DDADD-BF38-4584-B3B9-D28C28646541}" srcOrd="0" destOrd="0" presId="urn:microsoft.com/office/officeart/2005/8/layout/orgChart1"/>
    <dgm:cxn modelId="{0CD215F1-68F9-4688-94AC-9F35C76F1674}" type="presOf" srcId="{2C7AC76C-6B4B-4658-9042-2A2A8F57FC8E}" destId="{9CB5BC4F-CBF6-4A45-BCAE-3BE0B7CF6070}" srcOrd="1" destOrd="0" presId="urn:microsoft.com/office/officeart/2005/8/layout/orgChart1"/>
    <dgm:cxn modelId="{39158B58-0BF9-4DAD-A1D1-B268360F7A61}" srcId="{E4157B51-576D-4343-9B52-24016537921A}" destId="{23439F85-AFA3-43A4-8A36-552149586A8D}" srcOrd="3" destOrd="0" parTransId="{809FDEA6-3A8A-4A29-9BD5-A6B3CDF49F51}" sibTransId="{1E6B0C8B-62F6-46C9-ABE7-0EC6B9121CB7}"/>
    <dgm:cxn modelId="{B1960776-7C1D-462C-8DC2-0FB502508F27}" type="presOf" srcId="{3F86E3D2-D3BB-4180-A97A-D47292AEB27F}" destId="{DBF797E2-5946-4EB3-B2E4-5100A83E0855}" srcOrd="0" destOrd="0" presId="urn:microsoft.com/office/officeart/2005/8/layout/orgChart1"/>
    <dgm:cxn modelId="{11E71FE9-1B41-4B31-A133-EE5919230502}" srcId="{845C839E-6628-43BF-A70A-C6E33CF396C0}" destId="{F333EBC4-6461-4861-9126-5D3B5AA8F17A}" srcOrd="0" destOrd="0" parTransId="{0AE61721-38E3-45D5-91EE-974A57EE789B}" sibTransId="{8734B6D2-3854-45D6-A4A3-A48DA30C8EC0}"/>
    <dgm:cxn modelId="{E61FF649-82A8-4386-9E3B-F40C0DF434DE}" type="presOf" srcId="{23439F85-AFA3-43A4-8A36-552149586A8D}" destId="{8D826DCB-CBA5-4228-9CBC-4B79B0B74322}" srcOrd="0" destOrd="0" presId="urn:microsoft.com/office/officeart/2005/8/layout/orgChart1"/>
    <dgm:cxn modelId="{16363ED7-206D-4906-836A-2C3CEC2C0249}" type="presOf" srcId="{0AE61721-38E3-45D5-91EE-974A57EE789B}" destId="{12ADE1B9-EFFD-4292-A302-CAD3E1DA18DE}" srcOrd="0" destOrd="0" presId="urn:microsoft.com/office/officeart/2005/8/layout/orgChart1"/>
    <dgm:cxn modelId="{5018930C-56AE-4708-A5B9-D80CF71A9C80}" type="presOf" srcId="{79F4797A-7E61-47C2-A886-1F120FE44D49}" destId="{0E84B8CC-EC81-4FEA-8BA3-8D22242E6147}" srcOrd="0" destOrd="0" presId="urn:microsoft.com/office/officeart/2005/8/layout/orgChart1"/>
    <dgm:cxn modelId="{F2280C43-4FBE-41AE-8D8D-FDD76429C777}" srcId="{23439F85-AFA3-43A4-8A36-552149586A8D}" destId="{F276EAFD-D9F8-45A6-9F42-AB75BED0D9A3}" srcOrd="0" destOrd="0" parTransId="{79F4797A-7E61-47C2-A886-1F120FE44D49}" sibTransId="{C9555CCF-9589-4D82-A5BC-DC918F177D1B}"/>
    <dgm:cxn modelId="{3B51BEF8-E8C3-426F-B5CE-A7EE3CEC51AB}" srcId="{845C839E-6628-43BF-A70A-C6E33CF396C0}" destId="{E8E071C7-3122-40D0-867C-C98ED8E8EE2C}" srcOrd="1" destOrd="0" parTransId="{E7264FE6-B7F5-4348-A1FB-AE56AB5511BB}" sibTransId="{BE2E70ED-093C-49FA-9EBF-F89C134DBEAD}"/>
    <dgm:cxn modelId="{D926426C-7F34-460E-A3B1-4B8BE221A112}" type="presOf" srcId="{F262FF89-4AC3-43EF-AA78-21571B7991EE}" destId="{18A96D3B-DA34-4FA4-B1FE-4ED92274FB87}" srcOrd="1" destOrd="0" presId="urn:microsoft.com/office/officeart/2005/8/layout/orgChart1"/>
    <dgm:cxn modelId="{4E852591-D4B0-4F2C-90F5-F29531475204}" type="presOf" srcId="{F276EAFD-D9F8-45A6-9F42-AB75BED0D9A3}" destId="{71A91E46-0E7A-473B-A611-D0CF6B495DE5}" srcOrd="0" destOrd="0" presId="urn:microsoft.com/office/officeart/2005/8/layout/orgChart1"/>
    <dgm:cxn modelId="{7E017EA7-D97D-4C61-8FA3-33E6805C166E}" type="presOf" srcId="{23439F85-AFA3-43A4-8A36-552149586A8D}" destId="{67B1C87B-FA88-4896-AA42-B829A280590D}" srcOrd="1" destOrd="0" presId="urn:microsoft.com/office/officeart/2005/8/layout/orgChart1"/>
    <dgm:cxn modelId="{0E8233C9-6DE1-4C01-A98A-D161EC83C45A}" type="presOf" srcId="{C0B4A605-AE56-4091-9878-5813EC891387}" destId="{13EFB7D9-74F8-4F3E-A563-36D588E38EB3}" srcOrd="1" destOrd="0" presId="urn:microsoft.com/office/officeart/2005/8/layout/orgChart1"/>
    <dgm:cxn modelId="{9917A1F4-F9B0-419A-9664-7E23206A5C13}" type="presParOf" srcId="{CA456286-B023-4CCF-9640-43969D1C8123}" destId="{8E31E57E-205F-4CBC-86C8-60BB67ECD8E7}" srcOrd="0" destOrd="0" presId="urn:microsoft.com/office/officeart/2005/8/layout/orgChart1"/>
    <dgm:cxn modelId="{5140A5DE-878D-446B-B0A2-37B6F02ECC9C}" type="presParOf" srcId="{8E31E57E-205F-4CBC-86C8-60BB67ECD8E7}" destId="{C614FCAB-E272-4DCA-9635-FF5A2D65F628}" srcOrd="0" destOrd="0" presId="urn:microsoft.com/office/officeart/2005/8/layout/orgChart1"/>
    <dgm:cxn modelId="{9DFDB312-0379-4FAE-AA99-32C300F2B338}" type="presParOf" srcId="{C614FCAB-E272-4DCA-9635-FF5A2D65F628}" destId="{1E8313E7-57B9-4EF3-A68C-E74194AB83AB}" srcOrd="0" destOrd="0" presId="urn:microsoft.com/office/officeart/2005/8/layout/orgChart1"/>
    <dgm:cxn modelId="{0CC13806-1335-44C0-9D4D-19D8378405B2}" type="presParOf" srcId="{C614FCAB-E272-4DCA-9635-FF5A2D65F628}" destId="{9CB5BC4F-CBF6-4A45-BCAE-3BE0B7CF6070}" srcOrd="1" destOrd="0" presId="urn:microsoft.com/office/officeart/2005/8/layout/orgChart1"/>
    <dgm:cxn modelId="{04837601-6C68-4374-8D3B-6F06FD7C6FA4}" type="presParOf" srcId="{8E31E57E-205F-4CBC-86C8-60BB67ECD8E7}" destId="{17AF5EA9-4C53-4A05-A65D-960383FA970B}" srcOrd="1" destOrd="0" presId="urn:microsoft.com/office/officeart/2005/8/layout/orgChart1"/>
    <dgm:cxn modelId="{7F1C7706-B873-469B-BA29-30D0037D7134}" type="presParOf" srcId="{8E31E57E-205F-4CBC-86C8-60BB67ECD8E7}" destId="{ED0DBD61-C0C8-4058-9185-C1769E487750}" srcOrd="2" destOrd="0" presId="urn:microsoft.com/office/officeart/2005/8/layout/orgChart1"/>
    <dgm:cxn modelId="{F4F1813C-69F7-440E-9FAA-72D2DDB9CAE7}" type="presParOf" srcId="{CA456286-B023-4CCF-9640-43969D1C8123}" destId="{F83B0B5B-0309-43F0-B24F-634DA856B8E1}" srcOrd="1" destOrd="0" presId="urn:microsoft.com/office/officeart/2005/8/layout/orgChart1"/>
    <dgm:cxn modelId="{0D7CA496-EC21-429B-A2CA-C98FF77818ED}" type="presParOf" srcId="{F83B0B5B-0309-43F0-B24F-634DA856B8E1}" destId="{F2C055D5-C6D9-49C6-AB26-78AB8FF0C21B}" srcOrd="0" destOrd="0" presId="urn:microsoft.com/office/officeart/2005/8/layout/orgChart1"/>
    <dgm:cxn modelId="{47A1B98D-7963-4F53-A108-97AC9DEFAF21}" type="presParOf" srcId="{F2C055D5-C6D9-49C6-AB26-78AB8FF0C21B}" destId="{AD2D83D9-2691-4D81-AA79-2E6CE7131040}" srcOrd="0" destOrd="0" presId="urn:microsoft.com/office/officeart/2005/8/layout/orgChart1"/>
    <dgm:cxn modelId="{85EDB87C-9C5E-41DB-895F-F489137A47C6}" type="presParOf" srcId="{F2C055D5-C6D9-49C6-AB26-78AB8FF0C21B}" destId="{13EFB7D9-74F8-4F3E-A563-36D588E38EB3}" srcOrd="1" destOrd="0" presId="urn:microsoft.com/office/officeart/2005/8/layout/orgChart1"/>
    <dgm:cxn modelId="{1DAE74EB-23EA-4290-A345-BAB0B3C8F522}" type="presParOf" srcId="{F83B0B5B-0309-43F0-B24F-634DA856B8E1}" destId="{3673E8D9-C20D-40BC-9E75-62735A415545}" srcOrd="1" destOrd="0" presId="urn:microsoft.com/office/officeart/2005/8/layout/orgChart1"/>
    <dgm:cxn modelId="{38B68F90-DA23-4EDD-B89E-CBF71679FCC7}" type="presParOf" srcId="{F83B0B5B-0309-43F0-B24F-634DA856B8E1}" destId="{2D66F7F1-3858-4382-AB7D-8BB3833873F5}" srcOrd="2" destOrd="0" presId="urn:microsoft.com/office/officeart/2005/8/layout/orgChart1"/>
    <dgm:cxn modelId="{A31A9920-14C8-4EB9-8027-9261669E4BC6}" type="presParOf" srcId="{CA456286-B023-4CCF-9640-43969D1C8123}" destId="{C1F0877C-57C7-4C4C-9342-91157B761C41}" srcOrd="2" destOrd="0" presId="urn:microsoft.com/office/officeart/2005/8/layout/orgChart1"/>
    <dgm:cxn modelId="{C9FE8A67-1ABD-48D2-BA37-818D64C8755B}" type="presParOf" srcId="{C1F0877C-57C7-4C4C-9342-91157B761C41}" destId="{868733B6-68E2-475F-B568-1EF7115CD899}" srcOrd="0" destOrd="0" presId="urn:microsoft.com/office/officeart/2005/8/layout/orgChart1"/>
    <dgm:cxn modelId="{71CDBC9D-BBD9-4F9D-9D5D-AC43379DEA30}" type="presParOf" srcId="{868733B6-68E2-475F-B568-1EF7115CD899}" destId="{1D150035-E173-4748-8FEC-ABFE9DEF9CFE}" srcOrd="0" destOrd="0" presId="urn:microsoft.com/office/officeart/2005/8/layout/orgChart1"/>
    <dgm:cxn modelId="{7A197644-6FC4-4012-8E5C-12003DA303BD}" type="presParOf" srcId="{868733B6-68E2-475F-B568-1EF7115CD899}" destId="{78CF28FB-2AA8-49A0-88E8-BE82E4BB8588}" srcOrd="1" destOrd="0" presId="urn:microsoft.com/office/officeart/2005/8/layout/orgChart1"/>
    <dgm:cxn modelId="{06E1D438-E615-4C88-AC69-6C60AC251BB8}" type="presParOf" srcId="{C1F0877C-57C7-4C4C-9342-91157B761C41}" destId="{0DACDBB6-5978-42EA-BF0F-13E356AEF1AE}" srcOrd="1" destOrd="0" presId="urn:microsoft.com/office/officeart/2005/8/layout/orgChart1"/>
    <dgm:cxn modelId="{DA30B8F1-057B-4F47-9A09-DCF0C6E2F503}" type="presParOf" srcId="{0DACDBB6-5978-42EA-BF0F-13E356AEF1AE}" destId="{12ADE1B9-EFFD-4292-A302-CAD3E1DA18DE}" srcOrd="0" destOrd="0" presId="urn:microsoft.com/office/officeart/2005/8/layout/orgChart1"/>
    <dgm:cxn modelId="{64986FE6-7CD4-49F6-9C4A-A670E130DB96}" type="presParOf" srcId="{0DACDBB6-5978-42EA-BF0F-13E356AEF1AE}" destId="{CFD93C15-DEB3-4E7F-9461-2E4805EDE307}" srcOrd="1" destOrd="0" presId="urn:microsoft.com/office/officeart/2005/8/layout/orgChart1"/>
    <dgm:cxn modelId="{B4623433-CEE6-4B21-BFE5-6602DA604665}" type="presParOf" srcId="{CFD93C15-DEB3-4E7F-9461-2E4805EDE307}" destId="{77E7DA14-5083-407B-87A9-8CF02DFE35A7}" srcOrd="0" destOrd="0" presId="urn:microsoft.com/office/officeart/2005/8/layout/orgChart1"/>
    <dgm:cxn modelId="{A1703F67-D6A8-4A50-9D1D-E3687F1BF2F2}" type="presParOf" srcId="{77E7DA14-5083-407B-87A9-8CF02DFE35A7}" destId="{88794A25-05F9-44A2-A316-1135F919E561}" srcOrd="0" destOrd="0" presId="urn:microsoft.com/office/officeart/2005/8/layout/orgChart1"/>
    <dgm:cxn modelId="{10C7B944-1F11-40B5-8B90-78B92F6202B7}" type="presParOf" srcId="{77E7DA14-5083-407B-87A9-8CF02DFE35A7}" destId="{AD9288C6-E944-4044-9A52-8E6CADF6881C}" srcOrd="1" destOrd="0" presId="urn:microsoft.com/office/officeart/2005/8/layout/orgChart1"/>
    <dgm:cxn modelId="{C3432BE6-553C-44DB-BFB4-767B97AA3533}" type="presParOf" srcId="{CFD93C15-DEB3-4E7F-9461-2E4805EDE307}" destId="{A818CB33-24D4-41DD-872B-B3170126026B}" srcOrd="1" destOrd="0" presId="urn:microsoft.com/office/officeart/2005/8/layout/orgChart1"/>
    <dgm:cxn modelId="{238B5B98-AC9D-44D3-A78C-EE3FAD38E14E}" type="presParOf" srcId="{CFD93C15-DEB3-4E7F-9461-2E4805EDE307}" destId="{D33FB25B-585C-4312-BBAD-61BBD15D22D7}" srcOrd="2" destOrd="0" presId="urn:microsoft.com/office/officeart/2005/8/layout/orgChart1"/>
    <dgm:cxn modelId="{99F05C37-5ABA-4BC0-8670-C594EDCBBE60}" type="presParOf" srcId="{0DACDBB6-5978-42EA-BF0F-13E356AEF1AE}" destId="{D9CD3DC2-2C00-4D1B-B988-82C48A6D310E}" srcOrd="2" destOrd="0" presId="urn:microsoft.com/office/officeart/2005/8/layout/orgChart1"/>
    <dgm:cxn modelId="{95E1C64D-8181-4D89-BE74-6AB807923C19}" type="presParOf" srcId="{0DACDBB6-5978-42EA-BF0F-13E356AEF1AE}" destId="{E5F7FAC6-E4F5-4518-A44F-929D9A65CE6B}" srcOrd="3" destOrd="0" presId="urn:microsoft.com/office/officeart/2005/8/layout/orgChart1"/>
    <dgm:cxn modelId="{593BF206-0FC2-41D0-AC3D-6B89C9F90630}" type="presParOf" srcId="{E5F7FAC6-E4F5-4518-A44F-929D9A65CE6B}" destId="{08D63CB5-DEE9-4C34-929D-84CA699B0FB7}" srcOrd="0" destOrd="0" presId="urn:microsoft.com/office/officeart/2005/8/layout/orgChart1"/>
    <dgm:cxn modelId="{835AA5BF-4D27-4BCC-AB60-A1C1C562C24C}" type="presParOf" srcId="{08D63CB5-DEE9-4C34-929D-84CA699B0FB7}" destId="{7496D61A-A998-4BF2-8370-9CBF83AEF6D1}" srcOrd="0" destOrd="0" presId="urn:microsoft.com/office/officeart/2005/8/layout/orgChart1"/>
    <dgm:cxn modelId="{8703933D-6E47-4759-B39F-D02ABD44D67D}" type="presParOf" srcId="{08D63CB5-DEE9-4C34-929D-84CA699B0FB7}" destId="{97173153-E416-48C8-9062-61047547ED8B}" srcOrd="1" destOrd="0" presId="urn:microsoft.com/office/officeart/2005/8/layout/orgChart1"/>
    <dgm:cxn modelId="{840BBC98-7148-49E3-B19F-DE2BDABA5A09}" type="presParOf" srcId="{E5F7FAC6-E4F5-4518-A44F-929D9A65CE6B}" destId="{97FFD8E7-309F-4FF6-B0C7-DCF4BD553DD6}" srcOrd="1" destOrd="0" presId="urn:microsoft.com/office/officeart/2005/8/layout/orgChart1"/>
    <dgm:cxn modelId="{D187A69B-35F4-4BAA-970D-D8D017B020FA}" type="presParOf" srcId="{E5F7FAC6-E4F5-4518-A44F-929D9A65CE6B}" destId="{64FA6F05-B864-4D66-9647-4395DF816DBB}" srcOrd="2" destOrd="0" presId="urn:microsoft.com/office/officeart/2005/8/layout/orgChart1"/>
    <dgm:cxn modelId="{490AE675-5F3A-414D-855E-E630731CE3A9}" type="presParOf" srcId="{0DACDBB6-5978-42EA-BF0F-13E356AEF1AE}" destId="{8D6A1717-C691-4B5A-840B-2012E78AF5D2}" srcOrd="4" destOrd="0" presId="urn:microsoft.com/office/officeart/2005/8/layout/orgChart1"/>
    <dgm:cxn modelId="{8D5C5166-F781-46CB-BA78-3A01736A7D35}" type="presParOf" srcId="{0DACDBB6-5978-42EA-BF0F-13E356AEF1AE}" destId="{604DA276-ABD8-4AF7-9C83-CD75F559AFF2}" srcOrd="5" destOrd="0" presId="urn:microsoft.com/office/officeart/2005/8/layout/orgChart1"/>
    <dgm:cxn modelId="{29E7879C-18AB-4FF4-B1BD-F43677ADD1BE}" type="presParOf" srcId="{604DA276-ABD8-4AF7-9C83-CD75F559AFF2}" destId="{5EDA8982-2379-4CD7-A0DA-71470429357A}" srcOrd="0" destOrd="0" presId="urn:microsoft.com/office/officeart/2005/8/layout/orgChart1"/>
    <dgm:cxn modelId="{4418C238-4E9A-43E9-A7BD-8B25FA5E321F}" type="presParOf" srcId="{5EDA8982-2379-4CD7-A0DA-71470429357A}" destId="{14CFEA48-16E6-4915-BD01-B48FD64B94A8}" srcOrd="0" destOrd="0" presId="urn:microsoft.com/office/officeart/2005/8/layout/orgChart1"/>
    <dgm:cxn modelId="{9F8CB6F8-CCF2-4CAB-A6D3-80057C0DAB5C}" type="presParOf" srcId="{5EDA8982-2379-4CD7-A0DA-71470429357A}" destId="{DAB77AA1-6EFC-49D4-B6C5-1FC30B40ED3E}" srcOrd="1" destOrd="0" presId="urn:microsoft.com/office/officeart/2005/8/layout/orgChart1"/>
    <dgm:cxn modelId="{42785E2A-AFC2-450F-B0F5-4FDF10882930}" type="presParOf" srcId="{604DA276-ABD8-4AF7-9C83-CD75F559AFF2}" destId="{F3BA644F-7148-46D4-8D14-68CFB9145B42}" srcOrd="1" destOrd="0" presId="urn:microsoft.com/office/officeart/2005/8/layout/orgChart1"/>
    <dgm:cxn modelId="{B5333A57-2B58-4DAD-A7D8-516C6F64EE91}" type="presParOf" srcId="{604DA276-ABD8-4AF7-9C83-CD75F559AFF2}" destId="{9994ED14-9720-458E-8098-E7F80C1AD608}" srcOrd="2" destOrd="0" presId="urn:microsoft.com/office/officeart/2005/8/layout/orgChart1"/>
    <dgm:cxn modelId="{F970A3C2-3B70-4736-834F-3D8E9E87A599}" type="presParOf" srcId="{C1F0877C-57C7-4C4C-9342-91157B761C41}" destId="{72E6B12B-DFCB-4FD8-A256-BB0AFD331ABE}" srcOrd="2" destOrd="0" presId="urn:microsoft.com/office/officeart/2005/8/layout/orgChart1"/>
    <dgm:cxn modelId="{62AE9C67-D459-4908-A05E-7AF001EF5067}" type="presParOf" srcId="{CA456286-B023-4CCF-9640-43969D1C8123}" destId="{F1C53ECC-5953-4CBE-A368-3F0BD0ADC51E}" srcOrd="3" destOrd="0" presId="urn:microsoft.com/office/officeart/2005/8/layout/orgChart1"/>
    <dgm:cxn modelId="{1EB19B9E-F364-4341-9ACC-73C182168F07}" type="presParOf" srcId="{F1C53ECC-5953-4CBE-A368-3F0BD0ADC51E}" destId="{5893825F-08F9-4EF4-A57B-A47B23C56641}" srcOrd="0" destOrd="0" presId="urn:microsoft.com/office/officeart/2005/8/layout/orgChart1"/>
    <dgm:cxn modelId="{4E6813C1-F812-47B4-8CB7-753DA84F497B}" type="presParOf" srcId="{5893825F-08F9-4EF4-A57B-A47B23C56641}" destId="{8D826DCB-CBA5-4228-9CBC-4B79B0B74322}" srcOrd="0" destOrd="0" presId="urn:microsoft.com/office/officeart/2005/8/layout/orgChart1"/>
    <dgm:cxn modelId="{5D2B2171-D654-43D3-A15E-FC3691EC5E9A}" type="presParOf" srcId="{5893825F-08F9-4EF4-A57B-A47B23C56641}" destId="{67B1C87B-FA88-4896-AA42-B829A280590D}" srcOrd="1" destOrd="0" presId="urn:microsoft.com/office/officeart/2005/8/layout/orgChart1"/>
    <dgm:cxn modelId="{1574AA73-916B-450C-B8C8-21A7C058C1FC}" type="presParOf" srcId="{F1C53ECC-5953-4CBE-A368-3F0BD0ADC51E}" destId="{437EB1A0-D414-46CA-B74A-3DE71B708765}" srcOrd="1" destOrd="0" presId="urn:microsoft.com/office/officeart/2005/8/layout/orgChart1"/>
    <dgm:cxn modelId="{26DBFE11-FEE5-4C56-A94A-00E46796E11E}" type="presParOf" srcId="{437EB1A0-D414-46CA-B74A-3DE71B708765}" destId="{0E84B8CC-EC81-4FEA-8BA3-8D22242E6147}" srcOrd="0" destOrd="0" presId="urn:microsoft.com/office/officeart/2005/8/layout/orgChart1"/>
    <dgm:cxn modelId="{1F162A2F-AA04-489B-B6B0-7E1C2E950E7E}" type="presParOf" srcId="{437EB1A0-D414-46CA-B74A-3DE71B708765}" destId="{E44224DF-B49C-4612-8721-9A27B79E23ED}" srcOrd="1" destOrd="0" presId="urn:microsoft.com/office/officeart/2005/8/layout/orgChart1"/>
    <dgm:cxn modelId="{4CF0E38D-83C1-41FB-945F-12701599A7ED}" type="presParOf" srcId="{E44224DF-B49C-4612-8721-9A27B79E23ED}" destId="{58780067-192F-40C1-9153-E4D1334B8824}" srcOrd="0" destOrd="0" presId="urn:microsoft.com/office/officeart/2005/8/layout/orgChart1"/>
    <dgm:cxn modelId="{7F8DC914-8A30-4A82-A3C3-E8F1B0345DDA}" type="presParOf" srcId="{58780067-192F-40C1-9153-E4D1334B8824}" destId="{71A91E46-0E7A-473B-A611-D0CF6B495DE5}" srcOrd="0" destOrd="0" presId="urn:microsoft.com/office/officeart/2005/8/layout/orgChart1"/>
    <dgm:cxn modelId="{9BD2F9E9-3103-478A-B81C-EC2AACDE6BA0}" type="presParOf" srcId="{58780067-192F-40C1-9153-E4D1334B8824}" destId="{1B2DAFB6-DD9B-4567-84E9-142BC03E4211}" srcOrd="1" destOrd="0" presId="urn:microsoft.com/office/officeart/2005/8/layout/orgChart1"/>
    <dgm:cxn modelId="{88A2C2A3-2E14-4AFD-9CC8-815CDA4463B9}" type="presParOf" srcId="{E44224DF-B49C-4612-8721-9A27B79E23ED}" destId="{DE4BE76B-F1AE-4A90-B427-DE0409811140}" srcOrd="1" destOrd="0" presId="urn:microsoft.com/office/officeart/2005/8/layout/orgChart1"/>
    <dgm:cxn modelId="{A91C0E86-CEC4-4D0D-AC62-651DEC8B0B93}" type="presParOf" srcId="{E44224DF-B49C-4612-8721-9A27B79E23ED}" destId="{1E30A80D-DC71-46A8-8B6D-0B957859196E}" srcOrd="2" destOrd="0" presId="urn:microsoft.com/office/officeart/2005/8/layout/orgChart1"/>
    <dgm:cxn modelId="{179A75CE-BECC-41E7-89F5-34F90949D92A}" type="presParOf" srcId="{437EB1A0-D414-46CA-B74A-3DE71B708765}" destId="{32E86151-44E0-4C5C-9B3B-FDB7D8C9BD7A}" srcOrd="2" destOrd="0" presId="urn:microsoft.com/office/officeart/2005/8/layout/orgChart1"/>
    <dgm:cxn modelId="{47065CF2-E70F-41A9-917B-D086A97AC729}" type="presParOf" srcId="{437EB1A0-D414-46CA-B74A-3DE71B708765}" destId="{6A1BE6B3-FFD8-4996-A63F-03087B31A2F7}" srcOrd="3" destOrd="0" presId="urn:microsoft.com/office/officeart/2005/8/layout/orgChart1"/>
    <dgm:cxn modelId="{C2567443-1C0F-45A9-92D3-CA86E433C5EB}" type="presParOf" srcId="{6A1BE6B3-FFD8-4996-A63F-03087B31A2F7}" destId="{1D793194-6703-4116-9488-504AC0219029}" srcOrd="0" destOrd="0" presId="urn:microsoft.com/office/officeart/2005/8/layout/orgChart1"/>
    <dgm:cxn modelId="{F2E5F06D-79D2-4A59-B162-FFE4C161AEF8}" type="presParOf" srcId="{1D793194-6703-4116-9488-504AC0219029}" destId="{89752FAE-DDC6-4BA6-B63A-2BC24C5292D3}" srcOrd="0" destOrd="0" presId="urn:microsoft.com/office/officeart/2005/8/layout/orgChart1"/>
    <dgm:cxn modelId="{BD5DACD1-6E69-4629-9202-A11430912391}" type="presParOf" srcId="{1D793194-6703-4116-9488-504AC0219029}" destId="{18A96D3B-DA34-4FA4-B1FE-4ED92274FB87}" srcOrd="1" destOrd="0" presId="urn:microsoft.com/office/officeart/2005/8/layout/orgChart1"/>
    <dgm:cxn modelId="{6C5499E1-A08A-4AD2-944F-576E845E957B}" type="presParOf" srcId="{6A1BE6B3-FFD8-4996-A63F-03087B31A2F7}" destId="{894CA5F6-1EA7-4665-B388-C1872DC2C19F}" srcOrd="1" destOrd="0" presId="urn:microsoft.com/office/officeart/2005/8/layout/orgChart1"/>
    <dgm:cxn modelId="{0B9E009D-1D32-455F-AE77-BC299A388E44}" type="presParOf" srcId="{6A1BE6B3-FFD8-4996-A63F-03087B31A2F7}" destId="{B0AA6192-B9D5-4257-8B80-228430388E84}" srcOrd="2" destOrd="0" presId="urn:microsoft.com/office/officeart/2005/8/layout/orgChart1"/>
    <dgm:cxn modelId="{56588A53-CD53-433F-A753-95D0E16D9E35}" type="presParOf" srcId="{437EB1A0-D414-46CA-B74A-3DE71B708765}" destId="{FB8DDADD-BF38-4584-B3B9-D28C28646541}" srcOrd="4" destOrd="0" presId="urn:microsoft.com/office/officeart/2005/8/layout/orgChart1"/>
    <dgm:cxn modelId="{2FA4187A-949C-47D7-94C8-6DD16280E79F}" type="presParOf" srcId="{437EB1A0-D414-46CA-B74A-3DE71B708765}" destId="{BA9D7F60-40DA-46F7-9BDC-2469AFADB7B9}" srcOrd="5" destOrd="0" presId="urn:microsoft.com/office/officeart/2005/8/layout/orgChart1"/>
    <dgm:cxn modelId="{1A099595-E313-4A18-B710-A75594D6EE56}" type="presParOf" srcId="{BA9D7F60-40DA-46F7-9BDC-2469AFADB7B9}" destId="{30DE34F0-94EE-4333-93BC-C375472A8043}" srcOrd="0" destOrd="0" presId="urn:microsoft.com/office/officeart/2005/8/layout/orgChart1"/>
    <dgm:cxn modelId="{1180F56D-5DC5-4E21-9AFD-B2A58092A179}" type="presParOf" srcId="{30DE34F0-94EE-4333-93BC-C375472A8043}" destId="{DBF797E2-5946-4EB3-B2E4-5100A83E0855}" srcOrd="0" destOrd="0" presId="urn:microsoft.com/office/officeart/2005/8/layout/orgChart1"/>
    <dgm:cxn modelId="{07EF6BFE-87CD-4DAA-B42E-18B68C54FB76}" type="presParOf" srcId="{30DE34F0-94EE-4333-93BC-C375472A8043}" destId="{5BC03803-F504-480F-B3CB-ACDB4D825C18}" srcOrd="1" destOrd="0" presId="urn:microsoft.com/office/officeart/2005/8/layout/orgChart1"/>
    <dgm:cxn modelId="{C80E63EE-7B0B-4F02-B2E1-48FA86A30FAC}" type="presParOf" srcId="{BA9D7F60-40DA-46F7-9BDC-2469AFADB7B9}" destId="{9ACD48A7-FC0D-470F-A3A2-BD0E3A0DFEAE}" srcOrd="1" destOrd="0" presId="urn:microsoft.com/office/officeart/2005/8/layout/orgChart1"/>
    <dgm:cxn modelId="{94B0999C-18A7-40E9-A2A1-F8FD976495D9}" type="presParOf" srcId="{BA9D7F60-40DA-46F7-9BDC-2469AFADB7B9}" destId="{E55738D8-92C6-472A-9570-9D0086484ECA}" srcOrd="2" destOrd="0" presId="urn:microsoft.com/office/officeart/2005/8/layout/orgChart1"/>
    <dgm:cxn modelId="{8D40B77F-E14F-489D-80B2-5C96EB7EA7E7}" type="presParOf" srcId="{F1C53ECC-5953-4CBE-A368-3F0BD0ADC51E}" destId="{C467EBEF-099A-4F42-9C3E-46AE9AF2E9C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FB5706-00DD-42BD-8484-3F0A58F8E3C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F8D152A-0824-4A5C-AB97-B03D9C437FAA}">
      <dgm:prSet phldrT="[Text]"/>
      <dgm:spPr/>
      <dgm:t>
        <a:bodyPr/>
        <a:lstStyle/>
        <a:p>
          <a:r>
            <a:rPr lang="en-US" dirty="0" err="1" smtClean="0"/>
            <a:t>ISwimmable</a:t>
          </a:r>
          <a:endParaRPr lang="en-US" dirty="0"/>
        </a:p>
      </dgm:t>
    </dgm:pt>
    <dgm:pt modelId="{4E968E89-2E43-497A-B3A0-52C5619F958E}" type="parTrans" cxnId="{50E2AD9C-9A90-4546-91EA-B721BE100EC4}">
      <dgm:prSet/>
      <dgm:spPr/>
      <dgm:t>
        <a:bodyPr/>
        <a:lstStyle/>
        <a:p>
          <a:endParaRPr lang="en-US"/>
        </a:p>
      </dgm:t>
    </dgm:pt>
    <dgm:pt modelId="{4CD88935-5749-4E64-9830-321268B7A7EA}" type="sibTrans" cxnId="{50E2AD9C-9A90-4546-91EA-B721BE100EC4}">
      <dgm:prSet/>
      <dgm:spPr/>
      <dgm:t>
        <a:bodyPr/>
        <a:lstStyle/>
        <a:p>
          <a:endParaRPr lang="en-US"/>
        </a:p>
      </dgm:t>
    </dgm:pt>
    <dgm:pt modelId="{797727B3-A633-458F-BF2D-E58AC7F2D87C}">
      <dgm:prSet phldrT="[Text]"/>
      <dgm:spPr/>
      <dgm:t>
        <a:bodyPr/>
        <a:lstStyle/>
        <a:p>
          <a:r>
            <a:rPr lang="en-US" dirty="0" err="1" smtClean="0"/>
            <a:t>BaseFlyable</a:t>
          </a:r>
          <a:endParaRPr lang="en-US" dirty="0"/>
        </a:p>
      </dgm:t>
    </dgm:pt>
    <dgm:pt modelId="{A6DD6A1F-58DB-4526-8F29-738B37D7B86D}" type="parTrans" cxnId="{A4DC4B8E-DB0A-48C1-BB3C-23D38FFFC3D7}">
      <dgm:prSet/>
      <dgm:spPr/>
      <dgm:t>
        <a:bodyPr/>
        <a:lstStyle/>
        <a:p>
          <a:endParaRPr lang="en-US"/>
        </a:p>
      </dgm:t>
    </dgm:pt>
    <dgm:pt modelId="{980123C7-10E2-41B7-A0F4-6BFC9B14E1CE}" type="sibTrans" cxnId="{A4DC4B8E-DB0A-48C1-BB3C-23D38FFFC3D7}">
      <dgm:prSet/>
      <dgm:spPr/>
      <dgm:t>
        <a:bodyPr/>
        <a:lstStyle/>
        <a:p>
          <a:endParaRPr lang="en-US"/>
        </a:p>
      </dgm:t>
    </dgm:pt>
    <dgm:pt modelId="{7E778A71-C833-4643-A8B5-CA09C8C20DC6}">
      <dgm:prSet phldrT="[Text]"/>
      <dgm:spPr/>
      <dgm:t>
        <a:bodyPr/>
        <a:lstStyle/>
        <a:p>
          <a:r>
            <a:rPr lang="en-US" dirty="0" err="1" smtClean="0"/>
            <a:t>IFlyable</a:t>
          </a:r>
          <a:endParaRPr lang="en-US" dirty="0"/>
        </a:p>
      </dgm:t>
    </dgm:pt>
    <dgm:pt modelId="{B1DBEEE2-C4C2-4CBD-8526-AEC1159FAA0B}" type="parTrans" cxnId="{494F684E-2AC8-4948-A654-9F3FA5D1FCC9}">
      <dgm:prSet/>
      <dgm:spPr/>
      <dgm:t>
        <a:bodyPr/>
        <a:lstStyle/>
        <a:p>
          <a:endParaRPr lang="en-US"/>
        </a:p>
      </dgm:t>
    </dgm:pt>
    <dgm:pt modelId="{D5C31A7B-3371-4D08-A1DD-5BBC7D39773C}" type="sibTrans" cxnId="{494F684E-2AC8-4948-A654-9F3FA5D1FCC9}">
      <dgm:prSet/>
      <dgm:spPr/>
      <dgm:t>
        <a:bodyPr/>
        <a:lstStyle/>
        <a:p>
          <a:endParaRPr lang="en-US"/>
        </a:p>
      </dgm:t>
    </dgm:pt>
    <dgm:pt modelId="{B9E9126B-CB4B-429E-95CF-6724EAD26CD5}">
      <dgm:prSet phldrT="[Text]"/>
      <dgm:spPr/>
      <dgm:t>
        <a:bodyPr/>
        <a:lstStyle/>
        <a:p>
          <a:r>
            <a:rPr lang="en-US" dirty="0" err="1" smtClean="0"/>
            <a:t>BaseSwimmable</a:t>
          </a:r>
          <a:endParaRPr lang="en-US" dirty="0"/>
        </a:p>
      </dgm:t>
    </dgm:pt>
    <dgm:pt modelId="{3FDEBD04-CE25-4DD2-90BB-2E5D565EC6F9}" type="parTrans" cxnId="{1D828625-929B-439F-87B4-3F07F9549943}">
      <dgm:prSet/>
      <dgm:spPr/>
      <dgm:t>
        <a:bodyPr/>
        <a:lstStyle/>
        <a:p>
          <a:endParaRPr lang="en-US"/>
        </a:p>
      </dgm:t>
    </dgm:pt>
    <dgm:pt modelId="{DC62622D-1050-4955-B479-A993F8DCDE90}" type="sibTrans" cxnId="{1D828625-929B-439F-87B4-3F07F9549943}">
      <dgm:prSet/>
      <dgm:spPr/>
      <dgm:t>
        <a:bodyPr/>
        <a:lstStyle/>
        <a:p>
          <a:endParaRPr lang="en-US"/>
        </a:p>
      </dgm:t>
    </dgm:pt>
    <dgm:pt modelId="{C0FECF6B-140D-456C-991C-5DF4619A7600}">
      <dgm:prSet phldrT="[Text]"/>
      <dgm:spPr/>
      <dgm:t>
        <a:bodyPr/>
        <a:lstStyle/>
        <a:p>
          <a:r>
            <a:rPr lang="en-US" dirty="0" err="1" smtClean="0"/>
            <a:t>FlyingFish</a:t>
          </a:r>
          <a:endParaRPr lang="en-US" dirty="0"/>
        </a:p>
      </dgm:t>
    </dgm:pt>
    <dgm:pt modelId="{0BBD6730-D5EA-4791-9970-A2A04405180E}" type="parTrans" cxnId="{7A94FEB6-DECD-49B3-A777-511A0BEB9C8F}">
      <dgm:prSet/>
      <dgm:spPr/>
      <dgm:t>
        <a:bodyPr/>
        <a:lstStyle/>
        <a:p>
          <a:endParaRPr lang="en-US"/>
        </a:p>
      </dgm:t>
    </dgm:pt>
    <dgm:pt modelId="{E757108E-6451-404B-95AA-5FC096333F5C}" type="sibTrans" cxnId="{7A94FEB6-DECD-49B3-A777-511A0BEB9C8F}">
      <dgm:prSet/>
      <dgm:spPr/>
      <dgm:t>
        <a:bodyPr/>
        <a:lstStyle/>
        <a:p>
          <a:endParaRPr lang="en-US"/>
        </a:p>
      </dgm:t>
    </dgm:pt>
    <dgm:pt modelId="{28132501-AC1F-4D0B-9DB9-24F0C9AB95D3}" type="pres">
      <dgm:prSet presAssocID="{5BFB5706-00DD-42BD-8484-3F0A58F8E3CE}" presName="hierChild1" presStyleCnt="0">
        <dgm:presLayoutVars>
          <dgm:orgChart val="1"/>
          <dgm:chPref val="1"/>
          <dgm:dir/>
          <dgm:animOne val="branch"/>
          <dgm:animLvl val="lvl"/>
          <dgm:resizeHandles/>
        </dgm:presLayoutVars>
      </dgm:prSet>
      <dgm:spPr/>
      <dgm:t>
        <a:bodyPr/>
        <a:lstStyle/>
        <a:p>
          <a:endParaRPr lang="en-US"/>
        </a:p>
      </dgm:t>
    </dgm:pt>
    <dgm:pt modelId="{A760179D-DE07-4BE7-987F-1CAE20E0C63F}" type="pres">
      <dgm:prSet presAssocID="{0F8D152A-0824-4A5C-AB97-B03D9C437FAA}" presName="hierRoot1" presStyleCnt="0">
        <dgm:presLayoutVars>
          <dgm:hierBranch val="init"/>
        </dgm:presLayoutVars>
      </dgm:prSet>
      <dgm:spPr/>
    </dgm:pt>
    <dgm:pt modelId="{69EFCE47-25D8-4898-B0DF-89B335C13FBE}" type="pres">
      <dgm:prSet presAssocID="{0F8D152A-0824-4A5C-AB97-B03D9C437FAA}" presName="rootComposite1" presStyleCnt="0"/>
      <dgm:spPr/>
    </dgm:pt>
    <dgm:pt modelId="{E99D590D-3178-42E7-A8B9-520642284510}" type="pres">
      <dgm:prSet presAssocID="{0F8D152A-0824-4A5C-AB97-B03D9C437FAA}" presName="rootText1" presStyleLbl="node0" presStyleIdx="0" presStyleCnt="2">
        <dgm:presLayoutVars>
          <dgm:chPref val="3"/>
        </dgm:presLayoutVars>
      </dgm:prSet>
      <dgm:spPr/>
      <dgm:t>
        <a:bodyPr/>
        <a:lstStyle/>
        <a:p>
          <a:endParaRPr lang="en-US"/>
        </a:p>
      </dgm:t>
    </dgm:pt>
    <dgm:pt modelId="{DD1D29F8-4DA5-4C87-A67C-3FDDC1A269E8}" type="pres">
      <dgm:prSet presAssocID="{0F8D152A-0824-4A5C-AB97-B03D9C437FAA}" presName="rootConnector1" presStyleLbl="node1" presStyleIdx="0" presStyleCnt="0"/>
      <dgm:spPr/>
      <dgm:t>
        <a:bodyPr/>
        <a:lstStyle/>
        <a:p>
          <a:endParaRPr lang="en-US"/>
        </a:p>
      </dgm:t>
    </dgm:pt>
    <dgm:pt modelId="{239E56B8-A697-44E6-8765-0187FF4ED7D8}" type="pres">
      <dgm:prSet presAssocID="{0F8D152A-0824-4A5C-AB97-B03D9C437FAA}" presName="hierChild2" presStyleCnt="0"/>
      <dgm:spPr/>
    </dgm:pt>
    <dgm:pt modelId="{FE99D2B3-09C6-4BD8-BEF4-59813ECC6EC6}" type="pres">
      <dgm:prSet presAssocID="{3FDEBD04-CE25-4DD2-90BB-2E5D565EC6F9}" presName="Name37" presStyleLbl="parChTrans1D2" presStyleIdx="0" presStyleCnt="2"/>
      <dgm:spPr/>
      <dgm:t>
        <a:bodyPr/>
        <a:lstStyle/>
        <a:p>
          <a:endParaRPr lang="en-US"/>
        </a:p>
      </dgm:t>
    </dgm:pt>
    <dgm:pt modelId="{05ECD7A9-2025-4154-9020-872CF5C86EFD}" type="pres">
      <dgm:prSet presAssocID="{B9E9126B-CB4B-429E-95CF-6724EAD26CD5}" presName="hierRoot2" presStyleCnt="0">
        <dgm:presLayoutVars>
          <dgm:hierBranch val="init"/>
        </dgm:presLayoutVars>
      </dgm:prSet>
      <dgm:spPr/>
    </dgm:pt>
    <dgm:pt modelId="{93778F10-AA59-4714-94DE-6AD65AD0D105}" type="pres">
      <dgm:prSet presAssocID="{B9E9126B-CB4B-429E-95CF-6724EAD26CD5}" presName="rootComposite" presStyleCnt="0"/>
      <dgm:spPr/>
    </dgm:pt>
    <dgm:pt modelId="{82DB0EBF-4790-44CE-85CC-1DFCA983F374}" type="pres">
      <dgm:prSet presAssocID="{B9E9126B-CB4B-429E-95CF-6724EAD26CD5}" presName="rootText" presStyleLbl="node2" presStyleIdx="0" presStyleCnt="2">
        <dgm:presLayoutVars>
          <dgm:chPref val="3"/>
        </dgm:presLayoutVars>
      </dgm:prSet>
      <dgm:spPr/>
      <dgm:t>
        <a:bodyPr/>
        <a:lstStyle/>
        <a:p>
          <a:endParaRPr lang="en-US"/>
        </a:p>
      </dgm:t>
    </dgm:pt>
    <dgm:pt modelId="{78AA92ED-3250-4422-AB32-A938D8CDCE53}" type="pres">
      <dgm:prSet presAssocID="{B9E9126B-CB4B-429E-95CF-6724EAD26CD5}" presName="rootConnector" presStyleLbl="node2" presStyleIdx="0" presStyleCnt="2"/>
      <dgm:spPr/>
      <dgm:t>
        <a:bodyPr/>
        <a:lstStyle/>
        <a:p>
          <a:endParaRPr lang="en-US"/>
        </a:p>
      </dgm:t>
    </dgm:pt>
    <dgm:pt modelId="{B80476E6-5844-4B80-962B-3359AAD8A0CD}" type="pres">
      <dgm:prSet presAssocID="{B9E9126B-CB4B-429E-95CF-6724EAD26CD5}" presName="hierChild4" presStyleCnt="0"/>
      <dgm:spPr/>
    </dgm:pt>
    <dgm:pt modelId="{071C71AE-66EA-407A-8981-D348A3F1EB40}" type="pres">
      <dgm:prSet presAssocID="{B9E9126B-CB4B-429E-95CF-6724EAD26CD5}" presName="hierChild5" presStyleCnt="0"/>
      <dgm:spPr/>
    </dgm:pt>
    <dgm:pt modelId="{E2E63DB5-E62F-40BF-ABA6-20997778AAE8}" type="pres">
      <dgm:prSet presAssocID="{0F8D152A-0824-4A5C-AB97-B03D9C437FAA}" presName="hierChild3" presStyleCnt="0"/>
      <dgm:spPr/>
    </dgm:pt>
    <dgm:pt modelId="{1D9B5386-BCA1-439C-80F7-18087F84B318}" type="pres">
      <dgm:prSet presAssocID="{7E778A71-C833-4643-A8B5-CA09C8C20DC6}" presName="hierRoot1" presStyleCnt="0">
        <dgm:presLayoutVars>
          <dgm:hierBranch val="init"/>
        </dgm:presLayoutVars>
      </dgm:prSet>
      <dgm:spPr/>
    </dgm:pt>
    <dgm:pt modelId="{9A78070E-39BF-4CD7-903E-A5DE52A12B3F}" type="pres">
      <dgm:prSet presAssocID="{7E778A71-C833-4643-A8B5-CA09C8C20DC6}" presName="rootComposite1" presStyleCnt="0"/>
      <dgm:spPr/>
    </dgm:pt>
    <dgm:pt modelId="{A0AE1504-A2FE-4B3D-BCB4-825D4EA2B0AE}" type="pres">
      <dgm:prSet presAssocID="{7E778A71-C833-4643-A8B5-CA09C8C20DC6}" presName="rootText1" presStyleLbl="node0" presStyleIdx="1" presStyleCnt="2">
        <dgm:presLayoutVars>
          <dgm:chPref val="3"/>
        </dgm:presLayoutVars>
      </dgm:prSet>
      <dgm:spPr/>
      <dgm:t>
        <a:bodyPr/>
        <a:lstStyle/>
        <a:p>
          <a:endParaRPr lang="en-US"/>
        </a:p>
      </dgm:t>
    </dgm:pt>
    <dgm:pt modelId="{4F854CF9-A184-43AA-B94C-3CE7C0634C4E}" type="pres">
      <dgm:prSet presAssocID="{7E778A71-C833-4643-A8B5-CA09C8C20DC6}" presName="rootConnector1" presStyleLbl="node1" presStyleIdx="0" presStyleCnt="0"/>
      <dgm:spPr/>
      <dgm:t>
        <a:bodyPr/>
        <a:lstStyle/>
        <a:p>
          <a:endParaRPr lang="en-US"/>
        </a:p>
      </dgm:t>
    </dgm:pt>
    <dgm:pt modelId="{6B952749-F082-4B27-9B9B-C4C3756B9BF9}" type="pres">
      <dgm:prSet presAssocID="{7E778A71-C833-4643-A8B5-CA09C8C20DC6}" presName="hierChild2" presStyleCnt="0"/>
      <dgm:spPr/>
    </dgm:pt>
    <dgm:pt modelId="{35A9119E-DDFA-4D2E-A3F1-662E0254E27D}" type="pres">
      <dgm:prSet presAssocID="{A6DD6A1F-58DB-4526-8F29-738B37D7B86D}" presName="Name37" presStyleLbl="parChTrans1D2" presStyleIdx="1" presStyleCnt="2"/>
      <dgm:spPr/>
      <dgm:t>
        <a:bodyPr/>
        <a:lstStyle/>
        <a:p>
          <a:endParaRPr lang="en-US"/>
        </a:p>
      </dgm:t>
    </dgm:pt>
    <dgm:pt modelId="{9149FBA3-79BB-48A6-81C0-81F9DC2732EC}" type="pres">
      <dgm:prSet presAssocID="{797727B3-A633-458F-BF2D-E58AC7F2D87C}" presName="hierRoot2" presStyleCnt="0">
        <dgm:presLayoutVars>
          <dgm:hierBranch/>
        </dgm:presLayoutVars>
      </dgm:prSet>
      <dgm:spPr/>
    </dgm:pt>
    <dgm:pt modelId="{707C2FCD-C620-4224-B8F9-D4ECDF772C1F}" type="pres">
      <dgm:prSet presAssocID="{797727B3-A633-458F-BF2D-E58AC7F2D87C}" presName="rootComposite" presStyleCnt="0"/>
      <dgm:spPr/>
    </dgm:pt>
    <dgm:pt modelId="{D88872A9-F170-4944-AD05-30594CDEB153}" type="pres">
      <dgm:prSet presAssocID="{797727B3-A633-458F-BF2D-E58AC7F2D87C}" presName="rootText" presStyleLbl="node2" presStyleIdx="1" presStyleCnt="2">
        <dgm:presLayoutVars>
          <dgm:chPref val="3"/>
        </dgm:presLayoutVars>
      </dgm:prSet>
      <dgm:spPr/>
      <dgm:t>
        <a:bodyPr/>
        <a:lstStyle/>
        <a:p>
          <a:endParaRPr lang="en-US"/>
        </a:p>
      </dgm:t>
    </dgm:pt>
    <dgm:pt modelId="{78D40A68-3AD0-44C0-A067-3EB20197106A}" type="pres">
      <dgm:prSet presAssocID="{797727B3-A633-458F-BF2D-E58AC7F2D87C}" presName="rootConnector" presStyleLbl="node2" presStyleIdx="1" presStyleCnt="2"/>
      <dgm:spPr/>
      <dgm:t>
        <a:bodyPr/>
        <a:lstStyle/>
        <a:p>
          <a:endParaRPr lang="en-US"/>
        </a:p>
      </dgm:t>
    </dgm:pt>
    <dgm:pt modelId="{356C805F-B972-44E5-99D0-A8393AE16D93}" type="pres">
      <dgm:prSet presAssocID="{797727B3-A633-458F-BF2D-E58AC7F2D87C}" presName="hierChild4" presStyleCnt="0"/>
      <dgm:spPr/>
    </dgm:pt>
    <dgm:pt modelId="{C47D3A46-4E3B-400A-AEDE-752416909D14}" type="pres">
      <dgm:prSet presAssocID="{0BBD6730-D5EA-4791-9970-A2A04405180E}" presName="Name35" presStyleLbl="parChTrans1D3" presStyleIdx="0" presStyleCnt="1"/>
      <dgm:spPr/>
      <dgm:t>
        <a:bodyPr/>
        <a:lstStyle/>
        <a:p>
          <a:endParaRPr lang="en-US"/>
        </a:p>
      </dgm:t>
    </dgm:pt>
    <dgm:pt modelId="{1485928F-1A06-4F28-B75C-0638DAF4B9E5}" type="pres">
      <dgm:prSet presAssocID="{C0FECF6B-140D-456C-991C-5DF4619A7600}" presName="hierRoot2" presStyleCnt="0">
        <dgm:presLayoutVars>
          <dgm:hierBranch val="init"/>
        </dgm:presLayoutVars>
      </dgm:prSet>
      <dgm:spPr/>
    </dgm:pt>
    <dgm:pt modelId="{6423E5A2-EF4D-4B3B-B4FF-8B4AAD48D867}" type="pres">
      <dgm:prSet presAssocID="{C0FECF6B-140D-456C-991C-5DF4619A7600}" presName="rootComposite" presStyleCnt="0"/>
      <dgm:spPr/>
    </dgm:pt>
    <dgm:pt modelId="{940A63D6-6EAD-455F-91C1-AD0D735F6D6B}" type="pres">
      <dgm:prSet presAssocID="{C0FECF6B-140D-456C-991C-5DF4619A7600}" presName="rootText" presStyleLbl="node3" presStyleIdx="0" presStyleCnt="1" custLinFactNeighborX="-59907" custLinFactNeighborY="242">
        <dgm:presLayoutVars>
          <dgm:chPref val="3"/>
        </dgm:presLayoutVars>
      </dgm:prSet>
      <dgm:spPr/>
      <dgm:t>
        <a:bodyPr/>
        <a:lstStyle/>
        <a:p>
          <a:endParaRPr lang="en-US"/>
        </a:p>
      </dgm:t>
    </dgm:pt>
    <dgm:pt modelId="{BB4133CE-9540-48CD-86E8-B4C277C8648E}" type="pres">
      <dgm:prSet presAssocID="{C0FECF6B-140D-456C-991C-5DF4619A7600}" presName="rootConnector" presStyleLbl="node3" presStyleIdx="0" presStyleCnt="1"/>
      <dgm:spPr/>
      <dgm:t>
        <a:bodyPr/>
        <a:lstStyle/>
        <a:p>
          <a:endParaRPr lang="en-US"/>
        </a:p>
      </dgm:t>
    </dgm:pt>
    <dgm:pt modelId="{53C679F4-D2FB-4AC1-BB54-DFDB4E9AC02E}" type="pres">
      <dgm:prSet presAssocID="{C0FECF6B-140D-456C-991C-5DF4619A7600}" presName="hierChild4" presStyleCnt="0"/>
      <dgm:spPr/>
    </dgm:pt>
    <dgm:pt modelId="{7BF62CDC-4EEE-41A6-B0FC-E5BED3B6DFD6}" type="pres">
      <dgm:prSet presAssocID="{C0FECF6B-140D-456C-991C-5DF4619A7600}" presName="hierChild5" presStyleCnt="0"/>
      <dgm:spPr/>
    </dgm:pt>
    <dgm:pt modelId="{44A05476-C44A-4276-A11B-BE0CCEB74EBD}" type="pres">
      <dgm:prSet presAssocID="{797727B3-A633-458F-BF2D-E58AC7F2D87C}" presName="hierChild5" presStyleCnt="0"/>
      <dgm:spPr/>
    </dgm:pt>
    <dgm:pt modelId="{73E0ACC5-0743-45EE-BBCC-2542599CFF01}" type="pres">
      <dgm:prSet presAssocID="{7E778A71-C833-4643-A8B5-CA09C8C20DC6}" presName="hierChild3" presStyleCnt="0"/>
      <dgm:spPr/>
    </dgm:pt>
  </dgm:ptLst>
  <dgm:cxnLst>
    <dgm:cxn modelId="{AE720CA0-70C8-4B93-BCCC-4EB176F10E8E}" type="presOf" srcId="{0F8D152A-0824-4A5C-AB97-B03D9C437FAA}" destId="{E99D590D-3178-42E7-A8B9-520642284510}" srcOrd="0" destOrd="0" presId="urn:microsoft.com/office/officeart/2005/8/layout/orgChart1"/>
    <dgm:cxn modelId="{494F684E-2AC8-4948-A654-9F3FA5D1FCC9}" srcId="{5BFB5706-00DD-42BD-8484-3F0A58F8E3CE}" destId="{7E778A71-C833-4643-A8B5-CA09C8C20DC6}" srcOrd="1" destOrd="0" parTransId="{B1DBEEE2-C4C2-4CBD-8526-AEC1159FAA0B}" sibTransId="{D5C31A7B-3371-4D08-A1DD-5BBC7D39773C}"/>
    <dgm:cxn modelId="{7A94FEB6-DECD-49B3-A777-511A0BEB9C8F}" srcId="{797727B3-A633-458F-BF2D-E58AC7F2D87C}" destId="{C0FECF6B-140D-456C-991C-5DF4619A7600}" srcOrd="0" destOrd="0" parTransId="{0BBD6730-D5EA-4791-9970-A2A04405180E}" sibTransId="{E757108E-6451-404B-95AA-5FC096333F5C}"/>
    <dgm:cxn modelId="{A4DC4B8E-DB0A-48C1-BB3C-23D38FFFC3D7}" srcId="{7E778A71-C833-4643-A8B5-CA09C8C20DC6}" destId="{797727B3-A633-458F-BF2D-E58AC7F2D87C}" srcOrd="0" destOrd="0" parTransId="{A6DD6A1F-58DB-4526-8F29-738B37D7B86D}" sibTransId="{980123C7-10E2-41B7-A0F4-6BFC9B14E1CE}"/>
    <dgm:cxn modelId="{50E2AD9C-9A90-4546-91EA-B721BE100EC4}" srcId="{5BFB5706-00DD-42BD-8484-3F0A58F8E3CE}" destId="{0F8D152A-0824-4A5C-AB97-B03D9C437FAA}" srcOrd="0" destOrd="0" parTransId="{4E968E89-2E43-497A-B3A0-52C5619F958E}" sibTransId="{4CD88935-5749-4E64-9830-321268B7A7EA}"/>
    <dgm:cxn modelId="{C747D400-AA28-4EF6-95FC-3E61AD0DF0C0}" type="presOf" srcId="{0BBD6730-D5EA-4791-9970-A2A04405180E}" destId="{C47D3A46-4E3B-400A-AEDE-752416909D14}" srcOrd="0" destOrd="0" presId="urn:microsoft.com/office/officeart/2005/8/layout/orgChart1"/>
    <dgm:cxn modelId="{1ADBE330-65FD-4657-B15F-C0248505CC03}" type="presOf" srcId="{B9E9126B-CB4B-429E-95CF-6724EAD26CD5}" destId="{78AA92ED-3250-4422-AB32-A938D8CDCE53}" srcOrd="1" destOrd="0" presId="urn:microsoft.com/office/officeart/2005/8/layout/orgChart1"/>
    <dgm:cxn modelId="{7C8209A6-DFD1-466D-87F2-B1036F7B4D17}" type="presOf" srcId="{C0FECF6B-140D-456C-991C-5DF4619A7600}" destId="{BB4133CE-9540-48CD-86E8-B4C277C8648E}" srcOrd="1" destOrd="0" presId="urn:microsoft.com/office/officeart/2005/8/layout/orgChart1"/>
    <dgm:cxn modelId="{1BD5894B-33C3-4573-AF16-C2882A37C864}" type="presOf" srcId="{797727B3-A633-458F-BF2D-E58AC7F2D87C}" destId="{78D40A68-3AD0-44C0-A067-3EB20197106A}" srcOrd="1" destOrd="0" presId="urn:microsoft.com/office/officeart/2005/8/layout/orgChart1"/>
    <dgm:cxn modelId="{D71FD44E-2ADC-4CCD-BC48-D1DDA120199C}" type="presOf" srcId="{C0FECF6B-140D-456C-991C-5DF4619A7600}" destId="{940A63D6-6EAD-455F-91C1-AD0D735F6D6B}" srcOrd="0" destOrd="0" presId="urn:microsoft.com/office/officeart/2005/8/layout/orgChart1"/>
    <dgm:cxn modelId="{769A8D44-D521-4133-A26A-5C22884420F8}" type="presOf" srcId="{3FDEBD04-CE25-4DD2-90BB-2E5D565EC6F9}" destId="{FE99D2B3-09C6-4BD8-BEF4-59813ECC6EC6}" srcOrd="0" destOrd="0" presId="urn:microsoft.com/office/officeart/2005/8/layout/orgChart1"/>
    <dgm:cxn modelId="{1D828625-929B-439F-87B4-3F07F9549943}" srcId="{0F8D152A-0824-4A5C-AB97-B03D9C437FAA}" destId="{B9E9126B-CB4B-429E-95CF-6724EAD26CD5}" srcOrd="0" destOrd="0" parTransId="{3FDEBD04-CE25-4DD2-90BB-2E5D565EC6F9}" sibTransId="{DC62622D-1050-4955-B479-A993F8DCDE90}"/>
    <dgm:cxn modelId="{C34FA668-B420-4E91-97C5-1A57EA2237E9}" type="presOf" srcId="{5BFB5706-00DD-42BD-8484-3F0A58F8E3CE}" destId="{28132501-AC1F-4D0B-9DB9-24F0C9AB95D3}" srcOrd="0" destOrd="0" presId="urn:microsoft.com/office/officeart/2005/8/layout/orgChart1"/>
    <dgm:cxn modelId="{F8DE14BF-81DB-4FF2-B085-971072570370}" type="presOf" srcId="{797727B3-A633-458F-BF2D-E58AC7F2D87C}" destId="{D88872A9-F170-4944-AD05-30594CDEB153}" srcOrd="0" destOrd="0" presId="urn:microsoft.com/office/officeart/2005/8/layout/orgChart1"/>
    <dgm:cxn modelId="{0FA3FD86-20AA-4ADE-9D96-C605D0AE53BD}" type="presOf" srcId="{7E778A71-C833-4643-A8B5-CA09C8C20DC6}" destId="{A0AE1504-A2FE-4B3D-BCB4-825D4EA2B0AE}" srcOrd="0" destOrd="0" presId="urn:microsoft.com/office/officeart/2005/8/layout/orgChart1"/>
    <dgm:cxn modelId="{A0559285-A1AF-4429-A7FB-B0C931D8B6AA}" type="presOf" srcId="{B9E9126B-CB4B-429E-95CF-6724EAD26CD5}" destId="{82DB0EBF-4790-44CE-85CC-1DFCA983F374}" srcOrd="0" destOrd="0" presId="urn:microsoft.com/office/officeart/2005/8/layout/orgChart1"/>
    <dgm:cxn modelId="{D2224A49-728D-4E7D-85CD-97395003D2E9}" type="presOf" srcId="{0F8D152A-0824-4A5C-AB97-B03D9C437FAA}" destId="{DD1D29F8-4DA5-4C87-A67C-3FDDC1A269E8}" srcOrd="1" destOrd="0" presId="urn:microsoft.com/office/officeart/2005/8/layout/orgChart1"/>
    <dgm:cxn modelId="{7A695B40-BD30-4115-A8BF-FCB0E8E5B23B}" type="presOf" srcId="{7E778A71-C833-4643-A8B5-CA09C8C20DC6}" destId="{4F854CF9-A184-43AA-B94C-3CE7C0634C4E}" srcOrd="1" destOrd="0" presId="urn:microsoft.com/office/officeart/2005/8/layout/orgChart1"/>
    <dgm:cxn modelId="{9E46378E-E4D8-4FB6-9926-548854FAC466}" type="presOf" srcId="{A6DD6A1F-58DB-4526-8F29-738B37D7B86D}" destId="{35A9119E-DDFA-4D2E-A3F1-662E0254E27D}" srcOrd="0" destOrd="0" presId="urn:microsoft.com/office/officeart/2005/8/layout/orgChart1"/>
    <dgm:cxn modelId="{1A86B499-E1F8-4EFE-8EBA-35B0778881A9}" type="presParOf" srcId="{28132501-AC1F-4D0B-9DB9-24F0C9AB95D3}" destId="{A760179D-DE07-4BE7-987F-1CAE20E0C63F}" srcOrd="0" destOrd="0" presId="urn:microsoft.com/office/officeart/2005/8/layout/orgChart1"/>
    <dgm:cxn modelId="{CC3EB090-A35D-4E4F-855F-1082BECDF09E}" type="presParOf" srcId="{A760179D-DE07-4BE7-987F-1CAE20E0C63F}" destId="{69EFCE47-25D8-4898-B0DF-89B335C13FBE}" srcOrd="0" destOrd="0" presId="urn:microsoft.com/office/officeart/2005/8/layout/orgChart1"/>
    <dgm:cxn modelId="{50EACBD6-6751-44CA-903E-0FF01AC258FB}" type="presParOf" srcId="{69EFCE47-25D8-4898-B0DF-89B335C13FBE}" destId="{E99D590D-3178-42E7-A8B9-520642284510}" srcOrd="0" destOrd="0" presId="urn:microsoft.com/office/officeart/2005/8/layout/orgChart1"/>
    <dgm:cxn modelId="{1A9ECC2E-2D7D-4087-956D-5E4879DE164A}" type="presParOf" srcId="{69EFCE47-25D8-4898-B0DF-89B335C13FBE}" destId="{DD1D29F8-4DA5-4C87-A67C-3FDDC1A269E8}" srcOrd="1" destOrd="0" presId="urn:microsoft.com/office/officeart/2005/8/layout/orgChart1"/>
    <dgm:cxn modelId="{58E5B0A8-7DF2-4BAF-A4EF-C43BF4E78540}" type="presParOf" srcId="{A760179D-DE07-4BE7-987F-1CAE20E0C63F}" destId="{239E56B8-A697-44E6-8765-0187FF4ED7D8}" srcOrd="1" destOrd="0" presId="urn:microsoft.com/office/officeart/2005/8/layout/orgChart1"/>
    <dgm:cxn modelId="{C2C4C682-56C5-488C-AAB9-FF00E29AB05A}" type="presParOf" srcId="{239E56B8-A697-44E6-8765-0187FF4ED7D8}" destId="{FE99D2B3-09C6-4BD8-BEF4-59813ECC6EC6}" srcOrd="0" destOrd="0" presId="urn:microsoft.com/office/officeart/2005/8/layout/orgChart1"/>
    <dgm:cxn modelId="{D2B6D127-13D9-4F4A-BECE-96AD3ADE0C67}" type="presParOf" srcId="{239E56B8-A697-44E6-8765-0187FF4ED7D8}" destId="{05ECD7A9-2025-4154-9020-872CF5C86EFD}" srcOrd="1" destOrd="0" presId="urn:microsoft.com/office/officeart/2005/8/layout/orgChart1"/>
    <dgm:cxn modelId="{4073A599-A907-4864-A1B6-279D02EA137E}" type="presParOf" srcId="{05ECD7A9-2025-4154-9020-872CF5C86EFD}" destId="{93778F10-AA59-4714-94DE-6AD65AD0D105}" srcOrd="0" destOrd="0" presId="urn:microsoft.com/office/officeart/2005/8/layout/orgChart1"/>
    <dgm:cxn modelId="{DF675AD8-6546-43B6-80F0-3A68ACFBE146}" type="presParOf" srcId="{93778F10-AA59-4714-94DE-6AD65AD0D105}" destId="{82DB0EBF-4790-44CE-85CC-1DFCA983F374}" srcOrd="0" destOrd="0" presId="urn:microsoft.com/office/officeart/2005/8/layout/orgChart1"/>
    <dgm:cxn modelId="{BB2C0B01-819C-4DE0-A295-FDB774AE5ACC}" type="presParOf" srcId="{93778F10-AA59-4714-94DE-6AD65AD0D105}" destId="{78AA92ED-3250-4422-AB32-A938D8CDCE53}" srcOrd="1" destOrd="0" presId="urn:microsoft.com/office/officeart/2005/8/layout/orgChart1"/>
    <dgm:cxn modelId="{CD98D11C-3EF0-4FB8-8EB4-367ED6981F0E}" type="presParOf" srcId="{05ECD7A9-2025-4154-9020-872CF5C86EFD}" destId="{B80476E6-5844-4B80-962B-3359AAD8A0CD}" srcOrd="1" destOrd="0" presId="urn:microsoft.com/office/officeart/2005/8/layout/orgChart1"/>
    <dgm:cxn modelId="{7C59CBDB-B9B6-413E-BE8A-B02D77A2A03A}" type="presParOf" srcId="{05ECD7A9-2025-4154-9020-872CF5C86EFD}" destId="{071C71AE-66EA-407A-8981-D348A3F1EB40}" srcOrd="2" destOrd="0" presId="urn:microsoft.com/office/officeart/2005/8/layout/orgChart1"/>
    <dgm:cxn modelId="{A51D80A4-68B4-41FD-9935-1D08698622A7}" type="presParOf" srcId="{A760179D-DE07-4BE7-987F-1CAE20E0C63F}" destId="{E2E63DB5-E62F-40BF-ABA6-20997778AAE8}" srcOrd="2" destOrd="0" presId="urn:microsoft.com/office/officeart/2005/8/layout/orgChart1"/>
    <dgm:cxn modelId="{CD7ECC4D-9F99-4969-8BE4-9D9E1D150DF3}" type="presParOf" srcId="{28132501-AC1F-4D0B-9DB9-24F0C9AB95D3}" destId="{1D9B5386-BCA1-439C-80F7-18087F84B318}" srcOrd="1" destOrd="0" presId="urn:microsoft.com/office/officeart/2005/8/layout/orgChart1"/>
    <dgm:cxn modelId="{BC39B8B3-ED46-4AC4-820B-A841002743E2}" type="presParOf" srcId="{1D9B5386-BCA1-439C-80F7-18087F84B318}" destId="{9A78070E-39BF-4CD7-903E-A5DE52A12B3F}" srcOrd="0" destOrd="0" presId="urn:microsoft.com/office/officeart/2005/8/layout/orgChart1"/>
    <dgm:cxn modelId="{58984CCA-9C21-4D06-9A0B-1C18111ED395}" type="presParOf" srcId="{9A78070E-39BF-4CD7-903E-A5DE52A12B3F}" destId="{A0AE1504-A2FE-4B3D-BCB4-825D4EA2B0AE}" srcOrd="0" destOrd="0" presId="urn:microsoft.com/office/officeart/2005/8/layout/orgChart1"/>
    <dgm:cxn modelId="{559FF17F-004D-4EAC-A1F2-588FFCB4EB86}" type="presParOf" srcId="{9A78070E-39BF-4CD7-903E-A5DE52A12B3F}" destId="{4F854CF9-A184-43AA-B94C-3CE7C0634C4E}" srcOrd="1" destOrd="0" presId="urn:microsoft.com/office/officeart/2005/8/layout/orgChart1"/>
    <dgm:cxn modelId="{F70C8CE7-B053-48A5-B9AB-53F739AAE3C4}" type="presParOf" srcId="{1D9B5386-BCA1-439C-80F7-18087F84B318}" destId="{6B952749-F082-4B27-9B9B-C4C3756B9BF9}" srcOrd="1" destOrd="0" presId="urn:microsoft.com/office/officeart/2005/8/layout/orgChart1"/>
    <dgm:cxn modelId="{5191A449-04C2-4CA7-A56E-29ECF5A664DF}" type="presParOf" srcId="{6B952749-F082-4B27-9B9B-C4C3756B9BF9}" destId="{35A9119E-DDFA-4D2E-A3F1-662E0254E27D}" srcOrd="0" destOrd="0" presId="urn:microsoft.com/office/officeart/2005/8/layout/orgChart1"/>
    <dgm:cxn modelId="{1B708875-D441-497F-9DC8-16A965C6BD6D}" type="presParOf" srcId="{6B952749-F082-4B27-9B9B-C4C3756B9BF9}" destId="{9149FBA3-79BB-48A6-81C0-81F9DC2732EC}" srcOrd="1" destOrd="0" presId="urn:microsoft.com/office/officeart/2005/8/layout/orgChart1"/>
    <dgm:cxn modelId="{7CBBECFF-7B3C-49F3-B57A-4C9C1DAB68C3}" type="presParOf" srcId="{9149FBA3-79BB-48A6-81C0-81F9DC2732EC}" destId="{707C2FCD-C620-4224-B8F9-D4ECDF772C1F}" srcOrd="0" destOrd="0" presId="urn:microsoft.com/office/officeart/2005/8/layout/orgChart1"/>
    <dgm:cxn modelId="{E577A146-404C-405E-934E-D88BBDDB4C31}" type="presParOf" srcId="{707C2FCD-C620-4224-B8F9-D4ECDF772C1F}" destId="{D88872A9-F170-4944-AD05-30594CDEB153}" srcOrd="0" destOrd="0" presId="urn:microsoft.com/office/officeart/2005/8/layout/orgChart1"/>
    <dgm:cxn modelId="{4224B4CA-5AC3-42C6-8E51-06311482288D}" type="presParOf" srcId="{707C2FCD-C620-4224-B8F9-D4ECDF772C1F}" destId="{78D40A68-3AD0-44C0-A067-3EB20197106A}" srcOrd="1" destOrd="0" presId="urn:microsoft.com/office/officeart/2005/8/layout/orgChart1"/>
    <dgm:cxn modelId="{C68F323B-6456-4A4E-9A5E-72D0E018E3F3}" type="presParOf" srcId="{9149FBA3-79BB-48A6-81C0-81F9DC2732EC}" destId="{356C805F-B972-44E5-99D0-A8393AE16D93}" srcOrd="1" destOrd="0" presId="urn:microsoft.com/office/officeart/2005/8/layout/orgChart1"/>
    <dgm:cxn modelId="{0322AC8A-B838-48B9-97E6-A82243A298E8}" type="presParOf" srcId="{356C805F-B972-44E5-99D0-A8393AE16D93}" destId="{C47D3A46-4E3B-400A-AEDE-752416909D14}" srcOrd="0" destOrd="0" presId="urn:microsoft.com/office/officeart/2005/8/layout/orgChart1"/>
    <dgm:cxn modelId="{FF49D8C8-A8D2-464C-831C-931D45DD1810}" type="presParOf" srcId="{356C805F-B972-44E5-99D0-A8393AE16D93}" destId="{1485928F-1A06-4F28-B75C-0638DAF4B9E5}" srcOrd="1" destOrd="0" presId="urn:microsoft.com/office/officeart/2005/8/layout/orgChart1"/>
    <dgm:cxn modelId="{BA753E02-6A81-45CD-962E-9EDBBDFAE08E}" type="presParOf" srcId="{1485928F-1A06-4F28-B75C-0638DAF4B9E5}" destId="{6423E5A2-EF4D-4B3B-B4FF-8B4AAD48D867}" srcOrd="0" destOrd="0" presId="urn:microsoft.com/office/officeart/2005/8/layout/orgChart1"/>
    <dgm:cxn modelId="{C42902D1-7821-4A50-85E2-6887535CFEF2}" type="presParOf" srcId="{6423E5A2-EF4D-4B3B-B4FF-8B4AAD48D867}" destId="{940A63D6-6EAD-455F-91C1-AD0D735F6D6B}" srcOrd="0" destOrd="0" presId="urn:microsoft.com/office/officeart/2005/8/layout/orgChart1"/>
    <dgm:cxn modelId="{3F2689EB-0CF9-4C7C-9924-BCAD81BC5BE6}" type="presParOf" srcId="{6423E5A2-EF4D-4B3B-B4FF-8B4AAD48D867}" destId="{BB4133CE-9540-48CD-86E8-B4C277C8648E}" srcOrd="1" destOrd="0" presId="urn:microsoft.com/office/officeart/2005/8/layout/orgChart1"/>
    <dgm:cxn modelId="{ED3A666C-7FF4-4C7C-AB3C-C03983202E64}" type="presParOf" srcId="{1485928F-1A06-4F28-B75C-0638DAF4B9E5}" destId="{53C679F4-D2FB-4AC1-BB54-DFDB4E9AC02E}" srcOrd="1" destOrd="0" presId="urn:microsoft.com/office/officeart/2005/8/layout/orgChart1"/>
    <dgm:cxn modelId="{FBEBF870-2397-4A9A-87A7-4BF0BC0DBCE6}" type="presParOf" srcId="{1485928F-1A06-4F28-B75C-0638DAF4B9E5}" destId="{7BF62CDC-4EEE-41A6-B0FC-E5BED3B6DFD6}" srcOrd="2" destOrd="0" presId="urn:microsoft.com/office/officeart/2005/8/layout/orgChart1"/>
    <dgm:cxn modelId="{DCA38B54-F8BF-4709-A35C-3871BEA629E9}" type="presParOf" srcId="{9149FBA3-79BB-48A6-81C0-81F9DC2732EC}" destId="{44A05476-C44A-4276-A11B-BE0CCEB74EBD}" srcOrd="2" destOrd="0" presId="urn:microsoft.com/office/officeart/2005/8/layout/orgChart1"/>
    <dgm:cxn modelId="{958F2D8E-4D34-4116-938C-8141506F62CF}" type="presParOf" srcId="{1D9B5386-BCA1-439C-80F7-18087F84B318}" destId="{73E0ACC5-0743-45EE-BBCC-2542599CFF0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31DAD4-69FD-42E4-818C-7AAFED58E36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850E55-ADD2-4411-8D73-2BD50B642847}">
      <dgm:prSet phldrT="[Text]"/>
      <dgm:spPr/>
      <dgm:t>
        <a:bodyPr/>
        <a:lstStyle/>
        <a:p>
          <a:r>
            <a:rPr lang="en-US" dirty="0" err="1" smtClean="0"/>
            <a:t>IMovable</a:t>
          </a:r>
          <a:endParaRPr lang="en-US" dirty="0"/>
        </a:p>
      </dgm:t>
    </dgm:pt>
    <dgm:pt modelId="{077C90AE-5D62-49C3-B889-4DD360CD71C8}" type="parTrans" cxnId="{6B7115E3-0C75-400B-B60C-6851AF68CA74}">
      <dgm:prSet/>
      <dgm:spPr/>
      <dgm:t>
        <a:bodyPr/>
        <a:lstStyle/>
        <a:p>
          <a:endParaRPr lang="en-US"/>
        </a:p>
      </dgm:t>
    </dgm:pt>
    <dgm:pt modelId="{DBA72C9B-8E93-4148-8EC1-E6025B9EFC1B}" type="sibTrans" cxnId="{6B7115E3-0C75-400B-B60C-6851AF68CA74}">
      <dgm:prSet/>
      <dgm:spPr/>
      <dgm:t>
        <a:bodyPr/>
        <a:lstStyle/>
        <a:p>
          <a:endParaRPr lang="en-US"/>
        </a:p>
      </dgm:t>
    </dgm:pt>
    <dgm:pt modelId="{25CCFC31-0945-4996-A682-C538438BB52B}">
      <dgm:prSet phldrT="[Text]"/>
      <dgm:spPr/>
      <dgm:t>
        <a:bodyPr/>
        <a:lstStyle/>
        <a:p>
          <a:r>
            <a:rPr lang="en-US" dirty="0" smtClean="0"/>
            <a:t>Obstacle</a:t>
          </a:r>
          <a:endParaRPr lang="en-US" dirty="0"/>
        </a:p>
      </dgm:t>
    </dgm:pt>
    <dgm:pt modelId="{721A7D10-D8BA-4B20-88C6-4F8A95EA434A}" type="parTrans" cxnId="{5E9EC71E-6877-46A7-A136-E0327BE67095}">
      <dgm:prSet/>
      <dgm:spPr/>
      <dgm:t>
        <a:bodyPr/>
        <a:lstStyle/>
        <a:p>
          <a:endParaRPr lang="en-US"/>
        </a:p>
      </dgm:t>
    </dgm:pt>
    <dgm:pt modelId="{2CD2FF45-A0AB-448E-8ECF-0D507EA295C7}" type="sibTrans" cxnId="{5E9EC71E-6877-46A7-A136-E0327BE67095}">
      <dgm:prSet/>
      <dgm:spPr/>
      <dgm:t>
        <a:bodyPr/>
        <a:lstStyle/>
        <a:p>
          <a:endParaRPr lang="en-US"/>
        </a:p>
      </dgm:t>
    </dgm:pt>
    <dgm:pt modelId="{06E45860-05CF-46F3-A727-7164BE32B0B0}">
      <dgm:prSet phldrT="[Text]"/>
      <dgm:spPr/>
      <dgm:t>
        <a:bodyPr/>
        <a:lstStyle/>
        <a:p>
          <a:r>
            <a:rPr lang="en-US" dirty="0" err="1" smtClean="0"/>
            <a:t>IObstacle</a:t>
          </a:r>
          <a:endParaRPr lang="en-US" dirty="0"/>
        </a:p>
      </dgm:t>
    </dgm:pt>
    <dgm:pt modelId="{D7A889F8-9FB0-4E20-AA68-9809E405F7C2}" type="parTrans" cxnId="{757A661C-C725-446B-9F41-CA0F99005F85}">
      <dgm:prSet/>
      <dgm:spPr/>
      <dgm:t>
        <a:bodyPr/>
        <a:lstStyle/>
        <a:p>
          <a:endParaRPr lang="en-US"/>
        </a:p>
      </dgm:t>
    </dgm:pt>
    <dgm:pt modelId="{F47B8104-47ED-4F99-BFBD-A38F0FF2E90E}" type="sibTrans" cxnId="{757A661C-C725-446B-9F41-CA0F99005F85}">
      <dgm:prSet/>
      <dgm:spPr/>
      <dgm:t>
        <a:bodyPr/>
        <a:lstStyle/>
        <a:p>
          <a:endParaRPr lang="en-US"/>
        </a:p>
      </dgm:t>
    </dgm:pt>
    <dgm:pt modelId="{A533C321-EF49-41BD-9F7F-1D00F5F2A1E4}">
      <dgm:prSet phldrT="[Text]"/>
      <dgm:spPr/>
      <dgm:t>
        <a:bodyPr/>
        <a:lstStyle/>
        <a:p>
          <a:r>
            <a:rPr lang="en-US" dirty="0" smtClean="0"/>
            <a:t>Movable</a:t>
          </a:r>
          <a:endParaRPr lang="en-US" dirty="0"/>
        </a:p>
      </dgm:t>
    </dgm:pt>
    <dgm:pt modelId="{98E3C199-DE89-4B97-B4FD-98E87F8F53E2}" type="parTrans" cxnId="{D7A2F854-759B-4775-88D3-36329190F55A}">
      <dgm:prSet/>
      <dgm:spPr/>
      <dgm:t>
        <a:bodyPr/>
        <a:lstStyle/>
        <a:p>
          <a:endParaRPr lang="en-US"/>
        </a:p>
      </dgm:t>
    </dgm:pt>
    <dgm:pt modelId="{32685EC0-8667-403C-8EE4-5BD8F798C64F}" type="sibTrans" cxnId="{D7A2F854-759B-4775-88D3-36329190F55A}">
      <dgm:prSet/>
      <dgm:spPr/>
      <dgm:t>
        <a:bodyPr/>
        <a:lstStyle/>
        <a:p>
          <a:endParaRPr lang="en-US"/>
        </a:p>
      </dgm:t>
    </dgm:pt>
    <dgm:pt modelId="{2060FE01-4AE3-40CD-8B3D-22D6BFF72F86}">
      <dgm:prSet phldrT="[Text]"/>
      <dgm:spPr/>
      <dgm:t>
        <a:bodyPr/>
        <a:lstStyle/>
        <a:p>
          <a:r>
            <a:rPr lang="en-US" dirty="0" smtClean="0"/>
            <a:t>Rover</a:t>
          </a:r>
          <a:endParaRPr lang="en-US" dirty="0"/>
        </a:p>
      </dgm:t>
    </dgm:pt>
    <dgm:pt modelId="{A10DCA29-F747-46CF-A710-1A52868B6D65}" type="parTrans" cxnId="{11D29EEF-DBF4-4CCF-9B31-DC54694AF72B}">
      <dgm:prSet/>
      <dgm:spPr/>
      <dgm:t>
        <a:bodyPr/>
        <a:lstStyle/>
        <a:p>
          <a:endParaRPr lang="en-US"/>
        </a:p>
      </dgm:t>
    </dgm:pt>
    <dgm:pt modelId="{9C622940-FCC3-463A-B36A-E3FB06612FCB}" type="sibTrans" cxnId="{11D29EEF-DBF4-4CCF-9B31-DC54694AF72B}">
      <dgm:prSet/>
      <dgm:spPr/>
      <dgm:t>
        <a:bodyPr/>
        <a:lstStyle/>
        <a:p>
          <a:endParaRPr lang="en-US"/>
        </a:p>
      </dgm:t>
    </dgm:pt>
    <dgm:pt modelId="{B6D214D7-9050-4F9C-B4A0-7652862082EA}">
      <dgm:prSet phldrT="[Text]"/>
      <dgm:spPr/>
      <dgm:t>
        <a:bodyPr/>
        <a:lstStyle/>
        <a:p>
          <a:r>
            <a:rPr lang="en-US" dirty="0" smtClean="0"/>
            <a:t>Alien</a:t>
          </a:r>
          <a:endParaRPr lang="en-US" dirty="0"/>
        </a:p>
      </dgm:t>
    </dgm:pt>
    <dgm:pt modelId="{A9B56752-6C68-4B30-93DC-1D12F661B939}" type="parTrans" cxnId="{4EC9B993-8D6F-4ED4-9DBA-3F95349CC251}">
      <dgm:prSet/>
      <dgm:spPr/>
      <dgm:t>
        <a:bodyPr/>
        <a:lstStyle/>
        <a:p>
          <a:endParaRPr lang="en-US"/>
        </a:p>
      </dgm:t>
    </dgm:pt>
    <dgm:pt modelId="{58D2C5A1-501D-40EF-B11C-D06FD7BC7B17}" type="sibTrans" cxnId="{4EC9B993-8D6F-4ED4-9DBA-3F95349CC251}">
      <dgm:prSet/>
      <dgm:spPr/>
      <dgm:t>
        <a:bodyPr/>
        <a:lstStyle/>
        <a:p>
          <a:endParaRPr lang="en-US"/>
        </a:p>
      </dgm:t>
    </dgm:pt>
    <dgm:pt modelId="{9899BACF-FA62-42D8-914E-5580201D3E6E}">
      <dgm:prSet phldrT="[Text]"/>
      <dgm:spPr/>
      <dgm:t>
        <a:bodyPr/>
        <a:lstStyle/>
        <a:p>
          <a:r>
            <a:rPr lang="en-US" dirty="0" smtClean="0"/>
            <a:t>Crater</a:t>
          </a:r>
          <a:endParaRPr lang="en-US" dirty="0"/>
        </a:p>
      </dgm:t>
    </dgm:pt>
    <dgm:pt modelId="{672D74CB-D4CF-412E-86A4-ACA4A5BB2009}" type="parTrans" cxnId="{7E90395A-E1A6-4DED-ABB7-04577D0E9E26}">
      <dgm:prSet/>
      <dgm:spPr/>
      <dgm:t>
        <a:bodyPr/>
        <a:lstStyle/>
        <a:p>
          <a:endParaRPr lang="en-US"/>
        </a:p>
      </dgm:t>
    </dgm:pt>
    <dgm:pt modelId="{870E950A-3FA6-4C00-A304-62F9F7551BD9}" type="sibTrans" cxnId="{7E90395A-E1A6-4DED-ABB7-04577D0E9E26}">
      <dgm:prSet/>
      <dgm:spPr/>
      <dgm:t>
        <a:bodyPr/>
        <a:lstStyle/>
        <a:p>
          <a:endParaRPr lang="en-US"/>
        </a:p>
      </dgm:t>
    </dgm:pt>
    <dgm:pt modelId="{E11CD33F-4678-4909-AF34-0F435EBD7D9F}" type="pres">
      <dgm:prSet presAssocID="{B031DAD4-69FD-42E4-818C-7AAFED58E368}" presName="hierChild1" presStyleCnt="0">
        <dgm:presLayoutVars>
          <dgm:orgChart val="1"/>
          <dgm:chPref val="1"/>
          <dgm:dir/>
          <dgm:animOne val="branch"/>
          <dgm:animLvl val="lvl"/>
          <dgm:resizeHandles/>
        </dgm:presLayoutVars>
      </dgm:prSet>
      <dgm:spPr/>
      <dgm:t>
        <a:bodyPr/>
        <a:lstStyle/>
        <a:p>
          <a:endParaRPr lang="en-US"/>
        </a:p>
      </dgm:t>
    </dgm:pt>
    <dgm:pt modelId="{BEDB1216-5CBF-4419-BB87-57381499A871}" type="pres">
      <dgm:prSet presAssocID="{61850E55-ADD2-4411-8D73-2BD50B642847}" presName="hierRoot1" presStyleCnt="0">
        <dgm:presLayoutVars>
          <dgm:hierBranch val="init"/>
        </dgm:presLayoutVars>
      </dgm:prSet>
      <dgm:spPr/>
    </dgm:pt>
    <dgm:pt modelId="{9940A452-040D-4F0F-B392-842C7EFC645C}" type="pres">
      <dgm:prSet presAssocID="{61850E55-ADD2-4411-8D73-2BD50B642847}" presName="rootComposite1" presStyleCnt="0"/>
      <dgm:spPr/>
    </dgm:pt>
    <dgm:pt modelId="{668C4EE9-2EBA-48C7-9832-0FA2683C1ABF}" type="pres">
      <dgm:prSet presAssocID="{61850E55-ADD2-4411-8D73-2BD50B642847}" presName="rootText1" presStyleLbl="node0" presStyleIdx="0" presStyleCnt="2">
        <dgm:presLayoutVars>
          <dgm:chPref val="3"/>
        </dgm:presLayoutVars>
      </dgm:prSet>
      <dgm:spPr/>
      <dgm:t>
        <a:bodyPr/>
        <a:lstStyle/>
        <a:p>
          <a:endParaRPr lang="en-US"/>
        </a:p>
      </dgm:t>
    </dgm:pt>
    <dgm:pt modelId="{2358048C-E1D5-4FC4-8FDB-2E2E2CAA73CD}" type="pres">
      <dgm:prSet presAssocID="{61850E55-ADD2-4411-8D73-2BD50B642847}" presName="rootConnector1" presStyleLbl="node1" presStyleIdx="0" presStyleCnt="0"/>
      <dgm:spPr/>
      <dgm:t>
        <a:bodyPr/>
        <a:lstStyle/>
        <a:p>
          <a:endParaRPr lang="en-US"/>
        </a:p>
      </dgm:t>
    </dgm:pt>
    <dgm:pt modelId="{129E52AC-EF27-426D-B6AA-A5DF516924E3}" type="pres">
      <dgm:prSet presAssocID="{61850E55-ADD2-4411-8D73-2BD50B642847}" presName="hierChild2" presStyleCnt="0"/>
      <dgm:spPr/>
    </dgm:pt>
    <dgm:pt modelId="{D8D9287B-F5B8-437E-A4A4-6CDD247DAEAE}" type="pres">
      <dgm:prSet presAssocID="{98E3C199-DE89-4B97-B4FD-98E87F8F53E2}" presName="Name37" presStyleLbl="parChTrans1D2" presStyleIdx="0" presStyleCnt="2"/>
      <dgm:spPr/>
      <dgm:t>
        <a:bodyPr/>
        <a:lstStyle/>
        <a:p>
          <a:endParaRPr lang="en-US"/>
        </a:p>
      </dgm:t>
    </dgm:pt>
    <dgm:pt modelId="{3502F75C-1DA9-4B4D-8E5A-CAD7A782D1C7}" type="pres">
      <dgm:prSet presAssocID="{A533C321-EF49-41BD-9F7F-1D00F5F2A1E4}" presName="hierRoot2" presStyleCnt="0">
        <dgm:presLayoutVars>
          <dgm:hierBranch/>
        </dgm:presLayoutVars>
      </dgm:prSet>
      <dgm:spPr/>
    </dgm:pt>
    <dgm:pt modelId="{C9BAE898-711F-4F97-B635-ABAB7BC8C284}" type="pres">
      <dgm:prSet presAssocID="{A533C321-EF49-41BD-9F7F-1D00F5F2A1E4}" presName="rootComposite" presStyleCnt="0"/>
      <dgm:spPr/>
    </dgm:pt>
    <dgm:pt modelId="{152AA4C6-13C9-46E5-A1C4-470A8E17A32E}" type="pres">
      <dgm:prSet presAssocID="{A533C321-EF49-41BD-9F7F-1D00F5F2A1E4}" presName="rootText" presStyleLbl="node2" presStyleIdx="0" presStyleCnt="2">
        <dgm:presLayoutVars>
          <dgm:chPref val="3"/>
        </dgm:presLayoutVars>
      </dgm:prSet>
      <dgm:spPr/>
      <dgm:t>
        <a:bodyPr/>
        <a:lstStyle/>
        <a:p>
          <a:endParaRPr lang="en-US"/>
        </a:p>
      </dgm:t>
    </dgm:pt>
    <dgm:pt modelId="{7CACBE22-A735-4BF9-9A12-AD1ED80D8EAE}" type="pres">
      <dgm:prSet presAssocID="{A533C321-EF49-41BD-9F7F-1D00F5F2A1E4}" presName="rootConnector" presStyleLbl="node2" presStyleIdx="0" presStyleCnt="2"/>
      <dgm:spPr/>
      <dgm:t>
        <a:bodyPr/>
        <a:lstStyle/>
        <a:p>
          <a:endParaRPr lang="en-US"/>
        </a:p>
      </dgm:t>
    </dgm:pt>
    <dgm:pt modelId="{A1015F7E-AEFA-48B3-B2A0-9DCA21DE02BC}" type="pres">
      <dgm:prSet presAssocID="{A533C321-EF49-41BD-9F7F-1D00F5F2A1E4}" presName="hierChild4" presStyleCnt="0"/>
      <dgm:spPr/>
    </dgm:pt>
    <dgm:pt modelId="{E9139A74-ED12-4EA0-B399-C7E2284DA0EF}" type="pres">
      <dgm:prSet presAssocID="{A10DCA29-F747-46CF-A710-1A52868B6D65}" presName="Name35" presStyleLbl="parChTrans1D3" presStyleIdx="0" presStyleCnt="3"/>
      <dgm:spPr/>
      <dgm:t>
        <a:bodyPr/>
        <a:lstStyle/>
        <a:p>
          <a:endParaRPr lang="en-US"/>
        </a:p>
      </dgm:t>
    </dgm:pt>
    <dgm:pt modelId="{38B7881C-0DAC-4345-84A0-E2DF1B96EC77}" type="pres">
      <dgm:prSet presAssocID="{2060FE01-4AE3-40CD-8B3D-22D6BFF72F86}" presName="hierRoot2" presStyleCnt="0">
        <dgm:presLayoutVars>
          <dgm:hierBranch val="init"/>
        </dgm:presLayoutVars>
      </dgm:prSet>
      <dgm:spPr/>
    </dgm:pt>
    <dgm:pt modelId="{1B8CB566-A86F-4FC6-B74C-6F3B1CE2E405}" type="pres">
      <dgm:prSet presAssocID="{2060FE01-4AE3-40CD-8B3D-22D6BFF72F86}" presName="rootComposite" presStyleCnt="0"/>
      <dgm:spPr/>
    </dgm:pt>
    <dgm:pt modelId="{943882F0-E497-44DA-92CD-E8CAA46A4553}" type="pres">
      <dgm:prSet presAssocID="{2060FE01-4AE3-40CD-8B3D-22D6BFF72F86}" presName="rootText" presStyleLbl="node3" presStyleIdx="0" presStyleCnt="3">
        <dgm:presLayoutVars>
          <dgm:chPref val="3"/>
        </dgm:presLayoutVars>
      </dgm:prSet>
      <dgm:spPr/>
      <dgm:t>
        <a:bodyPr/>
        <a:lstStyle/>
        <a:p>
          <a:endParaRPr lang="en-US"/>
        </a:p>
      </dgm:t>
    </dgm:pt>
    <dgm:pt modelId="{85CDDB2E-BA35-473D-AD81-A673775F16B9}" type="pres">
      <dgm:prSet presAssocID="{2060FE01-4AE3-40CD-8B3D-22D6BFF72F86}" presName="rootConnector" presStyleLbl="node3" presStyleIdx="0" presStyleCnt="3"/>
      <dgm:spPr/>
      <dgm:t>
        <a:bodyPr/>
        <a:lstStyle/>
        <a:p>
          <a:endParaRPr lang="en-US"/>
        </a:p>
      </dgm:t>
    </dgm:pt>
    <dgm:pt modelId="{CEC1EBC0-16A5-4D28-8AA4-16B4E9D000DD}" type="pres">
      <dgm:prSet presAssocID="{2060FE01-4AE3-40CD-8B3D-22D6BFF72F86}" presName="hierChild4" presStyleCnt="0"/>
      <dgm:spPr/>
    </dgm:pt>
    <dgm:pt modelId="{16FFB93D-E319-4561-BD82-7CAC9081B0F2}" type="pres">
      <dgm:prSet presAssocID="{2060FE01-4AE3-40CD-8B3D-22D6BFF72F86}" presName="hierChild5" presStyleCnt="0"/>
      <dgm:spPr/>
    </dgm:pt>
    <dgm:pt modelId="{D23F7A85-1910-48EB-A280-EBDEFC3B7DBA}" type="pres">
      <dgm:prSet presAssocID="{A9B56752-6C68-4B30-93DC-1D12F661B939}" presName="Name35" presStyleLbl="parChTrans1D3" presStyleIdx="1" presStyleCnt="3"/>
      <dgm:spPr/>
      <dgm:t>
        <a:bodyPr/>
        <a:lstStyle/>
        <a:p>
          <a:endParaRPr lang="en-US"/>
        </a:p>
      </dgm:t>
    </dgm:pt>
    <dgm:pt modelId="{C0477770-08C0-4F5D-B957-75987C2F6FDC}" type="pres">
      <dgm:prSet presAssocID="{B6D214D7-9050-4F9C-B4A0-7652862082EA}" presName="hierRoot2" presStyleCnt="0">
        <dgm:presLayoutVars>
          <dgm:hierBranch val="init"/>
        </dgm:presLayoutVars>
      </dgm:prSet>
      <dgm:spPr/>
    </dgm:pt>
    <dgm:pt modelId="{09857234-55BA-41DB-BADC-6B04462661B3}" type="pres">
      <dgm:prSet presAssocID="{B6D214D7-9050-4F9C-B4A0-7652862082EA}" presName="rootComposite" presStyleCnt="0"/>
      <dgm:spPr/>
    </dgm:pt>
    <dgm:pt modelId="{28A5AC14-A835-45DD-A04E-A6BC5F261C91}" type="pres">
      <dgm:prSet presAssocID="{B6D214D7-9050-4F9C-B4A0-7652862082EA}" presName="rootText" presStyleLbl="node3" presStyleIdx="1" presStyleCnt="3">
        <dgm:presLayoutVars>
          <dgm:chPref val="3"/>
        </dgm:presLayoutVars>
      </dgm:prSet>
      <dgm:spPr/>
      <dgm:t>
        <a:bodyPr/>
        <a:lstStyle/>
        <a:p>
          <a:endParaRPr lang="en-US"/>
        </a:p>
      </dgm:t>
    </dgm:pt>
    <dgm:pt modelId="{6F55ED64-F36D-4124-ACE2-BD8DD5F2957D}" type="pres">
      <dgm:prSet presAssocID="{B6D214D7-9050-4F9C-B4A0-7652862082EA}" presName="rootConnector" presStyleLbl="node3" presStyleIdx="1" presStyleCnt="3"/>
      <dgm:spPr/>
      <dgm:t>
        <a:bodyPr/>
        <a:lstStyle/>
        <a:p>
          <a:endParaRPr lang="en-US"/>
        </a:p>
      </dgm:t>
    </dgm:pt>
    <dgm:pt modelId="{EA5C451F-16B2-48CE-85E1-9693D0311AA1}" type="pres">
      <dgm:prSet presAssocID="{B6D214D7-9050-4F9C-B4A0-7652862082EA}" presName="hierChild4" presStyleCnt="0"/>
      <dgm:spPr/>
    </dgm:pt>
    <dgm:pt modelId="{17B0FC64-83B5-4D3B-8505-94E9B6C6546F}" type="pres">
      <dgm:prSet presAssocID="{B6D214D7-9050-4F9C-B4A0-7652862082EA}" presName="hierChild5" presStyleCnt="0"/>
      <dgm:spPr/>
    </dgm:pt>
    <dgm:pt modelId="{E5316554-D201-4200-91D7-D444621D532F}" type="pres">
      <dgm:prSet presAssocID="{A533C321-EF49-41BD-9F7F-1D00F5F2A1E4}" presName="hierChild5" presStyleCnt="0"/>
      <dgm:spPr/>
    </dgm:pt>
    <dgm:pt modelId="{6CCD333C-2643-46A5-AC8D-720ED8928891}" type="pres">
      <dgm:prSet presAssocID="{61850E55-ADD2-4411-8D73-2BD50B642847}" presName="hierChild3" presStyleCnt="0"/>
      <dgm:spPr/>
    </dgm:pt>
    <dgm:pt modelId="{4922B4DD-052B-42B2-BF16-1E5A0A362213}" type="pres">
      <dgm:prSet presAssocID="{06E45860-05CF-46F3-A727-7164BE32B0B0}" presName="hierRoot1" presStyleCnt="0">
        <dgm:presLayoutVars>
          <dgm:hierBranch val="init"/>
        </dgm:presLayoutVars>
      </dgm:prSet>
      <dgm:spPr/>
    </dgm:pt>
    <dgm:pt modelId="{9008799F-CE6A-4C41-BE46-20C0186E9704}" type="pres">
      <dgm:prSet presAssocID="{06E45860-05CF-46F3-A727-7164BE32B0B0}" presName="rootComposite1" presStyleCnt="0"/>
      <dgm:spPr/>
    </dgm:pt>
    <dgm:pt modelId="{0E9257AF-3A88-499B-B8B0-573519ED7D65}" type="pres">
      <dgm:prSet presAssocID="{06E45860-05CF-46F3-A727-7164BE32B0B0}" presName="rootText1" presStyleLbl="node0" presStyleIdx="1" presStyleCnt="2">
        <dgm:presLayoutVars>
          <dgm:chPref val="3"/>
        </dgm:presLayoutVars>
      </dgm:prSet>
      <dgm:spPr/>
      <dgm:t>
        <a:bodyPr/>
        <a:lstStyle/>
        <a:p>
          <a:endParaRPr lang="en-US"/>
        </a:p>
      </dgm:t>
    </dgm:pt>
    <dgm:pt modelId="{1AE15719-C6C1-4719-A4F7-3ABC58B54DDD}" type="pres">
      <dgm:prSet presAssocID="{06E45860-05CF-46F3-A727-7164BE32B0B0}" presName="rootConnector1" presStyleLbl="node1" presStyleIdx="0" presStyleCnt="0"/>
      <dgm:spPr/>
      <dgm:t>
        <a:bodyPr/>
        <a:lstStyle/>
        <a:p>
          <a:endParaRPr lang="en-US"/>
        </a:p>
      </dgm:t>
    </dgm:pt>
    <dgm:pt modelId="{E0AE0086-F603-4400-AD62-1943B0063E64}" type="pres">
      <dgm:prSet presAssocID="{06E45860-05CF-46F3-A727-7164BE32B0B0}" presName="hierChild2" presStyleCnt="0"/>
      <dgm:spPr/>
    </dgm:pt>
    <dgm:pt modelId="{B5176587-7DBE-47D0-971A-F5D95AD067F2}" type="pres">
      <dgm:prSet presAssocID="{721A7D10-D8BA-4B20-88C6-4F8A95EA434A}" presName="Name37" presStyleLbl="parChTrans1D2" presStyleIdx="1" presStyleCnt="2"/>
      <dgm:spPr/>
      <dgm:t>
        <a:bodyPr/>
        <a:lstStyle/>
        <a:p>
          <a:endParaRPr lang="en-US"/>
        </a:p>
      </dgm:t>
    </dgm:pt>
    <dgm:pt modelId="{2DD65EB7-A374-4643-B149-F8E63F2DD53E}" type="pres">
      <dgm:prSet presAssocID="{25CCFC31-0945-4996-A682-C538438BB52B}" presName="hierRoot2" presStyleCnt="0">
        <dgm:presLayoutVars>
          <dgm:hierBranch/>
        </dgm:presLayoutVars>
      </dgm:prSet>
      <dgm:spPr/>
    </dgm:pt>
    <dgm:pt modelId="{7952AF0D-EE15-496E-AA69-D497B05D541F}" type="pres">
      <dgm:prSet presAssocID="{25CCFC31-0945-4996-A682-C538438BB52B}" presName="rootComposite" presStyleCnt="0"/>
      <dgm:spPr/>
    </dgm:pt>
    <dgm:pt modelId="{3047195B-8642-45E2-81D6-495D82B88FCA}" type="pres">
      <dgm:prSet presAssocID="{25CCFC31-0945-4996-A682-C538438BB52B}" presName="rootText" presStyleLbl="node2" presStyleIdx="1" presStyleCnt="2">
        <dgm:presLayoutVars>
          <dgm:chPref val="3"/>
        </dgm:presLayoutVars>
      </dgm:prSet>
      <dgm:spPr/>
      <dgm:t>
        <a:bodyPr/>
        <a:lstStyle/>
        <a:p>
          <a:endParaRPr lang="en-US"/>
        </a:p>
      </dgm:t>
    </dgm:pt>
    <dgm:pt modelId="{ED4945D6-CAF2-4112-8000-3AE94495FA70}" type="pres">
      <dgm:prSet presAssocID="{25CCFC31-0945-4996-A682-C538438BB52B}" presName="rootConnector" presStyleLbl="node2" presStyleIdx="1" presStyleCnt="2"/>
      <dgm:spPr/>
      <dgm:t>
        <a:bodyPr/>
        <a:lstStyle/>
        <a:p>
          <a:endParaRPr lang="en-US"/>
        </a:p>
      </dgm:t>
    </dgm:pt>
    <dgm:pt modelId="{E0459DCD-4BCB-498A-8382-60CA98EC7121}" type="pres">
      <dgm:prSet presAssocID="{25CCFC31-0945-4996-A682-C538438BB52B}" presName="hierChild4" presStyleCnt="0"/>
      <dgm:spPr/>
    </dgm:pt>
    <dgm:pt modelId="{F3CBE63C-F79F-4C69-8BA7-C5F552EB9DBC}" type="pres">
      <dgm:prSet presAssocID="{672D74CB-D4CF-412E-86A4-ACA4A5BB2009}" presName="Name35" presStyleLbl="parChTrans1D3" presStyleIdx="2" presStyleCnt="3"/>
      <dgm:spPr/>
      <dgm:t>
        <a:bodyPr/>
        <a:lstStyle/>
        <a:p>
          <a:endParaRPr lang="en-US"/>
        </a:p>
      </dgm:t>
    </dgm:pt>
    <dgm:pt modelId="{4FB58A08-5000-4AE2-93A6-1A89396A76D6}" type="pres">
      <dgm:prSet presAssocID="{9899BACF-FA62-42D8-914E-5580201D3E6E}" presName="hierRoot2" presStyleCnt="0">
        <dgm:presLayoutVars>
          <dgm:hierBranch val="init"/>
        </dgm:presLayoutVars>
      </dgm:prSet>
      <dgm:spPr/>
    </dgm:pt>
    <dgm:pt modelId="{606E7403-EBF9-4B6D-A9F7-4B51B5BC42E5}" type="pres">
      <dgm:prSet presAssocID="{9899BACF-FA62-42D8-914E-5580201D3E6E}" presName="rootComposite" presStyleCnt="0"/>
      <dgm:spPr/>
    </dgm:pt>
    <dgm:pt modelId="{AF7D64D2-0691-4749-8216-78324B4770F6}" type="pres">
      <dgm:prSet presAssocID="{9899BACF-FA62-42D8-914E-5580201D3E6E}" presName="rootText" presStyleLbl="node3" presStyleIdx="2" presStyleCnt="3">
        <dgm:presLayoutVars>
          <dgm:chPref val="3"/>
        </dgm:presLayoutVars>
      </dgm:prSet>
      <dgm:spPr/>
      <dgm:t>
        <a:bodyPr/>
        <a:lstStyle/>
        <a:p>
          <a:endParaRPr lang="en-US"/>
        </a:p>
      </dgm:t>
    </dgm:pt>
    <dgm:pt modelId="{BA928F33-D58B-4FA3-A358-58030AA8438D}" type="pres">
      <dgm:prSet presAssocID="{9899BACF-FA62-42D8-914E-5580201D3E6E}" presName="rootConnector" presStyleLbl="node3" presStyleIdx="2" presStyleCnt="3"/>
      <dgm:spPr/>
      <dgm:t>
        <a:bodyPr/>
        <a:lstStyle/>
        <a:p>
          <a:endParaRPr lang="en-US"/>
        </a:p>
      </dgm:t>
    </dgm:pt>
    <dgm:pt modelId="{2846958F-FFF8-4037-B250-9D0F0CEE5667}" type="pres">
      <dgm:prSet presAssocID="{9899BACF-FA62-42D8-914E-5580201D3E6E}" presName="hierChild4" presStyleCnt="0"/>
      <dgm:spPr/>
    </dgm:pt>
    <dgm:pt modelId="{3034256D-5C60-4E93-B52B-0A3798B1F632}" type="pres">
      <dgm:prSet presAssocID="{9899BACF-FA62-42D8-914E-5580201D3E6E}" presName="hierChild5" presStyleCnt="0"/>
      <dgm:spPr/>
    </dgm:pt>
    <dgm:pt modelId="{D5055376-E189-4B80-99BA-27E6612F0C1A}" type="pres">
      <dgm:prSet presAssocID="{25CCFC31-0945-4996-A682-C538438BB52B}" presName="hierChild5" presStyleCnt="0"/>
      <dgm:spPr/>
    </dgm:pt>
    <dgm:pt modelId="{77654D95-9FC2-4006-9896-1E8DC8EA09C8}" type="pres">
      <dgm:prSet presAssocID="{06E45860-05CF-46F3-A727-7164BE32B0B0}" presName="hierChild3" presStyleCnt="0"/>
      <dgm:spPr/>
    </dgm:pt>
  </dgm:ptLst>
  <dgm:cxnLst>
    <dgm:cxn modelId="{7E90395A-E1A6-4DED-ABB7-04577D0E9E26}" srcId="{25CCFC31-0945-4996-A682-C538438BB52B}" destId="{9899BACF-FA62-42D8-914E-5580201D3E6E}" srcOrd="0" destOrd="0" parTransId="{672D74CB-D4CF-412E-86A4-ACA4A5BB2009}" sibTransId="{870E950A-3FA6-4C00-A304-62F9F7551BD9}"/>
    <dgm:cxn modelId="{19DBB35F-D7A0-49A2-966F-7D6E4AF48B4B}" type="presOf" srcId="{06E45860-05CF-46F3-A727-7164BE32B0B0}" destId="{0E9257AF-3A88-499B-B8B0-573519ED7D65}" srcOrd="0" destOrd="0" presId="urn:microsoft.com/office/officeart/2005/8/layout/orgChart1"/>
    <dgm:cxn modelId="{EC556F8B-5AB2-491A-AA6F-4C2B6A9C0A5D}" type="presOf" srcId="{B6D214D7-9050-4F9C-B4A0-7652862082EA}" destId="{6F55ED64-F36D-4124-ACE2-BD8DD5F2957D}" srcOrd="1" destOrd="0" presId="urn:microsoft.com/office/officeart/2005/8/layout/orgChart1"/>
    <dgm:cxn modelId="{AEA03D2D-1BB3-4FC2-9586-D432ADF632BF}" type="presOf" srcId="{98E3C199-DE89-4B97-B4FD-98E87F8F53E2}" destId="{D8D9287B-F5B8-437E-A4A4-6CDD247DAEAE}" srcOrd="0" destOrd="0" presId="urn:microsoft.com/office/officeart/2005/8/layout/orgChart1"/>
    <dgm:cxn modelId="{0923E8A7-C6A5-4C0A-808E-0F8159648CB0}" type="presOf" srcId="{672D74CB-D4CF-412E-86A4-ACA4A5BB2009}" destId="{F3CBE63C-F79F-4C69-8BA7-C5F552EB9DBC}" srcOrd="0" destOrd="0" presId="urn:microsoft.com/office/officeart/2005/8/layout/orgChart1"/>
    <dgm:cxn modelId="{B7587F73-B2A3-4FD3-9B96-CEC9D9329CCD}" type="presOf" srcId="{25CCFC31-0945-4996-A682-C538438BB52B}" destId="{3047195B-8642-45E2-81D6-495D82B88FCA}" srcOrd="0" destOrd="0" presId="urn:microsoft.com/office/officeart/2005/8/layout/orgChart1"/>
    <dgm:cxn modelId="{2C0DB530-A08E-4735-831C-0D9EA4AFA030}" type="presOf" srcId="{9899BACF-FA62-42D8-914E-5580201D3E6E}" destId="{BA928F33-D58B-4FA3-A358-58030AA8438D}" srcOrd="1" destOrd="0" presId="urn:microsoft.com/office/officeart/2005/8/layout/orgChart1"/>
    <dgm:cxn modelId="{9B1C2B37-FECF-49D0-A6D8-4C85C5BF3B5E}" type="presOf" srcId="{9899BACF-FA62-42D8-914E-5580201D3E6E}" destId="{AF7D64D2-0691-4749-8216-78324B4770F6}" srcOrd="0" destOrd="0" presId="urn:microsoft.com/office/officeart/2005/8/layout/orgChart1"/>
    <dgm:cxn modelId="{CB3EB739-9FF4-4741-8B0C-09F156E66FDA}" type="presOf" srcId="{06E45860-05CF-46F3-A727-7164BE32B0B0}" destId="{1AE15719-C6C1-4719-A4F7-3ABC58B54DDD}" srcOrd="1" destOrd="0" presId="urn:microsoft.com/office/officeart/2005/8/layout/orgChart1"/>
    <dgm:cxn modelId="{E0A0332E-5108-41DA-85A5-B195FA2FA6BB}" type="presOf" srcId="{61850E55-ADD2-4411-8D73-2BD50B642847}" destId="{2358048C-E1D5-4FC4-8FDB-2E2E2CAA73CD}" srcOrd="1" destOrd="0" presId="urn:microsoft.com/office/officeart/2005/8/layout/orgChart1"/>
    <dgm:cxn modelId="{4DE01695-83B5-467E-8A3E-766BEBA2607D}" type="presOf" srcId="{B6D214D7-9050-4F9C-B4A0-7652862082EA}" destId="{28A5AC14-A835-45DD-A04E-A6BC5F261C91}" srcOrd="0" destOrd="0" presId="urn:microsoft.com/office/officeart/2005/8/layout/orgChart1"/>
    <dgm:cxn modelId="{4EC9B993-8D6F-4ED4-9DBA-3F95349CC251}" srcId="{A533C321-EF49-41BD-9F7F-1D00F5F2A1E4}" destId="{B6D214D7-9050-4F9C-B4A0-7652862082EA}" srcOrd="1" destOrd="0" parTransId="{A9B56752-6C68-4B30-93DC-1D12F661B939}" sibTransId="{58D2C5A1-501D-40EF-B11C-D06FD7BC7B17}"/>
    <dgm:cxn modelId="{828C254A-D2D7-479A-B065-9465961FB0B0}" type="presOf" srcId="{721A7D10-D8BA-4B20-88C6-4F8A95EA434A}" destId="{B5176587-7DBE-47D0-971A-F5D95AD067F2}" srcOrd="0" destOrd="0" presId="urn:microsoft.com/office/officeart/2005/8/layout/orgChart1"/>
    <dgm:cxn modelId="{7E5E2D4F-0466-4151-B2C8-CE9656BD96D2}" type="presOf" srcId="{A10DCA29-F747-46CF-A710-1A52868B6D65}" destId="{E9139A74-ED12-4EA0-B399-C7E2284DA0EF}" srcOrd="0" destOrd="0" presId="urn:microsoft.com/office/officeart/2005/8/layout/orgChart1"/>
    <dgm:cxn modelId="{D7A2F854-759B-4775-88D3-36329190F55A}" srcId="{61850E55-ADD2-4411-8D73-2BD50B642847}" destId="{A533C321-EF49-41BD-9F7F-1D00F5F2A1E4}" srcOrd="0" destOrd="0" parTransId="{98E3C199-DE89-4B97-B4FD-98E87F8F53E2}" sibTransId="{32685EC0-8667-403C-8EE4-5BD8F798C64F}"/>
    <dgm:cxn modelId="{11D29EEF-DBF4-4CCF-9B31-DC54694AF72B}" srcId="{A533C321-EF49-41BD-9F7F-1D00F5F2A1E4}" destId="{2060FE01-4AE3-40CD-8B3D-22D6BFF72F86}" srcOrd="0" destOrd="0" parTransId="{A10DCA29-F747-46CF-A710-1A52868B6D65}" sibTransId="{9C622940-FCC3-463A-B36A-E3FB06612FCB}"/>
    <dgm:cxn modelId="{7B1C2CAA-F315-4A7A-B7EE-B87C0C4E0F5F}" type="presOf" srcId="{A9B56752-6C68-4B30-93DC-1D12F661B939}" destId="{D23F7A85-1910-48EB-A280-EBDEFC3B7DBA}" srcOrd="0" destOrd="0" presId="urn:microsoft.com/office/officeart/2005/8/layout/orgChart1"/>
    <dgm:cxn modelId="{4030C575-FA75-4236-A074-2447FFFFB4DD}" type="presOf" srcId="{A533C321-EF49-41BD-9F7F-1D00F5F2A1E4}" destId="{7CACBE22-A735-4BF9-9A12-AD1ED80D8EAE}" srcOrd="1" destOrd="0" presId="urn:microsoft.com/office/officeart/2005/8/layout/orgChart1"/>
    <dgm:cxn modelId="{5E9EC71E-6877-46A7-A136-E0327BE67095}" srcId="{06E45860-05CF-46F3-A727-7164BE32B0B0}" destId="{25CCFC31-0945-4996-A682-C538438BB52B}" srcOrd="0" destOrd="0" parTransId="{721A7D10-D8BA-4B20-88C6-4F8A95EA434A}" sibTransId="{2CD2FF45-A0AB-448E-8ECF-0D507EA295C7}"/>
    <dgm:cxn modelId="{B9664BD0-D8F6-4814-9C52-AEBF631F1691}" type="presOf" srcId="{A533C321-EF49-41BD-9F7F-1D00F5F2A1E4}" destId="{152AA4C6-13C9-46E5-A1C4-470A8E17A32E}" srcOrd="0" destOrd="0" presId="urn:microsoft.com/office/officeart/2005/8/layout/orgChart1"/>
    <dgm:cxn modelId="{757A661C-C725-446B-9F41-CA0F99005F85}" srcId="{B031DAD4-69FD-42E4-818C-7AAFED58E368}" destId="{06E45860-05CF-46F3-A727-7164BE32B0B0}" srcOrd="1" destOrd="0" parTransId="{D7A889F8-9FB0-4E20-AA68-9809E405F7C2}" sibTransId="{F47B8104-47ED-4F99-BFBD-A38F0FF2E90E}"/>
    <dgm:cxn modelId="{CEAD0360-DB56-4D7A-9C91-E0D14445D45C}" type="presOf" srcId="{25CCFC31-0945-4996-A682-C538438BB52B}" destId="{ED4945D6-CAF2-4112-8000-3AE94495FA70}" srcOrd="1" destOrd="0" presId="urn:microsoft.com/office/officeart/2005/8/layout/orgChart1"/>
    <dgm:cxn modelId="{C83FAA1D-F9E8-49A8-AE39-3B758D58B350}" type="presOf" srcId="{2060FE01-4AE3-40CD-8B3D-22D6BFF72F86}" destId="{943882F0-E497-44DA-92CD-E8CAA46A4553}" srcOrd="0" destOrd="0" presId="urn:microsoft.com/office/officeart/2005/8/layout/orgChart1"/>
    <dgm:cxn modelId="{CD88BDF4-4C0E-424E-AD76-D37258C68201}" type="presOf" srcId="{2060FE01-4AE3-40CD-8B3D-22D6BFF72F86}" destId="{85CDDB2E-BA35-473D-AD81-A673775F16B9}" srcOrd="1" destOrd="0" presId="urn:microsoft.com/office/officeart/2005/8/layout/orgChart1"/>
    <dgm:cxn modelId="{47F1B640-2278-4569-B26A-1183BCD1841B}" type="presOf" srcId="{61850E55-ADD2-4411-8D73-2BD50B642847}" destId="{668C4EE9-2EBA-48C7-9832-0FA2683C1ABF}" srcOrd="0" destOrd="0" presId="urn:microsoft.com/office/officeart/2005/8/layout/orgChart1"/>
    <dgm:cxn modelId="{6B7115E3-0C75-400B-B60C-6851AF68CA74}" srcId="{B031DAD4-69FD-42E4-818C-7AAFED58E368}" destId="{61850E55-ADD2-4411-8D73-2BD50B642847}" srcOrd="0" destOrd="0" parTransId="{077C90AE-5D62-49C3-B889-4DD360CD71C8}" sibTransId="{DBA72C9B-8E93-4148-8EC1-E6025B9EFC1B}"/>
    <dgm:cxn modelId="{E3127EFB-E0FC-42A6-A1DC-AF3C26D4BAD8}" type="presOf" srcId="{B031DAD4-69FD-42E4-818C-7AAFED58E368}" destId="{E11CD33F-4678-4909-AF34-0F435EBD7D9F}" srcOrd="0" destOrd="0" presId="urn:microsoft.com/office/officeart/2005/8/layout/orgChart1"/>
    <dgm:cxn modelId="{A277621A-2E4F-4C9B-ADC6-94414B8CA5CE}" type="presParOf" srcId="{E11CD33F-4678-4909-AF34-0F435EBD7D9F}" destId="{BEDB1216-5CBF-4419-BB87-57381499A871}" srcOrd="0" destOrd="0" presId="urn:microsoft.com/office/officeart/2005/8/layout/orgChart1"/>
    <dgm:cxn modelId="{B3238497-58E6-4A2D-B33D-44EE10CA6682}" type="presParOf" srcId="{BEDB1216-5CBF-4419-BB87-57381499A871}" destId="{9940A452-040D-4F0F-B392-842C7EFC645C}" srcOrd="0" destOrd="0" presId="urn:microsoft.com/office/officeart/2005/8/layout/orgChart1"/>
    <dgm:cxn modelId="{3AE8FF52-CF2F-4745-A712-1ACD554E9A6E}" type="presParOf" srcId="{9940A452-040D-4F0F-B392-842C7EFC645C}" destId="{668C4EE9-2EBA-48C7-9832-0FA2683C1ABF}" srcOrd="0" destOrd="0" presId="urn:microsoft.com/office/officeart/2005/8/layout/orgChart1"/>
    <dgm:cxn modelId="{A1380260-D13D-4885-8EC4-6AD4F0AD76A7}" type="presParOf" srcId="{9940A452-040D-4F0F-B392-842C7EFC645C}" destId="{2358048C-E1D5-4FC4-8FDB-2E2E2CAA73CD}" srcOrd="1" destOrd="0" presId="urn:microsoft.com/office/officeart/2005/8/layout/orgChart1"/>
    <dgm:cxn modelId="{E8F9A13D-2C51-4A66-BF42-7D61C5F7A002}" type="presParOf" srcId="{BEDB1216-5CBF-4419-BB87-57381499A871}" destId="{129E52AC-EF27-426D-B6AA-A5DF516924E3}" srcOrd="1" destOrd="0" presId="urn:microsoft.com/office/officeart/2005/8/layout/orgChart1"/>
    <dgm:cxn modelId="{30492997-377B-4D16-B8BE-7A4F0337C035}" type="presParOf" srcId="{129E52AC-EF27-426D-B6AA-A5DF516924E3}" destId="{D8D9287B-F5B8-437E-A4A4-6CDD247DAEAE}" srcOrd="0" destOrd="0" presId="urn:microsoft.com/office/officeart/2005/8/layout/orgChart1"/>
    <dgm:cxn modelId="{53370172-1E18-49DB-A7FB-0B5263A616AF}" type="presParOf" srcId="{129E52AC-EF27-426D-B6AA-A5DF516924E3}" destId="{3502F75C-1DA9-4B4D-8E5A-CAD7A782D1C7}" srcOrd="1" destOrd="0" presId="urn:microsoft.com/office/officeart/2005/8/layout/orgChart1"/>
    <dgm:cxn modelId="{1BE61059-D5B3-45E6-92F3-13C4A73F74A4}" type="presParOf" srcId="{3502F75C-1DA9-4B4D-8E5A-CAD7A782D1C7}" destId="{C9BAE898-711F-4F97-B635-ABAB7BC8C284}" srcOrd="0" destOrd="0" presId="urn:microsoft.com/office/officeart/2005/8/layout/orgChart1"/>
    <dgm:cxn modelId="{AFE81D64-E2A7-4541-BC80-DFFBA6FE452C}" type="presParOf" srcId="{C9BAE898-711F-4F97-B635-ABAB7BC8C284}" destId="{152AA4C6-13C9-46E5-A1C4-470A8E17A32E}" srcOrd="0" destOrd="0" presId="urn:microsoft.com/office/officeart/2005/8/layout/orgChart1"/>
    <dgm:cxn modelId="{C535993B-C2AE-46E9-8295-B78846336C18}" type="presParOf" srcId="{C9BAE898-711F-4F97-B635-ABAB7BC8C284}" destId="{7CACBE22-A735-4BF9-9A12-AD1ED80D8EAE}" srcOrd="1" destOrd="0" presId="urn:microsoft.com/office/officeart/2005/8/layout/orgChart1"/>
    <dgm:cxn modelId="{CE9E39BA-A094-4EE4-9E88-5A6E2867F707}" type="presParOf" srcId="{3502F75C-1DA9-4B4D-8E5A-CAD7A782D1C7}" destId="{A1015F7E-AEFA-48B3-B2A0-9DCA21DE02BC}" srcOrd="1" destOrd="0" presId="urn:microsoft.com/office/officeart/2005/8/layout/orgChart1"/>
    <dgm:cxn modelId="{87A46E8D-1654-4719-84DC-A976D2662CC5}" type="presParOf" srcId="{A1015F7E-AEFA-48B3-B2A0-9DCA21DE02BC}" destId="{E9139A74-ED12-4EA0-B399-C7E2284DA0EF}" srcOrd="0" destOrd="0" presId="urn:microsoft.com/office/officeart/2005/8/layout/orgChart1"/>
    <dgm:cxn modelId="{32B69B89-1ED3-4EE0-B0C9-6649773F11B5}" type="presParOf" srcId="{A1015F7E-AEFA-48B3-B2A0-9DCA21DE02BC}" destId="{38B7881C-0DAC-4345-84A0-E2DF1B96EC77}" srcOrd="1" destOrd="0" presId="urn:microsoft.com/office/officeart/2005/8/layout/orgChart1"/>
    <dgm:cxn modelId="{89C1CD94-72BD-4B0E-BD88-67EADA07B729}" type="presParOf" srcId="{38B7881C-0DAC-4345-84A0-E2DF1B96EC77}" destId="{1B8CB566-A86F-4FC6-B74C-6F3B1CE2E405}" srcOrd="0" destOrd="0" presId="urn:microsoft.com/office/officeart/2005/8/layout/orgChart1"/>
    <dgm:cxn modelId="{F5E9C736-C2CC-4B12-A1AE-EC7EB859727D}" type="presParOf" srcId="{1B8CB566-A86F-4FC6-B74C-6F3B1CE2E405}" destId="{943882F0-E497-44DA-92CD-E8CAA46A4553}" srcOrd="0" destOrd="0" presId="urn:microsoft.com/office/officeart/2005/8/layout/orgChart1"/>
    <dgm:cxn modelId="{22F9E1C5-B89B-44A6-A133-DBFD44DCD9C0}" type="presParOf" srcId="{1B8CB566-A86F-4FC6-B74C-6F3B1CE2E405}" destId="{85CDDB2E-BA35-473D-AD81-A673775F16B9}" srcOrd="1" destOrd="0" presId="urn:microsoft.com/office/officeart/2005/8/layout/orgChart1"/>
    <dgm:cxn modelId="{B07B88A2-E912-4BD4-AEAD-5B5118D7842E}" type="presParOf" srcId="{38B7881C-0DAC-4345-84A0-E2DF1B96EC77}" destId="{CEC1EBC0-16A5-4D28-8AA4-16B4E9D000DD}" srcOrd="1" destOrd="0" presId="urn:microsoft.com/office/officeart/2005/8/layout/orgChart1"/>
    <dgm:cxn modelId="{34024F50-45B0-4E9C-ACD4-5FA4E5C119D0}" type="presParOf" srcId="{38B7881C-0DAC-4345-84A0-E2DF1B96EC77}" destId="{16FFB93D-E319-4561-BD82-7CAC9081B0F2}" srcOrd="2" destOrd="0" presId="urn:microsoft.com/office/officeart/2005/8/layout/orgChart1"/>
    <dgm:cxn modelId="{31048E41-328A-4C25-9D86-A2D7EC14839C}" type="presParOf" srcId="{A1015F7E-AEFA-48B3-B2A0-9DCA21DE02BC}" destId="{D23F7A85-1910-48EB-A280-EBDEFC3B7DBA}" srcOrd="2" destOrd="0" presId="urn:microsoft.com/office/officeart/2005/8/layout/orgChart1"/>
    <dgm:cxn modelId="{D08157A7-19D3-43D2-B4C7-3396A20B6D96}" type="presParOf" srcId="{A1015F7E-AEFA-48B3-B2A0-9DCA21DE02BC}" destId="{C0477770-08C0-4F5D-B957-75987C2F6FDC}" srcOrd="3" destOrd="0" presId="urn:microsoft.com/office/officeart/2005/8/layout/orgChart1"/>
    <dgm:cxn modelId="{DAF2865E-5619-4AC3-AA1F-28064D738E7B}" type="presParOf" srcId="{C0477770-08C0-4F5D-B957-75987C2F6FDC}" destId="{09857234-55BA-41DB-BADC-6B04462661B3}" srcOrd="0" destOrd="0" presId="urn:microsoft.com/office/officeart/2005/8/layout/orgChart1"/>
    <dgm:cxn modelId="{B0F99F42-7FBD-41A4-8867-7739CF033E4C}" type="presParOf" srcId="{09857234-55BA-41DB-BADC-6B04462661B3}" destId="{28A5AC14-A835-45DD-A04E-A6BC5F261C91}" srcOrd="0" destOrd="0" presId="urn:microsoft.com/office/officeart/2005/8/layout/orgChart1"/>
    <dgm:cxn modelId="{9636A1BF-18B0-4A54-9E52-43DB88E25014}" type="presParOf" srcId="{09857234-55BA-41DB-BADC-6B04462661B3}" destId="{6F55ED64-F36D-4124-ACE2-BD8DD5F2957D}" srcOrd="1" destOrd="0" presId="urn:microsoft.com/office/officeart/2005/8/layout/orgChart1"/>
    <dgm:cxn modelId="{E7140701-2F54-49BB-879F-205BCA14180E}" type="presParOf" srcId="{C0477770-08C0-4F5D-B957-75987C2F6FDC}" destId="{EA5C451F-16B2-48CE-85E1-9693D0311AA1}" srcOrd="1" destOrd="0" presId="urn:microsoft.com/office/officeart/2005/8/layout/orgChart1"/>
    <dgm:cxn modelId="{20BC31B7-D7AC-493E-AD98-39B5F45EFA23}" type="presParOf" srcId="{C0477770-08C0-4F5D-B957-75987C2F6FDC}" destId="{17B0FC64-83B5-4D3B-8505-94E9B6C6546F}" srcOrd="2" destOrd="0" presId="urn:microsoft.com/office/officeart/2005/8/layout/orgChart1"/>
    <dgm:cxn modelId="{264F280E-AF3E-4863-A415-6C5E7AB6F057}" type="presParOf" srcId="{3502F75C-1DA9-4B4D-8E5A-CAD7A782D1C7}" destId="{E5316554-D201-4200-91D7-D444621D532F}" srcOrd="2" destOrd="0" presId="urn:microsoft.com/office/officeart/2005/8/layout/orgChart1"/>
    <dgm:cxn modelId="{F621E054-1435-479A-8819-E4C9CF265FBF}" type="presParOf" srcId="{BEDB1216-5CBF-4419-BB87-57381499A871}" destId="{6CCD333C-2643-46A5-AC8D-720ED8928891}" srcOrd="2" destOrd="0" presId="urn:microsoft.com/office/officeart/2005/8/layout/orgChart1"/>
    <dgm:cxn modelId="{46947B6A-ADC4-4D47-8E47-34FFEE62FAA5}" type="presParOf" srcId="{E11CD33F-4678-4909-AF34-0F435EBD7D9F}" destId="{4922B4DD-052B-42B2-BF16-1E5A0A362213}" srcOrd="1" destOrd="0" presId="urn:microsoft.com/office/officeart/2005/8/layout/orgChart1"/>
    <dgm:cxn modelId="{D1A23F39-BBEB-4EF7-B63D-3BD6806A0378}" type="presParOf" srcId="{4922B4DD-052B-42B2-BF16-1E5A0A362213}" destId="{9008799F-CE6A-4C41-BE46-20C0186E9704}" srcOrd="0" destOrd="0" presId="urn:microsoft.com/office/officeart/2005/8/layout/orgChart1"/>
    <dgm:cxn modelId="{E118EEC9-9B28-4633-8AF0-BAB4589C2489}" type="presParOf" srcId="{9008799F-CE6A-4C41-BE46-20C0186E9704}" destId="{0E9257AF-3A88-499B-B8B0-573519ED7D65}" srcOrd="0" destOrd="0" presId="urn:microsoft.com/office/officeart/2005/8/layout/orgChart1"/>
    <dgm:cxn modelId="{840CE24C-363D-46FF-9BC9-F8FE4F546B0E}" type="presParOf" srcId="{9008799F-CE6A-4C41-BE46-20C0186E9704}" destId="{1AE15719-C6C1-4719-A4F7-3ABC58B54DDD}" srcOrd="1" destOrd="0" presId="urn:microsoft.com/office/officeart/2005/8/layout/orgChart1"/>
    <dgm:cxn modelId="{313DACC9-C63F-4262-A2D6-E8DBB32F56DA}" type="presParOf" srcId="{4922B4DD-052B-42B2-BF16-1E5A0A362213}" destId="{E0AE0086-F603-4400-AD62-1943B0063E64}" srcOrd="1" destOrd="0" presId="urn:microsoft.com/office/officeart/2005/8/layout/orgChart1"/>
    <dgm:cxn modelId="{9DA2530B-5092-4C24-8809-3B0DB9E345E0}" type="presParOf" srcId="{E0AE0086-F603-4400-AD62-1943B0063E64}" destId="{B5176587-7DBE-47D0-971A-F5D95AD067F2}" srcOrd="0" destOrd="0" presId="urn:microsoft.com/office/officeart/2005/8/layout/orgChart1"/>
    <dgm:cxn modelId="{F9BF4A40-3E18-406B-88E5-D31C19FABD86}" type="presParOf" srcId="{E0AE0086-F603-4400-AD62-1943B0063E64}" destId="{2DD65EB7-A374-4643-B149-F8E63F2DD53E}" srcOrd="1" destOrd="0" presId="urn:microsoft.com/office/officeart/2005/8/layout/orgChart1"/>
    <dgm:cxn modelId="{AC8D633D-C507-4A0A-BBA6-795999633AE7}" type="presParOf" srcId="{2DD65EB7-A374-4643-B149-F8E63F2DD53E}" destId="{7952AF0D-EE15-496E-AA69-D497B05D541F}" srcOrd="0" destOrd="0" presId="urn:microsoft.com/office/officeart/2005/8/layout/orgChart1"/>
    <dgm:cxn modelId="{E0A57115-A38A-4167-923D-C01AD968A9DF}" type="presParOf" srcId="{7952AF0D-EE15-496E-AA69-D497B05D541F}" destId="{3047195B-8642-45E2-81D6-495D82B88FCA}" srcOrd="0" destOrd="0" presId="urn:microsoft.com/office/officeart/2005/8/layout/orgChart1"/>
    <dgm:cxn modelId="{E6FCD27E-583A-4B6A-B80C-A079D44A6E37}" type="presParOf" srcId="{7952AF0D-EE15-496E-AA69-D497B05D541F}" destId="{ED4945D6-CAF2-4112-8000-3AE94495FA70}" srcOrd="1" destOrd="0" presId="urn:microsoft.com/office/officeart/2005/8/layout/orgChart1"/>
    <dgm:cxn modelId="{B72B722B-D658-4300-AA0E-E048A23649F3}" type="presParOf" srcId="{2DD65EB7-A374-4643-B149-F8E63F2DD53E}" destId="{E0459DCD-4BCB-498A-8382-60CA98EC7121}" srcOrd="1" destOrd="0" presId="urn:microsoft.com/office/officeart/2005/8/layout/orgChart1"/>
    <dgm:cxn modelId="{48305A62-3438-4A95-AB35-EFF9CF6A7EE2}" type="presParOf" srcId="{E0459DCD-4BCB-498A-8382-60CA98EC7121}" destId="{F3CBE63C-F79F-4C69-8BA7-C5F552EB9DBC}" srcOrd="0" destOrd="0" presId="urn:microsoft.com/office/officeart/2005/8/layout/orgChart1"/>
    <dgm:cxn modelId="{D5F9D5E1-14C5-4459-8BC2-39AF364830EA}" type="presParOf" srcId="{E0459DCD-4BCB-498A-8382-60CA98EC7121}" destId="{4FB58A08-5000-4AE2-93A6-1A89396A76D6}" srcOrd="1" destOrd="0" presId="urn:microsoft.com/office/officeart/2005/8/layout/orgChart1"/>
    <dgm:cxn modelId="{2A2A1BBA-2661-47F7-95A9-C2F635BD0C25}" type="presParOf" srcId="{4FB58A08-5000-4AE2-93A6-1A89396A76D6}" destId="{606E7403-EBF9-4B6D-A9F7-4B51B5BC42E5}" srcOrd="0" destOrd="0" presId="urn:microsoft.com/office/officeart/2005/8/layout/orgChart1"/>
    <dgm:cxn modelId="{FB7112C3-4238-4D3D-B3A8-4B74735EFD75}" type="presParOf" srcId="{606E7403-EBF9-4B6D-A9F7-4B51B5BC42E5}" destId="{AF7D64D2-0691-4749-8216-78324B4770F6}" srcOrd="0" destOrd="0" presId="urn:microsoft.com/office/officeart/2005/8/layout/orgChart1"/>
    <dgm:cxn modelId="{0155168C-A38A-4BC9-98A6-FAC00A4495A0}" type="presParOf" srcId="{606E7403-EBF9-4B6D-A9F7-4B51B5BC42E5}" destId="{BA928F33-D58B-4FA3-A358-58030AA8438D}" srcOrd="1" destOrd="0" presId="urn:microsoft.com/office/officeart/2005/8/layout/orgChart1"/>
    <dgm:cxn modelId="{E9975AF5-E224-4863-94F8-B8C655AF0A6F}" type="presParOf" srcId="{4FB58A08-5000-4AE2-93A6-1A89396A76D6}" destId="{2846958F-FFF8-4037-B250-9D0F0CEE5667}" srcOrd="1" destOrd="0" presId="urn:microsoft.com/office/officeart/2005/8/layout/orgChart1"/>
    <dgm:cxn modelId="{73525C0E-81F5-477F-9647-79F4A6A60BC5}" type="presParOf" srcId="{4FB58A08-5000-4AE2-93A6-1A89396A76D6}" destId="{3034256D-5C60-4E93-B52B-0A3798B1F632}" srcOrd="2" destOrd="0" presId="urn:microsoft.com/office/officeart/2005/8/layout/orgChart1"/>
    <dgm:cxn modelId="{1ECE70C9-281E-492F-880C-0425C5F8A123}" type="presParOf" srcId="{2DD65EB7-A374-4643-B149-F8E63F2DD53E}" destId="{D5055376-E189-4B80-99BA-27E6612F0C1A}" srcOrd="2" destOrd="0" presId="urn:microsoft.com/office/officeart/2005/8/layout/orgChart1"/>
    <dgm:cxn modelId="{7C36962E-83F1-4DA9-BEA4-58D3632734B9}" type="presParOf" srcId="{4922B4DD-052B-42B2-BF16-1E5A0A362213}" destId="{77654D95-9FC2-4006-9896-1E8DC8EA09C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60CFE-2EF2-4991-A1C0-681B04CF60EF}">
      <dsp:nvSpPr>
        <dsp:cNvPr id="0" name=""/>
        <dsp:cNvSpPr/>
      </dsp:nvSpPr>
      <dsp:spPr>
        <a:xfrm>
          <a:off x="2531473" y="1798433"/>
          <a:ext cx="91440" cy="754470"/>
        </a:xfrm>
        <a:custGeom>
          <a:avLst/>
          <a:gdLst/>
          <a:ahLst/>
          <a:cxnLst/>
          <a:rect l="0" t="0" r="0" b="0"/>
          <a:pathLst>
            <a:path>
              <a:moveTo>
                <a:pt x="45720" y="0"/>
              </a:moveTo>
              <a:lnTo>
                <a:pt x="45720" y="7544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A06F-53B8-4DE4-BB82-B108A087DE1D}">
      <dsp:nvSpPr>
        <dsp:cNvPr id="0" name=""/>
        <dsp:cNvSpPr/>
      </dsp:nvSpPr>
      <dsp:spPr>
        <a:xfrm>
          <a:off x="780834" y="207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Rectangle</a:t>
          </a:r>
          <a:endParaRPr lang="en-US" sz="29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074"/>
        <a:ext cx="3592718" cy="1796359"/>
      </dsp:txXfrm>
    </dsp:sp>
    <dsp:sp modelId="{44B9D6A4-3948-459B-9678-BA28B80A3774}">
      <dsp:nvSpPr>
        <dsp:cNvPr id="0" name=""/>
        <dsp:cNvSpPr/>
      </dsp:nvSpPr>
      <dsp:spPr>
        <a:xfrm>
          <a:off x="780834" y="255290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Square</a:t>
          </a:r>
          <a:endParaRPr lang="en-US" sz="30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552904"/>
        <a:ext cx="3592718" cy="1796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72734-90A5-4DA4-855C-6C9589B4085D}">
      <dsp:nvSpPr>
        <dsp:cNvPr id="0" name=""/>
        <dsp:cNvSpPr/>
      </dsp:nvSpPr>
      <dsp:spPr>
        <a:xfrm>
          <a:off x="3278369" y="2256920"/>
          <a:ext cx="3732773" cy="687122"/>
        </a:xfrm>
        <a:custGeom>
          <a:avLst/>
          <a:gdLst/>
          <a:ahLst/>
          <a:cxnLst/>
          <a:rect l="0" t="0" r="0" b="0"/>
          <a:pathLst>
            <a:path>
              <a:moveTo>
                <a:pt x="0" y="0"/>
              </a:moveTo>
              <a:lnTo>
                <a:pt x="0" y="343824"/>
              </a:lnTo>
              <a:lnTo>
                <a:pt x="3732773" y="343824"/>
              </a:lnTo>
              <a:lnTo>
                <a:pt x="3732773"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F7090-9372-4FAF-8016-9A5B48FE2DA9}">
      <dsp:nvSpPr>
        <dsp:cNvPr id="0" name=""/>
        <dsp:cNvSpPr/>
      </dsp:nvSpPr>
      <dsp:spPr>
        <a:xfrm>
          <a:off x="2472191" y="2256920"/>
          <a:ext cx="806177" cy="687122"/>
        </a:xfrm>
        <a:custGeom>
          <a:avLst/>
          <a:gdLst/>
          <a:ahLst/>
          <a:cxnLst/>
          <a:rect l="0" t="0" r="0" b="0"/>
          <a:pathLst>
            <a:path>
              <a:moveTo>
                <a:pt x="806177" y="0"/>
              </a:moveTo>
              <a:lnTo>
                <a:pt x="806177" y="343824"/>
              </a:lnTo>
              <a:lnTo>
                <a:pt x="0" y="343824"/>
              </a:lnTo>
              <a:lnTo>
                <a:pt x="0"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FB2BF-E53E-4F52-B845-464EFDA84163}">
      <dsp:nvSpPr>
        <dsp:cNvPr id="0" name=""/>
        <dsp:cNvSpPr/>
      </dsp:nvSpPr>
      <dsp:spPr>
        <a:xfrm>
          <a:off x="1643618" y="0"/>
          <a:ext cx="3269501" cy="2256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1700" kern="1200" dirty="0" smtClean="0"/>
        </a:p>
        <a:p>
          <a:pPr lvl="0" algn="ctr" defTabSz="1066800">
            <a:lnSpc>
              <a:spcPct val="90000"/>
            </a:lnSpc>
            <a:spcBef>
              <a:spcPct val="0"/>
            </a:spcBef>
            <a:spcAft>
              <a:spcPct val="35000"/>
            </a:spcAft>
          </a:pPr>
          <a:r>
            <a:rPr lang="en-US" sz="1600" kern="1200" dirty="0" err="1" smtClean="0"/>
            <a:t>int</a:t>
          </a:r>
          <a:r>
            <a:rPr lang="en-US" sz="1600" kern="1200" dirty="0" smtClean="0"/>
            <a:t> Id</a:t>
          </a:r>
        </a:p>
        <a:p>
          <a:pPr lvl="0" algn="ctr" defTabSz="1066800">
            <a:lnSpc>
              <a:spcPct val="90000"/>
            </a:lnSpc>
            <a:spcBef>
              <a:spcPct val="0"/>
            </a:spcBef>
            <a:spcAft>
              <a:spcPct val="35000"/>
            </a:spcAft>
          </a:pPr>
          <a:r>
            <a:rPr lang="en-US" sz="1600" kern="1200" dirty="0" smtClean="0"/>
            <a:t>string Address</a:t>
          </a:r>
        </a:p>
        <a:p>
          <a:pPr lvl="0" algn="ctr" defTabSz="1066800">
            <a:lnSpc>
              <a:spcPct val="90000"/>
            </a:lnSpc>
            <a:spcBef>
              <a:spcPct val="0"/>
            </a:spcBef>
            <a:spcAft>
              <a:spcPct val="35000"/>
            </a:spcAft>
          </a:pPr>
          <a:r>
            <a:rPr lang="en-US" sz="1600" kern="1200" dirty="0" smtClean="0"/>
            <a:t>string City</a:t>
          </a:r>
        </a:p>
        <a:p>
          <a:pPr lvl="0" algn="ctr" defTabSz="1066800">
            <a:lnSpc>
              <a:spcPct val="90000"/>
            </a:lnSpc>
            <a:spcBef>
              <a:spcPct val="0"/>
            </a:spcBef>
            <a:spcAft>
              <a:spcPct val="35000"/>
            </a:spcAft>
          </a:pPr>
          <a:r>
            <a:rPr lang="en-US" sz="1600" kern="1200" dirty="0" smtClean="0"/>
            <a:t>string State</a:t>
          </a:r>
        </a:p>
        <a:p>
          <a:pPr lvl="0" algn="ctr" defTabSz="1066800">
            <a:lnSpc>
              <a:spcPct val="90000"/>
            </a:lnSpc>
            <a:spcBef>
              <a:spcPct val="0"/>
            </a:spcBef>
            <a:spcAft>
              <a:spcPct val="35000"/>
            </a:spcAft>
          </a:pPr>
          <a:r>
            <a:rPr lang="en-US" sz="1600" kern="1200" dirty="0" smtClean="0"/>
            <a:t>string Zip</a:t>
          </a:r>
          <a:endParaRPr lang="en-US" sz="1600" kern="1200" dirty="0"/>
        </a:p>
      </dsp:txBody>
      <dsp:txXfrm>
        <a:off x="1643618" y="0"/>
        <a:ext cx="3269501" cy="2256920"/>
      </dsp:txXfrm>
    </dsp:sp>
    <dsp:sp modelId="{8AC70D85-DFD0-41C5-A5FE-4AEE87E94A0C}">
      <dsp:nvSpPr>
        <dsp:cNvPr id="0" name=""/>
        <dsp:cNvSpPr/>
      </dsp:nvSpPr>
      <dsp:spPr>
        <a:xfrm>
          <a:off x="553239" y="2944042"/>
          <a:ext cx="3837904" cy="13928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Subscription </a:t>
          </a:r>
          <a:r>
            <a:rPr lang="en-US" sz="1600" kern="1200" dirty="0" err="1" smtClean="0"/>
            <a:t>CatalogSubscription</a:t>
          </a:r>
          <a:endParaRPr lang="en-US" sz="1600" kern="1200" dirty="0"/>
        </a:p>
      </dsp:txBody>
      <dsp:txXfrm>
        <a:off x="553239" y="2944042"/>
        <a:ext cx="3837904" cy="1392856"/>
      </dsp:txXfrm>
    </dsp:sp>
    <dsp:sp modelId="{4FDC0DA7-637D-42FA-A790-1EA8A8D1606F}">
      <dsp:nvSpPr>
        <dsp:cNvPr id="0" name=""/>
        <dsp:cNvSpPr/>
      </dsp:nvSpPr>
      <dsp:spPr>
        <a:xfrm>
          <a:off x="5077739" y="2944042"/>
          <a:ext cx="3866806" cy="14067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string </a:t>
          </a:r>
          <a:r>
            <a:rPr lang="en-US" sz="1600" kern="1200" dirty="0" err="1" smtClean="0"/>
            <a:t>UserName</a:t>
          </a:r>
          <a:endParaRPr lang="en-US" sz="1600" kern="1200" dirty="0" smtClean="0"/>
        </a:p>
        <a:p>
          <a:pPr lvl="0" algn="ctr" defTabSz="1066800">
            <a:lnSpc>
              <a:spcPct val="90000"/>
            </a:lnSpc>
            <a:spcBef>
              <a:spcPct val="0"/>
            </a:spcBef>
            <a:spcAft>
              <a:spcPct val="35000"/>
            </a:spcAft>
          </a:pPr>
          <a:r>
            <a:rPr lang="en-US" sz="1600" kern="1200" dirty="0" smtClean="0"/>
            <a:t>string </a:t>
          </a:r>
          <a:r>
            <a:rPr lang="en-US" sz="1600" kern="1200" dirty="0" err="1" smtClean="0"/>
            <a:t>PasswordHash</a:t>
          </a:r>
          <a:endParaRPr lang="en-US" sz="1600" kern="1200" dirty="0"/>
        </a:p>
      </dsp:txBody>
      <dsp:txXfrm>
        <a:off x="5077739" y="2944042"/>
        <a:ext cx="3866806" cy="14067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C9AFB-3008-4ADE-AE21-853A5A81A889}">
      <dsp:nvSpPr>
        <dsp:cNvPr id="0" name=""/>
        <dsp:cNvSpPr/>
      </dsp:nvSpPr>
      <dsp:spPr>
        <a:xfrm>
          <a:off x="6600757" y="1133479"/>
          <a:ext cx="1370705" cy="475782"/>
        </a:xfrm>
        <a:custGeom>
          <a:avLst/>
          <a:gdLst/>
          <a:ahLst/>
          <a:cxnLst/>
          <a:rect l="0" t="0" r="0" b="0"/>
          <a:pathLst>
            <a:path>
              <a:moveTo>
                <a:pt x="0" y="0"/>
              </a:moveTo>
              <a:lnTo>
                <a:pt x="0" y="237891"/>
              </a:lnTo>
              <a:lnTo>
                <a:pt x="1370705" y="237891"/>
              </a:lnTo>
              <a:lnTo>
                <a:pt x="1370705"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EA7500-A76E-4BA4-86A9-A28FB4FFBE65}">
      <dsp:nvSpPr>
        <dsp:cNvPr id="0" name=""/>
        <dsp:cNvSpPr/>
      </dsp:nvSpPr>
      <dsp:spPr>
        <a:xfrm>
          <a:off x="5230051" y="2742076"/>
          <a:ext cx="2028666" cy="475782"/>
        </a:xfrm>
        <a:custGeom>
          <a:avLst/>
          <a:gdLst/>
          <a:ahLst/>
          <a:cxnLst/>
          <a:rect l="0" t="0" r="0" b="0"/>
          <a:pathLst>
            <a:path>
              <a:moveTo>
                <a:pt x="0" y="0"/>
              </a:moveTo>
              <a:lnTo>
                <a:pt x="0" y="237891"/>
              </a:lnTo>
              <a:lnTo>
                <a:pt x="2028666" y="237891"/>
              </a:lnTo>
              <a:lnTo>
                <a:pt x="2028666"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031303-D6CC-460D-8477-671AC540691F}">
      <dsp:nvSpPr>
        <dsp:cNvPr id="0" name=""/>
        <dsp:cNvSpPr/>
      </dsp:nvSpPr>
      <dsp:spPr>
        <a:xfrm>
          <a:off x="3145004" y="2742076"/>
          <a:ext cx="2085047" cy="475782"/>
        </a:xfrm>
        <a:custGeom>
          <a:avLst/>
          <a:gdLst/>
          <a:ahLst/>
          <a:cxnLst/>
          <a:rect l="0" t="0" r="0" b="0"/>
          <a:pathLst>
            <a:path>
              <a:moveTo>
                <a:pt x="2085047" y="0"/>
              </a:moveTo>
              <a:lnTo>
                <a:pt x="2085047"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36482F-9E78-45CF-983F-8C94FFC7C1E1}">
      <dsp:nvSpPr>
        <dsp:cNvPr id="0" name=""/>
        <dsp:cNvSpPr/>
      </dsp:nvSpPr>
      <dsp:spPr>
        <a:xfrm>
          <a:off x="5230051" y="1133479"/>
          <a:ext cx="1370705" cy="475782"/>
        </a:xfrm>
        <a:custGeom>
          <a:avLst/>
          <a:gdLst/>
          <a:ahLst/>
          <a:cxnLst/>
          <a:rect l="0" t="0" r="0" b="0"/>
          <a:pathLst>
            <a:path>
              <a:moveTo>
                <a:pt x="1370705" y="0"/>
              </a:moveTo>
              <a:lnTo>
                <a:pt x="1370705" y="237891"/>
              </a:lnTo>
              <a:lnTo>
                <a:pt x="0" y="237891"/>
              </a:lnTo>
              <a:lnTo>
                <a:pt x="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4DD93-A530-4686-933C-FF082EAE8304}">
      <dsp:nvSpPr>
        <dsp:cNvPr id="0" name=""/>
        <dsp:cNvSpPr/>
      </dsp:nvSpPr>
      <dsp:spPr>
        <a:xfrm>
          <a:off x="4986575" y="665"/>
          <a:ext cx="322836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IGeoAddressable</a:t>
          </a:r>
          <a:endParaRPr lang="en-US" sz="2400" kern="1200" dirty="0"/>
        </a:p>
      </dsp:txBody>
      <dsp:txXfrm>
        <a:off x="4986575" y="665"/>
        <a:ext cx="3228362" cy="1132814"/>
      </dsp:txXfrm>
    </dsp:sp>
    <dsp:sp modelId="{350C89A5-4C33-41CD-BE00-D45BB782986B}">
      <dsp:nvSpPr>
        <dsp:cNvPr id="0" name=""/>
        <dsp:cNvSpPr/>
      </dsp:nvSpPr>
      <dsp:spPr>
        <a:xfrm>
          <a:off x="4097237"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2400" kern="1200" dirty="0"/>
        </a:p>
      </dsp:txBody>
      <dsp:txXfrm>
        <a:off x="4097237" y="1609261"/>
        <a:ext cx="2265629" cy="1132814"/>
      </dsp:txXfrm>
    </dsp:sp>
    <dsp:sp modelId="{73A11444-7B4F-40B6-B2AC-83417D2CA7EE}">
      <dsp:nvSpPr>
        <dsp:cNvPr id="0" name=""/>
        <dsp:cNvSpPr/>
      </dsp:nvSpPr>
      <dsp:spPr>
        <a:xfrm>
          <a:off x="1411322" y="3217858"/>
          <a:ext cx="3467364"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2400" kern="1200" dirty="0"/>
        </a:p>
      </dsp:txBody>
      <dsp:txXfrm>
        <a:off x="1411322" y="3217858"/>
        <a:ext cx="3467364" cy="1132814"/>
      </dsp:txXfrm>
    </dsp:sp>
    <dsp:sp modelId="{EB7685EF-9290-4471-AB78-B49D313A5DC1}">
      <dsp:nvSpPr>
        <dsp:cNvPr id="0" name=""/>
        <dsp:cNvSpPr/>
      </dsp:nvSpPr>
      <dsp:spPr>
        <a:xfrm>
          <a:off x="5411562" y="3217858"/>
          <a:ext cx="369431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2400" kern="1200" dirty="0"/>
        </a:p>
      </dsp:txBody>
      <dsp:txXfrm>
        <a:off x="5411562" y="3217858"/>
        <a:ext cx="3694312" cy="1132814"/>
      </dsp:txXfrm>
    </dsp:sp>
    <dsp:sp modelId="{7516BFC7-C7EE-429F-8028-4E746B74A110}">
      <dsp:nvSpPr>
        <dsp:cNvPr id="0" name=""/>
        <dsp:cNvSpPr/>
      </dsp:nvSpPr>
      <dsp:spPr>
        <a:xfrm>
          <a:off x="6838648"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Employee</a:t>
          </a:r>
          <a:endParaRPr lang="en-US" sz="2400" kern="1200" dirty="0"/>
        </a:p>
      </dsp:txBody>
      <dsp:txXfrm>
        <a:off x="6838648" y="1609261"/>
        <a:ext cx="2265629" cy="11328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8A779-5E33-4C37-B3BB-0D5DA7306DB4}">
      <dsp:nvSpPr>
        <dsp:cNvPr id="0" name=""/>
        <dsp:cNvSpPr/>
      </dsp:nvSpPr>
      <dsp:spPr>
        <a:xfrm>
          <a:off x="2218370" y="1141288"/>
          <a:ext cx="3659905" cy="410601"/>
        </a:xfrm>
        <a:custGeom>
          <a:avLst/>
          <a:gdLst/>
          <a:ahLst/>
          <a:cxnLst/>
          <a:rect l="0" t="0" r="0" b="0"/>
          <a:pathLst>
            <a:path>
              <a:moveTo>
                <a:pt x="0" y="0"/>
              </a:moveTo>
              <a:lnTo>
                <a:pt x="0" y="199241"/>
              </a:lnTo>
              <a:lnTo>
                <a:pt x="3659905" y="199241"/>
              </a:lnTo>
              <a:lnTo>
                <a:pt x="3659905"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E968D6-FE2A-4E9F-8AAA-6CBB6F20A2A9}">
      <dsp:nvSpPr>
        <dsp:cNvPr id="0" name=""/>
        <dsp:cNvSpPr/>
      </dsp:nvSpPr>
      <dsp:spPr>
        <a:xfrm>
          <a:off x="2218370" y="1141288"/>
          <a:ext cx="1224236" cy="410601"/>
        </a:xfrm>
        <a:custGeom>
          <a:avLst/>
          <a:gdLst/>
          <a:ahLst/>
          <a:cxnLst/>
          <a:rect l="0" t="0" r="0" b="0"/>
          <a:pathLst>
            <a:path>
              <a:moveTo>
                <a:pt x="0" y="0"/>
              </a:moveTo>
              <a:lnTo>
                <a:pt x="0" y="199241"/>
              </a:lnTo>
              <a:lnTo>
                <a:pt x="1224236" y="199241"/>
              </a:lnTo>
              <a:lnTo>
                <a:pt x="1224236"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12ADC-841E-4C7A-8ADD-53B64A3573B9}">
      <dsp:nvSpPr>
        <dsp:cNvPr id="0" name=""/>
        <dsp:cNvSpPr/>
      </dsp:nvSpPr>
      <dsp:spPr>
        <a:xfrm>
          <a:off x="1006937" y="1141288"/>
          <a:ext cx="1211433" cy="410601"/>
        </a:xfrm>
        <a:custGeom>
          <a:avLst/>
          <a:gdLst/>
          <a:ahLst/>
          <a:cxnLst/>
          <a:rect l="0" t="0" r="0" b="0"/>
          <a:pathLst>
            <a:path>
              <a:moveTo>
                <a:pt x="1211433" y="0"/>
              </a:moveTo>
              <a:lnTo>
                <a:pt x="1211433" y="199241"/>
              </a:lnTo>
              <a:lnTo>
                <a:pt x="0" y="199241"/>
              </a:lnTo>
              <a:lnTo>
                <a:pt x="0"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20F05C-675B-42DF-A9B2-18379A2830D5}">
      <dsp:nvSpPr>
        <dsp:cNvPr id="0" name=""/>
        <dsp:cNvSpPr/>
      </dsp:nvSpPr>
      <dsp:spPr>
        <a:xfrm>
          <a:off x="1211895" y="134813"/>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Bird</a:t>
          </a:r>
          <a:endParaRPr lang="en-US" sz="2000" kern="1200" dirty="0" smtClean="0"/>
        </a:p>
        <a:p>
          <a:pPr lvl="0" algn="ctr" defTabSz="1066800">
            <a:lnSpc>
              <a:spcPct val="90000"/>
            </a:lnSpc>
            <a:spcBef>
              <a:spcPct val="0"/>
            </a:spcBef>
            <a:spcAft>
              <a:spcPct val="35000"/>
            </a:spcAft>
          </a:pPr>
          <a:r>
            <a:rPr lang="en-US" sz="1600" kern="1200" dirty="0" smtClean="0"/>
            <a:t>void </a:t>
          </a:r>
          <a:r>
            <a:rPr lang="en-US" sz="1600" kern="1200" dirty="0" err="1" smtClean="0"/>
            <a:t>TakeOff</a:t>
          </a:r>
          <a:endParaRPr lang="en-US" sz="1600" kern="1200" dirty="0" smtClean="0"/>
        </a:p>
        <a:p>
          <a:pPr lvl="0" algn="ctr" defTabSz="1066800">
            <a:lnSpc>
              <a:spcPct val="90000"/>
            </a:lnSpc>
            <a:spcBef>
              <a:spcPct val="0"/>
            </a:spcBef>
            <a:spcAft>
              <a:spcPct val="35000"/>
            </a:spcAft>
          </a:pPr>
          <a:r>
            <a:rPr lang="en-US" sz="1600" kern="1200" dirty="0" smtClean="0"/>
            <a:t>void Land</a:t>
          </a:r>
          <a:endParaRPr lang="en-US" sz="1600" kern="1200" dirty="0"/>
        </a:p>
      </dsp:txBody>
      <dsp:txXfrm>
        <a:off x="1211895" y="134813"/>
        <a:ext cx="2012950" cy="1006475"/>
      </dsp:txXfrm>
    </dsp:sp>
    <dsp:sp modelId="{23FB620A-C621-487C-B7F1-11F8A45D40D7}">
      <dsp:nvSpPr>
        <dsp:cNvPr id="0" name=""/>
        <dsp:cNvSpPr/>
      </dsp:nvSpPr>
      <dsp:spPr>
        <a:xfrm>
          <a:off x="462"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Sparrow</a:t>
          </a:r>
          <a:endParaRPr lang="en-US" sz="2400" kern="1200" dirty="0"/>
        </a:p>
      </dsp:txBody>
      <dsp:txXfrm>
        <a:off x="462" y="1551890"/>
        <a:ext cx="2012950" cy="1006475"/>
      </dsp:txXfrm>
    </dsp:sp>
    <dsp:sp modelId="{7102E2F5-67D0-4DA8-8C46-00C49A815814}">
      <dsp:nvSpPr>
        <dsp:cNvPr id="0" name=""/>
        <dsp:cNvSpPr/>
      </dsp:nvSpPr>
      <dsp:spPr>
        <a:xfrm>
          <a:off x="243613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Ostrich</a:t>
          </a:r>
          <a:endParaRPr lang="en-US" sz="2400" kern="1200" dirty="0"/>
        </a:p>
      </dsp:txBody>
      <dsp:txXfrm>
        <a:off x="2436131" y="1551890"/>
        <a:ext cx="2012950" cy="1006475"/>
      </dsp:txXfrm>
    </dsp:sp>
    <dsp:sp modelId="{6ECD5899-EC9F-40B1-8E60-0B07B67CD98D}">
      <dsp:nvSpPr>
        <dsp:cNvPr id="0" name=""/>
        <dsp:cNvSpPr/>
      </dsp:nvSpPr>
      <dsp:spPr>
        <a:xfrm>
          <a:off x="487180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Penguin</a:t>
          </a:r>
          <a:endParaRPr lang="en-US" sz="2400" kern="1200" dirty="0"/>
        </a:p>
      </dsp:txBody>
      <dsp:txXfrm>
        <a:off x="4871801" y="1551890"/>
        <a:ext cx="2012950" cy="10064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765FF-DE1E-4099-AC26-B1FEB3A44EC1}">
      <dsp:nvSpPr>
        <dsp:cNvPr id="0" name=""/>
        <dsp:cNvSpPr/>
      </dsp:nvSpPr>
      <dsp:spPr>
        <a:xfrm>
          <a:off x="4885980" y="1887808"/>
          <a:ext cx="874265" cy="401518"/>
        </a:xfrm>
        <a:custGeom>
          <a:avLst/>
          <a:gdLst/>
          <a:ahLst/>
          <a:cxnLst/>
          <a:rect l="0" t="0" r="0" b="0"/>
          <a:pathLst>
            <a:path>
              <a:moveTo>
                <a:pt x="0" y="0"/>
              </a:moveTo>
              <a:lnTo>
                <a:pt x="0" y="194402"/>
              </a:lnTo>
              <a:lnTo>
                <a:pt x="874265" y="194402"/>
              </a:lnTo>
              <a:lnTo>
                <a:pt x="874265"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B0846E-44FE-46DB-A29B-009A3C911426}">
      <dsp:nvSpPr>
        <dsp:cNvPr id="0" name=""/>
        <dsp:cNvSpPr/>
      </dsp:nvSpPr>
      <dsp:spPr>
        <a:xfrm>
          <a:off x="3373482" y="1887808"/>
          <a:ext cx="1512497" cy="401518"/>
        </a:xfrm>
        <a:custGeom>
          <a:avLst/>
          <a:gdLst/>
          <a:ahLst/>
          <a:cxnLst/>
          <a:rect l="0" t="0" r="0" b="0"/>
          <a:pathLst>
            <a:path>
              <a:moveTo>
                <a:pt x="1512497" y="0"/>
              </a:moveTo>
              <a:lnTo>
                <a:pt x="1512497"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E3F671-044E-4D0F-9BFB-D26901056FB9}">
      <dsp:nvSpPr>
        <dsp:cNvPr id="0" name=""/>
        <dsp:cNvSpPr/>
      </dsp:nvSpPr>
      <dsp:spPr>
        <a:xfrm>
          <a:off x="986718" y="1887808"/>
          <a:ext cx="3899261" cy="401518"/>
        </a:xfrm>
        <a:custGeom>
          <a:avLst/>
          <a:gdLst/>
          <a:ahLst/>
          <a:cxnLst/>
          <a:rect l="0" t="0" r="0" b="0"/>
          <a:pathLst>
            <a:path>
              <a:moveTo>
                <a:pt x="3899261" y="0"/>
              </a:moveTo>
              <a:lnTo>
                <a:pt x="3899261"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329D9C-3344-49FF-B701-6B8C660FA17E}">
      <dsp:nvSpPr>
        <dsp:cNvPr id="0" name=""/>
        <dsp:cNvSpPr/>
      </dsp:nvSpPr>
      <dsp:spPr>
        <a:xfrm>
          <a:off x="3899714" y="901542"/>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Fish</a:t>
          </a:r>
          <a:endParaRPr lang="en-US" sz="2100" kern="1200" dirty="0" smtClean="0"/>
        </a:p>
        <a:p>
          <a:pPr lvl="0" algn="ctr" defTabSz="1066800">
            <a:lnSpc>
              <a:spcPct val="90000"/>
            </a:lnSpc>
            <a:spcBef>
              <a:spcPct val="0"/>
            </a:spcBef>
            <a:spcAft>
              <a:spcPct val="35000"/>
            </a:spcAft>
          </a:pPr>
          <a:r>
            <a:rPr lang="en-US" sz="1600" kern="1200" dirty="0" smtClean="0"/>
            <a:t>void Propel</a:t>
          </a:r>
        </a:p>
        <a:p>
          <a:pPr lvl="0" algn="ctr" defTabSz="1066800">
            <a:lnSpc>
              <a:spcPct val="90000"/>
            </a:lnSpc>
            <a:spcBef>
              <a:spcPct val="0"/>
            </a:spcBef>
            <a:spcAft>
              <a:spcPct val="35000"/>
            </a:spcAft>
          </a:pPr>
          <a:r>
            <a:rPr lang="en-US" sz="1600" kern="1200" dirty="0" smtClean="0"/>
            <a:t>float </a:t>
          </a:r>
          <a:r>
            <a:rPr lang="en-US" sz="1600" kern="1200" dirty="0" err="1" smtClean="0"/>
            <a:t>MaxDepth</a:t>
          </a:r>
          <a:endParaRPr lang="en-US" sz="1600" kern="1200" dirty="0"/>
        </a:p>
      </dsp:txBody>
      <dsp:txXfrm>
        <a:off x="3899714" y="901542"/>
        <a:ext cx="1972531" cy="986265"/>
      </dsp:txXfrm>
    </dsp:sp>
    <dsp:sp modelId="{2AC5634B-A072-408B-9857-A49BA9C7995D}">
      <dsp:nvSpPr>
        <dsp:cNvPr id="0" name=""/>
        <dsp:cNvSpPr/>
      </dsp:nvSpPr>
      <dsp:spPr>
        <a:xfrm>
          <a:off x="452"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452" y="2289326"/>
        <a:ext cx="1972531" cy="986265"/>
      </dsp:txXfrm>
    </dsp:sp>
    <dsp:sp modelId="{8240D01C-3DD1-48FC-8AF0-FCF729FC55E1}">
      <dsp:nvSpPr>
        <dsp:cNvPr id="0" name=""/>
        <dsp:cNvSpPr/>
      </dsp:nvSpPr>
      <dsp:spPr>
        <a:xfrm>
          <a:off x="2387216"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Minnow</a:t>
          </a:r>
          <a:endParaRPr lang="en-US" sz="2400" kern="1200" dirty="0"/>
        </a:p>
      </dsp:txBody>
      <dsp:txXfrm>
        <a:off x="2387216" y="2289326"/>
        <a:ext cx="1972531" cy="986265"/>
      </dsp:txXfrm>
    </dsp:sp>
    <dsp:sp modelId="{842793FD-2EB7-4D06-8833-4BBBC6EADDD0}">
      <dsp:nvSpPr>
        <dsp:cNvPr id="0" name=""/>
        <dsp:cNvSpPr/>
      </dsp:nvSpPr>
      <dsp:spPr>
        <a:xfrm>
          <a:off x="4773980"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StarFish</a:t>
          </a:r>
          <a:endParaRPr lang="en-US" sz="2400" kern="1200" dirty="0"/>
        </a:p>
      </dsp:txBody>
      <dsp:txXfrm>
        <a:off x="4773980" y="2289326"/>
        <a:ext cx="1972531" cy="9862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DDADD-BF38-4584-B3B9-D28C28646541}">
      <dsp:nvSpPr>
        <dsp:cNvPr id="0" name=""/>
        <dsp:cNvSpPr/>
      </dsp:nvSpPr>
      <dsp:spPr>
        <a:xfrm>
          <a:off x="7695751" y="1970530"/>
          <a:ext cx="1325012" cy="338741"/>
        </a:xfrm>
        <a:custGeom>
          <a:avLst/>
          <a:gdLst/>
          <a:ahLst/>
          <a:cxnLst/>
          <a:rect l="0" t="0" r="0" b="0"/>
          <a:pathLst>
            <a:path>
              <a:moveTo>
                <a:pt x="0" y="0"/>
              </a:moveTo>
              <a:lnTo>
                <a:pt x="0" y="205138"/>
              </a:lnTo>
              <a:lnTo>
                <a:pt x="1325012" y="205138"/>
              </a:lnTo>
              <a:lnTo>
                <a:pt x="1325012" y="3387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E86151-44E0-4C5C-9B3B-FDB7D8C9BD7A}">
      <dsp:nvSpPr>
        <dsp:cNvPr id="0" name=""/>
        <dsp:cNvSpPr/>
      </dsp:nvSpPr>
      <dsp:spPr>
        <a:xfrm>
          <a:off x="7481146" y="1970530"/>
          <a:ext cx="214604" cy="338741"/>
        </a:xfrm>
        <a:custGeom>
          <a:avLst/>
          <a:gdLst/>
          <a:ahLst/>
          <a:cxnLst/>
          <a:rect l="0" t="0" r="0" b="0"/>
          <a:pathLst>
            <a:path>
              <a:moveTo>
                <a:pt x="214604" y="0"/>
              </a:moveTo>
              <a:lnTo>
                <a:pt x="214604" y="205138"/>
              </a:lnTo>
              <a:lnTo>
                <a:pt x="0" y="205138"/>
              </a:lnTo>
              <a:lnTo>
                <a:pt x="0" y="3387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84B8CC-EC81-4FEA-8BA3-8D22242E6147}">
      <dsp:nvSpPr>
        <dsp:cNvPr id="0" name=""/>
        <dsp:cNvSpPr/>
      </dsp:nvSpPr>
      <dsp:spPr>
        <a:xfrm>
          <a:off x="5941529" y="1970530"/>
          <a:ext cx="1754221" cy="338741"/>
        </a:xfrm>
        <a:custGeom>
          <a:avLst/>
          <a:gdLst/>
          <a:ahLst/>
          <a:cxnLst/>
          <a:rect l="0" t="0" r="0" b="0"/>
          <a:pathLst>
            <a:path>
              <a:moveTo>
                <a:pt x="1754221" y="0"/>
              </a:moveTo>
              <a:lnTo>
                <a:pt x="1754221" y="205138"/>
              </a:lnTo>
              <a:lnTo>
                <a:pt x="0" y="205138"/>
              </a:lnTo>
              <a:lnTo>
                <a:pt x="0" y="3387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6A1717-C691-4B5A-840B-2012E78AF5D2}">
      <dsp:nvSpPr>
        <dsp:cNvPr id="0" name=""/>
        <dsp:cNvSpPr/>
      </dsp:nvSpPr>
      <dsp:spPr>
        <a:xfrm>
          <a:off x="2540388" y="1982453"/>
          <a:ext cx="1861524" cy="326818"/>
        </a:xfrm>
        <a:custGeom>
          <a:avLst/>
          <a:gdLst/>
          <a:ahLst/>
          <a:cxnLst/>
          <a:rect l="0" t="0" r="0" b="0"/>
          <a:pathLst>
            <a:path>
              <a:moveTo>
                <a:pt x="0" y="0"/>
              </a:moveTo>
              <a:lnTo>
                <a:pt x="0" y="193215"/>
              </a:lnTo>
              <a:lnTo>
                <a:pt x="1861524" y="193215"/>
              </a:lnTo>
              <a:lnTo>
                <a:pt x="1861524" y="3268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D3DC2-2C00-4D1B-B988-82C48A6D310E}">
      <dsp:nvSpPr>
        <dsp:cNvPr id="0" name=""/>
        <dsp:cNvSpPr/>
      </dsp:nvSpPr>
      <dsp:spPr>
        <a:xfrm>
          <a:off x="2540388" y="1982453"/>
          <a:ext cx="321907" cy="326818"/>
        </a:xfrm>
        <a:custGeom>
          <a:avLst/>
          <a:gdLst/>
          <a:ahLst/>
          <a:cxnLst/>
          <a:rect l="0" t="0" r="0" b="0"/>
          <a:pathLst>
            <a:path>
              <a:moveTo>
                <a:pt x="0" y="0"/>
              </a:moveTo>
              <a:lnTo>
                <a:pt x="0" y="193215"/>
              </a:lnTo>
              <a:lnTo>
                <a:pt x="321907" y="193215"/>
              </a:lnTo>
              <a:lnTo>
                <a:pt x="321907" y="3268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ADE1B9-EFFD-4292-A302-CAD3E1DA18DE}">
      <dsp:nvSpPr>
        <dsp:cNvPr id="0" name=""/>
        <dsp:cNvSpPr/>
      </dsp:nvSpPr>
      <dsp:spPr>
        <a:xfrm>
          <a:off x="1322679" y="1982453"/>
          <a:ext cx="1217709" cy="326818"/>
        </a:xfrm>
        <a:custGeom>
          <a:avLst/>
          <a:gdLst/>
          <a:ahLst/>
          <a:cxnLst/>
          <a:rect l="0" t="0" r="0" b="0"/>
          <a:pathLst>
            <a:path>
              <a:moveTo>
                <a:pt x="1217709" y="0"/>
              </a:moveTo>
              <a:lnTo>
                <a:pt x="1217709" y="193215"/>
              </a:lnTo>
              <a:lnTo>
                <a:pt x="0" y="193215"/>
              </a:lnTo>
              <a:lnTo>
                <a:pt x="0" y="3268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313E7-57B9-4EF3-A68C-E74194AB83AB}">
      <dsp:nvSpPr>
        <dsp:cNvPr id="0" name=""/>
        <dsp:cNvSpPr/>
      </dsp:nvSpPr>
      <dsp:spPr>
        <a:xfrm>
          <a:off x="3983938" y="441048"/>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ISwimmable</a:t>
          </a:r>
          <a:endParaRPr lang="en-US" sz="1900" kern="1200" dirty="0"/>
        </a:p>
      </dsp:txBody>
      <dsp:txXfrm>
        <a:off x="3983938" y="441048"/>
        <a:ext cx="1272410" cy="636205"/>
      </dsp:txXfrm>
    </dsp:sp>
    <dsp:sp modelId="{AD2D83D9-2691-4D81-AA79-2E6CE7131040}">
      <dsp:nvSpPr>
        <dsp:cNvPr id="0" name=""/>
        <dsp:cNvSpPr/>
      </dsp:nvSpPr>
      <dsp:spPr>
        <a:xfrm>
          <a:off x="5474860" y="442594"/>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IFlyable</a:t>
          </a:r>
          <a:endParaRPr lang="en-US" sz="1900" kern="1200" dirty="0"/>
        </a:p>
      </dsp:txBody>
      <dsp:txXfrm>
        <a:off x="5474860" y="442594"/>
        <a:ext cx="1272410" cy="636205"/>
      </dsp:txXfrm>
    </dsp:sp>
    <dsp:sp modelId="{1D150035-E173-4748-8FEC-ABFE9DEF9CFE}">
      <dsp:nvSpPr>
        <dsp:cNvPr id="0" name=""/>
        <dsp:cNvSpPr/>
      </dsp:nvSpPr>
      <dsp:spPr>
        <a:xfrm>
          <a:off x="1904183" y="1346248"/>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Bird</a:t>
          </a:r>
          <a:endParaRPr lang="en-US" sz="2000" kern="1200" dirty="0"/>
        </a:p>
      </dsp:txBody>
      <dsp:txXfrm>
        <a:off x="1904183" y="1346248"/>
        <a:ext cx="1272410" cy="636205"/>
      </dsp:txXfrm>
    </dsp:sp>
    <dsp:sp modelId="{88794A25-05F9-44A2-A316-1135F919E561}">
      <dsp:nvSpPr>
        <dsp:cNvPr id="0" name=""/>
        <dsp:cNvSpPr/>
      </dsp:nvSpPr>
      <dsp:spPr>
        <a:xfrm>
          <a:off x="686473"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Ostrich</a:t>
          </a:r>
          <a:endParaRPr lang="en-US" sz="2000" kern="1200" dirty="0"/>
        </a:p>
      </dsp:txBody>
      <dsp:txXfrm>
        <a:off x="686473" y="2309272"/>
        <a:ext cx="1272410" cy="636205"/>
      </dsp:txXfrm>
    </dsp:sp>
    <dsp:sp modelId="{7496D61A-A998-4BF2-8370-9CBF83AEF6D1}">
      <dsp:nvSpPr>
        <dsp:cNvPr id="0" name=""/>
        <dsp:cNvSpPr/>
      </dsp:nvSpPr>
      <dsp:spPr>
        <a:xfrm>
          <a:off x="2226090"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Penguin</a:t>
          </a:r>
          <a:endParaRPr lang="en-US" sz="2000" kern="1200" dirty="0"/>
        </a:p>
      </dsp:txBody>
      <dsp:txXfrm>
        <a:off x="2226090" y="2309272"/>
        <a:ext cx="1272410" cy="636205"/>
      </dsp:txXfrm>
    </dsp:sp>
    <dsp:sp modelId="{14CFEA48-16E6-4915-BD01-B48FD64B94A8}">
      <dsp:nvSpPr>
        <dsp:cNvPr id="0" name=""/>
        <dsp:cNvSpPr/>
      </dsp:nvSpPr>
      <dsp:spPr>
        <a:xfrm>
          <a:off x="3765707"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Sparrow</a:t>
          </a:r>
          <a:endParaRPr lang="en-US" sz="2000" kern="1200" dirty="0"/>
        </a:p>
      </dsp:txBody>
      <dsp:txXfrm>
        <a:off x="3765707" y="2309272"/>
        <a:ext cx="1272410" cy="636205"/>
      </dsp:txXfrm>
    </dsp:sp>
    <dsp:sp modelId="{8D826DCB-CBA5-4228-9CBC-4B79B0B74322}">
      <dsp:nvSpPr>
        <dsp:cNvPr id="0" name=""/>
        <dsp:cNvSpPr/>
      </dsp:nvSpPr>
      <dsp:spPr>
        <a:xfrm>
          <a:off x="7059546" y="1334325"/>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Fish</a:t>
          </a:r>
          <a:endParaRPr lang="en-US" sz="2000" kern="1200" dirty="0"/>
        </a:p>
      </dsp:txBody>
      <dsp:txXfrm>
        <a:off x="7059546" y="1334325"/>
        <a:ext cx="1272410" cy="636205"/>
      </dsp:txXfrm>
    </dsp:sp>
    <dsp:sp modelId="{71A91E46-0E7A-473B-A611-D0CF6B495DE5}">
      <dsp:nvSpPr>
        <dsp:cNvPr id="0" name=""/>
        <dsp:cNvSpPr/>
      </dsp:nvSpPr>
      <dsp:spPr>
        <a:xfrm>
          <a:off x="5305324"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FlyingFish</a:t>
          </a:r>
          <a:endParaRPr lang="en-US" sz="2000" kern="1200" dirty="0"/>
        </a:p>
      </dsp:txBody>
      <dsp:txXfrm>
        <a:off x="5305324" y="2309272"/>
        <a:ext cx="1272410" cy="636205"/>
      </dsp:txXfrm>
    </dsp:sp>
    <dsp:sp modelId="{89752FAE-DDC6-4BA6-B63A-2BC24C5292D3}">
      <dsp:nvSpPr>
        <dsp:cNvPr id="0" name=""/>
        <dsp:cNvSpPr/>
      </dsp:nvSpPr>
      <dsp:spPr>
        <a:xfrm>
          <a:off x="6844941"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Minnow</a:t>
          </a:r>
          <a:endParaRPr lang="en-US" sz="2000" kern="1200" dirty="0"/>
        </a:p>
      </dsp:txBody>
      <dsp:txXfrm>
        <a:off x="6844941" y="2309272"/>
        <a:ext cx="1272410" cy="636205"/>
      </dsp:txXfrm>
    </dsp:sp>
    <dsp:sp modelId="{DBF797E2-5946-4EB3-B2E4-5100A83E0855}">
      <dsp:nvSpPr>
        <dsp:cNvPr id="0" name=""/>
        <dsp:cNvSpPr/>
      </dsp:nvSpPr>
      <dsp:spPr>
        <a:xfrm>
          <a:off x="8384558"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StarFish</a:t>
          </a:r>
          <a:endParaRPr lang="en-US" sz="2000" kern="1200" dirty="0"/>
        </a:p>
      </dsp:txBody>
      <dsp:txXfrm>
        <a:off x="8384558" y="2309272"/>
        <a:ext cx="1272410" cy="6362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D3A46-4E3B-400A-AEDE-752416909D14}">
      <dsp:nvSpPr>
        <dsp:cNvPr id="0" name=""/>
        <dsp:cNvSpPr/>
      </dsp:nvSpPr>
      <dsp:spPr>
        <a:xfrm>
          <a:off x="2679413" y="2535496"/>
          <a:ext cx="1254069" cy="442136"/>
        </a:xfrm>
        <a:custGeom>
          <a:avLst/>
          <a:gdLst/>
          <a:ahLst/>
          <a:cxnLst/>
          <a:rect l="0" t="0" r="0" b="0"/>
          <a:pathLst>
            <a:path>
              <a:moveTo>
                <a:pt x="1254069" y="0"/>
              </a:moveTo>
              <a:lnTo>
                <a:pt x="1254069" y="222333"/>
              </a:lnTo>
              <a:lnTo>
                <a:pt x="0" y="222333"/>
              </a:lnTo>
              <a:lnTo>
                <a:pt x="0" y="4421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9119E-DDFA-4D2E-A3F1-662E0254E27D}">
      <dsp:nvSpPr>
        <dsp:cNvPr id="0" name=""/>
        <dsp:cNvSpPr/>
      </dsp:nvSpPr>
      <dsp:spPr>
        <a:xfrm>
          <a:off x="3887763"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99D2B3-09C6-4BD8-BEF4-59813ECC6EC6}">
      <dsp:nvSpPr>
        <dsp:cNvPr id="0" name=""/>
        <dsp:cNvSpPr/>
      </dsp:nvSpPr>
      <dsp:spPr>
        <a:xfrm>
          <a:off x="1354796"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9D590D-3178-42E7-A8B9-520642284510}">
      <dsp:nvSpPr>
        <dsp:cNvPr id="0" name=""/>
        <dsp:cNvSpPr/>
      </dsp:nvSpPr>
      <dsp:spPr>
        <a:xfrm>
          <a:off x="353836"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ISwimmable</a:t>
          </a:r>
          <a:endParaRPr lang="en-US" sz="2400" kern="1200" dirty="0"/>
        </a:p>
      </dsp:txBody>
      <dsp:txXfrm>
        <a:off x="353836" y="2530"/>
        <a:ext cx="2093360" cy="1046680"/>
      </dsp:txXfrm>
    </dsp:sp>
    <dsp:sp modelId="{82DB0EBF-4790-44CE-85CC-1DFCA983F374}">
      <dsp:nvSpPr>
        <dsp:cNvPr id="0" name=""/>
        <dsp:cNvSpPr/>
      </dsp:nvSpPr>
      <dsp:spPr>
        <a:xfrm>
          <a:off x="353836"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BaseSwimmable</a:t>
          </a:r>
          <a:endParaRPr lang="en-US" sz="2400" kern="1200" dirty="0"/>
        </a:p>
      </dsp:txBody>
      <dsp:txXfrm>
        <a:off x="353836" y="1488816"/>
        <a:ext cx="2093360" cy="1046680"/>
      </dsp:txXfrm>
    </dsp:sp>
    <dsp:sp modelId="{A0AE1504-A2FE-4B3D-BCB4-825D4EA2B0AE}">
      <dsp:nvSpPr>
        <dsp:cNvPr id="0" name=""/>
        <dsp:cNvSpPr/>
      </dsp:nvSpPr>
      <dsp:spPr>
        <a:xfrm>
          <a:off x="2886802"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IFlyable</a:t>
          </a:r>
          <a:endParaRPr lang="en-US" sz="2400" kern="1200" dirty="0"/>
        </a:p>
      </dsp:txBody>
      <dsp:txXfrm>
        <a:off x="2886802" y="2530"/>
        <a:ext cx="2093360" cy="1046680"/>
      </dsp:txXfrm>
    </dsp:sp>
    <dsp:sp modelId="{D88872A9-F170-4944-AD05-30594CDEB153}">
      <dsp:nvSpPr>
        <dsp:cNvPr id="0" name=""/>
        <dsp:cNvSpPr/>
      </dsp:nvSpPr>
      <dsp:spPr>
        <a:xfrm>
          <a:off x="2886802"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BaseFlyable</a:t>
          </a:r>
          <a:endParaRPr lang="en-US" sz="2400" kern="1200" dirty="0"/>
        </a:p>
      </dsp:txBody>
      <dsp:txXfrm>
        <a:off x="2886802" y="1488816"/>
        <a:ext cx="2093360" cy="1046680"/>
      </dsp:txXfrm>
    </dsp:sp>
    <dsp:sp modelId="{940A63D6-6EAD-455F-91C1-AD0D735F6D6B}">
      <dsp:nvSpPr>
        <dsp:cNvPr id="0" name=""/>
        <dsp:cNvSpPr/>
      </dsp:nvSpPr>
      <dsp:spPr>
        <a:xfrm>
          <a:off x="1632733" y="2977632"/>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1632733" y="2977632"/>
        <a:ext cx="2093360" cy="10466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BE63C-F79F-4C69-8BA7-C5F552EB9DBC}">
      <dsp:nvSpPr>
        <dsp:cNvPr id="0" name=""/>
        <dsp:cNvSpPr/>
      </dsp:nvSpPr>
      <dsp:spPr>
        <a:xfrm>
          <a:off x="7953491" y="2742076"/>
          <a:ext cx="91440" cy="475782"/>
        </a:xfrm>
        <a:custGeom>
          <a:avLst/>
          <a:gdLst/>
          <a:ahLst/>
          <a:cxnLst/>
          <a:rect l="0" t="0" r="0" b="0"/>
          <a:pathLst>
            <a:path>
              <a:moveTo>
                <a:pt x="45720" y="0"/>
              </a:moveTo>
              <a:lnTo>
                <a:pt x="4572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176587-7DBE-47D0-971A-F5D95AD067F2}">
      <dsp:nvSpPr>
        <dsp:cNvPr id="0" name=""/>
        <dsp:cNvSpPr/>
      </dsp:nvSpPr>
      <dsp:spPr>
        <a:xfrm>
          <a:off x="7953491" y="1133479"/>
          <a:ext cx="91440" cy="475782"/>
        </a:xfrm>
        <a:custGeom>
          <a:avLst/>
          <a:gdLst/>
          <a:ahLst/>
          <a:cxnLst/>
          <a:rect l="0" t="0" r="0" b="0"/>
          <a:pathLst>
            <a:path>
              <a:moveTo>
                <a:pt x="45720" y="0"/>
              </a:moveTo>
              <a:lnTo>
                <a:pt x="4572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F7A85-1910-48EB-A280-EBDEFC3B7DBA}">
      <dsp:nvSpPr>
        <dsp:cNvPr id="0" name=""/>
        <dsp:cNvSpPr/>
      </dsp:nvSpPr>
      <dsp:spPr>
        <a:xfrm>
          <a:off x="3887094" y="2742076"/>
          <a:ext cx="1370705" cy="475782"/>
        </a:xfrm>
        <a:custGeom>
          <a:avLst/>
          <a:gdLst/>
          <a:ahLst/>
          <a:cxnLst/>
          <a:rect l="0" t="0" r="0" b="0"/>
          <a:pathLst>
            <a:path>
              <a:moveTo>
                <a:pt x="0" y="0"/>
              </a:moveTo>
              <a:lnTo>
                <a:pt x="0" y="237891"/>
              </a:lnTo>
              <a:lnTo>
                <a:pt x="1370705" y="237891"/>
              </a:lnTo>
              <a:lnTo>
                <a:pt x="1370705"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139A74-ED12-4EA0-B399-C7E2284DA0EF}">
      <dsp:nvSpPr>
        <dsp:cNvPr id="0" name=""/>
        <dsp:cNvSpPr/>
      </dsp:nvSpPr>
      <dsp:spPr>
        <a:xfrm>
          <a:off x="2516388" y="2742076"/>
          <a:ext cx="1370705" cy="475782"/>
        </a:xfrm>
        <a:custGeom>
          <a:avLst/>
          <a:gdLst/>
          <a:ahLst/>
          <a:cxnLst/>
          <a:rect l="0" t="0" r="0" b="0"/>
          <a:pathLst>
            <a:path>
              <a:moveTo>
                <a:pt x="1370705" y="0"/>
              </a:moveTo>
              <a:lnTo>
                <a:pt x="1370705"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9287B-F5B8-437E-A4A4-6CDD247DAEAE}">
      <dsp:nvSpPr>
        <dsp:cNvPr id="0" name=""/>
        <dsp:cNvSpPr/>
      </dsp:nvSpPr>
      <dsp:spPr>
        <a:xfrm>
          <a:off x="3841374" y="1133479"/>
          <a:ext cx="91440" cy="475782"/>
        </a:xfrm>
        <a:custGeom>
          <a:avLst/>
          <a:gdLst/>
          <a:ahLst/>
          <a:cxnLst/>
          <a:rect l="0" t="0" r="0" b="0"/>
          <a:pathLst>
            <a:path>
              <a:moveTo>
                <a:pt x="45720" y="0"/>
              </a:moveTo>
              <a:lnTo>
                <a:pt x="4572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8C4EE9-2EBA-48C7-9832-0FA2683C1ABF}">
      <dsp:nvSpPr>
        <dsp:cNvPr id="0" name=""/>
        <dsp:cNvSpPr/>
      </dsp:nvSpPr>
      <dsp:spPr>
        <a:xfrm>
          <a:off x="2754279" y="665"/>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err="1" smtClean="0"/>
            <a:t>IMovable</a:t>
          </a:r>
          <a:endParaRPr lang="en-US" sz="4500" kern="1200" dirty="0"/>
        </a:p>
      </dsp:txBody>
      <dsp:txXfrm>
        <a:off x="2754279" y="665"/>
        <a:ext cx="2265629" cy="1132814"/>
      </dsp:txXfrm>
    </dsp:sp>
    <dsp:sp modelId="{152AA4C6-13C9-46E5-A1C4-470A8E17A32E}">
      <dsp:nvSpPr>
        <dsp:cNvPr id="0" name=""/>
        <dsp:cNvSpPr/>
      </dsp:nvSpPr>
      <dsp:spPr>
        <a:xfrm>
          <a:off x="2754279"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Movable</a:t>
          </a:r>
          <a:endParaRPr lang="en-US" sz="4500" kern="1200" dirty="0"/>
        </a:p>
      </dsp:txBody>
      <dsp:txXfrm>
        <a:off x="2754279" y="1609261"/>
        <a:ext cx="2265629" cy="1132814"/>
      </dsp:txXfrm>
    </dsp:sp>
    <dsp:sp modelId="{943882F0-E497-44DA-92CD-E8CAA46A4553}">
      <dsp:nvSpPr>
        <dsp:cNvPr id="0" name=""/>
        <dsp:cNvSpPr/>
      </dsp:nvSpPr>
      <dsp:spPr>
        <a:xfrm>
          <a:off x="1383574"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Rover</a:t>
          </a:r>
          <a:endParaRPr lang="en-US" sz="4500" kern="1200" dirty="0"/>
        </a:p>
      </dsp:txBody>
      <dsp:txXfrm>
        <a:off x="1383574" y="3217858"/>
        <a:ext cx="2265629" cy="1132814"/>
      </dsp:txXfrm>
    </dsp:sp>
    <dsp:sp modelId="{28A5AC14-A835-45DD-A04E-A6BC5F261C91}">
      <dsp:nvSpPr>
        <dsp:cNvPr id="0" name=""/>
        <dsp:cNvSpPr/>
      </dsp:nvSpPr>
      <dsp:spPr>
        <a:xfrm>
          <a:off x="4124985"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Alien</a:t>
          </a:r>
          <a:endParaRPr lang="en-US" sz="4500" kern="1200" dirty="0"/>
        </a:p>
      </dsp:txBody>
      <dsp:txXfrm>
        <a:off x="4124985" y="3217858"/>
        <a:ext cx="2265629" cy="1132814"/>
      </dsp:txXfrm>
    </dsp:sp>
    <dsp:sp modelId="{0E9257AF-3A88-499B-B8B0-573519ED7D65}">
      <dsp:nvSpPr>
        <dsp:cNvPr id="0" name=""/>
        <dsp:cNvSpPr/>
      </dsp:nvSpPr>
      <dsp:spPr>
        <a:xfrm>
          <a:off x="6866396" y="665"/>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err="1" smtClean="0"/>
            <a:t>IObstacle</a:t>
          </a:r>
          <a:endParaRPr lang="en-US" sz="4500" kern="1200" dirty="0"/>
        </a:p>
      </dsp:txBody>
      <dsp:txXfrm>
        <a:off x="6866396" y="665"/>
        <a:ext cx="2265629" cy="1132814"/>
      </dsp:txXfrm>
    </dsp:sp>
    <dsp:sp modelId="{3047195B-8642-45E2-81D6-495D82B88FCA}">
      <dsp:nvSpPr>
        <dsp:cNvPr id="0" name=""/>
        <dsp:cNvSpPr/>
      </dsp:nvSpPr>
      <dsp:spPr>
        <a:xfrm>
          <a:off x="6866396"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Obstacle</a:t>
          </a:r>
          <a:endParaRPr lang="en-US" sz="4500" kern="1200" dirty="0"/>
        </a:p>
      </dsp:txBody>
      <dsp:txXfrm>
        <a:off x="6866396" y="1609261"/>
        <a:ext cx="2265629" cy="1132814"/>
      </dsp:txXfrm>
    </dsp:sp>
    <dsp:sp modelId="{AF7D64D2-0691-4749-8216-78324B4770F6}">
      <dsp:nvSpPr>
        <dsp:cNvPr id="0" name=""/>
        <dsp:cNvSpPr/>
      </dsp:nvSpPr>
      <dsp:spPr>
        <a:xfrm>
          <a:off x="6866396"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Crater</a:t>
          </a:r>
          <a:endParaRPr lang="en-US" sz="4500" kern="1200" dirty="0"/>
        </a:p>
      </dsp:txBody>
      <dsp:txXfrm>
        <a:off x="6866396" y="3217858"/>
        <a:ext cx="2265629" cy="11328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9A16F-D302-4F6C-88DE-469A6962F06E}" type="datetimeFigureOut">
              <a:rPr lang="en-US" smtClean="0"/>
              <a:t>12/15/2014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46BB7-50E9-43CE-B8D8-A01580F287EB}" type="slidenum">
              <a:rPr lang="en-US" smtClean="0"/>
              <a:t>‹#›</a:t>
            </a:fld>
            <a:endParaRPr lang="en-US"/>
          </a:p>
        </p:txBody>
      </p:sp>
    </p:spTree>
    <p:extLst>
      <p:ext uri="{BB962C8B-B14F-4D97-AF65-F5344CB8AC3E}">
        <p14:creationId xmlns:p14="http://schemas.microsoft.com/office/powerpoint/2010/main" val="311493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1</a:t>
            </a:fld>
            <a:endParaRPr lang="en-US"/>
          </a:p>
        </p:txBody>
      </p:sp>
    </p:spTree>
    <p:extLst>
      <p:ext uri="{BB962C8B-B14F-4D97-AF65-F5344CB8AC3E}">
        <p14:creationId xmlns:p14="http://schemas.microsoft.com/office/powerpoint/2010/main" val="116175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7</a:t>
            </a:fld>
            <a:endParaRPr lang="en-US"/>
          </a:p>
        </p:txBody>
      </p:sp>
    </p:spTree>
    <p:extLst>
      <p:ext uri="{BB962C8B-B14F-4D97-AF65-F5344CB8AC3E}">
        <p14:creationId xmlns:p14="http://schemas.microsoft.com/office/powerpoint/2010/main" val="273719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22532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43109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55130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341568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9AFE4-9910-4F36-8626-ABF2E797B655}"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3425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F9AFE4-9910-4F36-8626-ABF2E797B655}" type="datetimeFigureOut">
              <a:rPr lang="en-US" smtClean="0"/>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424345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F9AFE4-9910-4F36-8626-ABF2E797B655}" type="datetimeFigureOut">
              <a:rPr lang="en-US" smtClean="0"/>
              <a:t>12/15/2014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29719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F9AFE4-9910-4F36-8626-ABF2E797B655}" type="datetimeFigureOut">
              <a:rPr lang="en-US" smtClean="0"/>
              <a:t>12/15/2014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19785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AFE4-9910-4F36-8626-ABF2E797B655}" type="datetimeFigureOut">
              <a:rPr lang="en-US" smtClean="0"/>
              <a:t>12/15/2014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56540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69384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6465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9AFE4-9910-4F36-8626-ABF2E797B655}" type="datetimeFigureOut">
              <a:rPr lang="en-US" smtClean="0"/>
              <a:t>12/15/2014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64910-0860-4C9C-8044-B94AD3739C9E}" type="slidenum">
              <a:rPr lang="en-US" smtClean="0"/>
              <a:t>‹#›</a:t>
            </a:fld>
            <a:endParaRPr lang="en-US"/>
          </a:p>
        </p:txBody>
      </p:sp>
    </p:spTree>
    <p:extLst>
      <p:ext uri="{BB962C8B-B14F-4D97-AF65-F5344CB8AC3E}">
        <p14:creationId xmlns:p14="http://schemas.microsoft.com/office/powerpoint/2010/main" val="325366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2.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1045028" y="1600200"/>
            <a:ext cx="5279572" cy="954107"/>
          </a:xfrm>
          <a:prstGeom prst="rect">
            <a:avLst/>
          </a:prstGeom>
          <a:noFill/>
        </p:spPr>
        <p:txBody>
          <a:bodyPr wrap="square" rtlCol="0">
            <a:spAutoFit/>
          </a:bodyPr>
          <a:lstStyle/>
          <a:p>
            <a:r>
              <a:rPr lang="en-US" sz="2800" dirty="0" err="1" smtClean="0">
                <a:solidFill>
                  <a:schemeClr val="accent4"/>
                </a:solidFill>
                <a:latin typeface="Arial" panose="020B0604020202020204" pitchFamily="34" charset="0"/>
                <a:cs typeface="Arial" panose="020B0604020202020204" pitchFamily="34" charset="0"/>
              </a:rPr>
              <a:t>Liskov</a:t>
            </a:r>
            <a:r>
              <a:rPr lang="en-US" sz="2800" dirty="0" smtClean="0">
                <a:solidFill>
                  <a:schemeClr val="accent4"/>
                </a:solidFill>
                <a:latin typeface="Arial" panose="020B0604020202020204" pitchFamily="34" charset="0"/>
                <a:cs typeface="Arial" panose="020B0604020202020204" pitchFamily="34" charset="0"/>
              </a:rPr>
              <a:t> Substitution and Interface Segregation Principles</a:t>
            </a:r>
            <a:endParaRPr lang="en-US" sz="2800" dirty="0">
              <a:solidFill>
                <a:schemeClr val="accent4"/>
              </a:solidFill>
              <a:latin typeface="Arial" panose="020B0604020202020204" pitchFamily="34" charset="0"/>
              <a:cs typeface="Arial" panose="020B0604020202020204" pitchFamily="34" charset="0"/>
            </a:endParaRPr>
          </a:p>
        </p:txBody>
      </p:sp>
      <p:sp>
        <p:nvSpPr>
          <p:cNvPr id="5" name="TextBox 4"/>
          <p:cNvSpPr txBox="1"/>
          <p:nvPr/>
        </p:nvSpPr>
        <p:spPr>
          <a:xfrm>
            <a:off x="1045028" y="587829"/>
            <a:ext cx="5279572" cy="1107996"/>
          </a:xfrm>
          <a:prstGeom prst="rect">
            <a:avLst/>
          </a:prstGeom>
          <a:noFill/>
        </p:spPr>
        <p:txBody>
          <a:bodyPr wrap="square" rtlCol="0">
            <a:spAutoFit/>
          </a:bodyPr>
          <a:lstStyle/>
          <a:p>
            <a:pPr algn="ctr"/>
            <a:r>
              <a:rPr lang="en-US" sz="4800" dirty="0" smtClean="0">
                <a:solidFill>
                  <a:schemeClr val="accent4"/>
                </a:solidFill>
              </a:rPr>
              <a:t>S</a:t>
            </a:r>
            <a:r>
              <a:rPr lang="en-US" sz="4800" dirty="0" smtClean="0">
                <a:solidFill>
                  <a:schemeClr val="accent4"/>
                </a:solidFill>
              </a:rPr>
              <a:t>.O.</a:t>
            </a:r>
            <a:r>
              <a:rPr lang="en-US" sz="6600" b="1" dirty="0" smtClean="0">
                <a:solidFill>
                  <a:schemeClr val="accent4"/>
                </a:solidFill>
              </a:rPr>
              <a:t>L</a:t>
            </a:r>
            <a:r>
              <a:rPr lang="en-US" sz="4800" dirty="0" smtClean="0">
                <a:solidFill>
                  <a:schemeClr val="accent4"/>
                </a:solidFill>
              </a:rPr>
              <a:t>.</a:t>
            </a:r>
            <a:r>
              <a:rPr lang="en-US" sz="6600" b="1" dirty="0" smtClean="0">
                <a:solidFill>
                  <a:schemeClr val="accent4"/>
                </a:solidFill>
              </a:rPr>
              <a:t>I</a:t>
            </a:r>
            <a:r>
              <a:rPr lang="en-US" sz="4800" dirty="0" smtClean="0">
                <a:solidFill>
                  <a:schemeClr val="accent4"/>
                </a:solidFill>
              </a:rPr>
              <a:t>.D</a:t>
            </a:r>
            <a:r>
              <a:rPr lang="en-US" sz="6600" b="1" dirty="0" smtClean="0">
                <a:solidFill>
                  <a:schemeClr val="accent4"/>
                </a:solidFill>
              </a:rPr>
              <a:t>.</a:t>
            </a:r>
            <a:endParaRPr lang="en-US" sz="6600" b="1" dirty="0">
              <a:solidFill>
                <a:schemeClr val="accent4"/>
              </a:solidFill>
            </a:endParaRPr>
          </a:p>
        </p:txBody>
      </p:sp>
    </p:spTree>
    <p:extLst>
      <p:ext uri="{BB962C8B-B14F-4D97-AF65-F5344CB8AC3E}">
        <p14:creationId xmlns:p14="http://schemas.microsoft.com/office/powerpoint/2010/main" val="1024087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Discovered!</a:t>
            </a:r>
            <a:endParaRPr lang="en-US" dirty="0"/>
          </a:p>
        </p:txBody>
      </p:sp>
      <p:sp>
        <p:nvSpPr>
          <p:cNvPr id="3" name="Content Placeholder 2"/>
          <p:cNvSpPr>
            <a:spLocks noGrp="1"/>
          </p:cNvSpPr>
          <p:nvPr>
            <p:ph idx="1"/>
          </p:nvPr>
        </p:nvSpPr>
        <p:spPr/>
        <p:txBody>
          <a:bodyPr>
            <a:normAutofit lnSpcReduction="10000"/>
          </a:bodyPr>
          <a:lstStyle/>
          <a:p>
            <a:r>
              <a:rPr lang="en-US" dirty="0"/>
              <a:t>Right-click to add aliens to the map, left-click to add standard obstacles</a:t>
            </a:r>
          </a:p>
          <a:p>
            <a:r>
              <a:rPr lang="en-US" dirty="0"/>
              <a:t>Rover cannot move through aliens, and aliens cannot move through aliens</a:t>
            </a:r>
          </a:p>
          <a:p>
            <a:pPr lvl="1"/>
            <a:r>
              <a:rPr lang="en-US" dirty="0"/>
              <a:t>HINT: Aliens are obstacles</a:t>
            </a:r>
          </a:p>
          <a:p>
            <a:r>
              <a:rPr lang="en-US" dirty="0"/>
              <a:t>Aliens can be destroyed by missiles and mortars (they are destructible)</a:t>
            </a:r>
          </a:p>
          <a:p>
            <a:r>
              <a:rPr lang="en-US" dirty="0"/>
              <a:t>Aliens move on each rover command</a:t>
            </a:r>
          </a:p>
          <a:p>
            <a:r>
              <a:rPr lang="en-US" dirty="0"/>
              <a:t>Aliens move in the exact same way as the rover, only randomly</a:t>
            </a:r>
          </a:p>
          <a:p>
            <a:pPr lvl="1"/>
            <a:r>
              <a:rPr lang="en-US" dirty="0"/>
              <a:t>Forward, Backward, and turning Left or Right</a:t>
            </a:r>
          </a:p>
          <a:p>
            <a:endParaRPr lang="en-US" dirty="0"/>
          </a:p>
        </p:txBody>
      </p:sp>
    </p:spTree>
    <p:extLst>
      <p:ext uri="{BB962C8B-B14F-4D97-AF65-F5344CB8AC3E}">
        <p14:creationId xmlns:p14="http://schemas.microsoft.com/office/powerpoint/2010/main" val="1376660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Discovered!</a:t>
            </a:r>
            <a:endParaRPr lang="en-US" dirty="0"/>
          </a:p>
        </p:txBody>
      </p:sp>
      <p:sp>
        <p:nvSpPr>
          <p:cNvPr id="3" name="Content Placeholder 2"/>
          <p:cNvSpPr>
            <a:spLocks noGrp="1"/>
          </p:cNvSpPr>
          <p:nvPr>
            <p:ph idx="1"/>
          </p:nvPr>
        </p:nvSpPr>
        <p:spPr/>
        <p:txBody>
          <a:bodyPr>
            <a:normAutofit fontScale="32500" lnSpcReduction="20000"/>
          </a:bodyPr>
          <a:lstStyle/>
          <a:p>
            <a:r>
              <a:rPr lang="en-US" dirty="0"/>
              <a:t>Right-click to add aliens to the map, left-click to add standard obstacles</a:t>
            </a:r>
          </a:p>
          <a:p>
            <a:r>
              <a:rPr lang="en-US" dirty="0"/>
              <a:t>Rover cannot move through aliens, and aliens cannot move through aliens</a:t>
            </a:r>
          </a:p>
          <a:p>
            <a:pPr lvl="1"/>
            <a:r>
              <a:rPr lang="en-US" dirty="0"/>
              <a:t>HINT: Aliens are obstacles</a:t>
            </a:r>
          </a:p>
          <a:p>
            <a:r>
              <a:rPr lang="en-US" dirty="0"/>
              <a:t>Aliens can be destroyed by missiles and mortars (they are destructible)</a:t>
            </a:r>
          </a:p>
          <a:p>
            <a:r>
              <a:rPr lang="en-US" dirty="0"/>
              <a:t>Aliens move on each rover command</a:t>
            </a:r>
          </a:p>
          <a:p>
            <a:r>
              <a:rPr lang="en-US" dirty="0"/>
              <a:t>Aliens move in the exact same way as the rover, only randomly</a:t>
            </a:r>
          </a:p>
          <a:p>
            <a:pPr lvl="1"/>
            <a:r>
              <a:rPr lang="en-US" dirty="0"/>
              <a:t>Forward, Backward, and turning Left or Right</a:t>
            </a:r>
          </a:p>
          <a:p>
            <a:endParaRPr lang="en-US" sz="1000" dirty="0"/>
          </a:p>
          <a:p>
            <a:pPr marL="0" indent="0">
              <a:buNone/>
            </a:pPr>
            <a:r>
              <a:rPr lang="en-US" b="1" dirty="0"/>
              <a:t>Instructions</a:t>
            </a:r>
          </a:p>
          <a:p>
            <a:r>
              <a:rPr lang="en-US" i="1" dirty="0"/>
              <a:t>Open </a:t>
            </a:r>
            <a:r>
              <a:rPr lang="en-US" b="1" i="1" dirty="0"/>
              <a:t>Solution/MarsCommander.sln</a:t>
            </a:r>
            <a:r>
              <a:rPr lang="en-US" i="1" dirty="0"/>
              <a:t> and work in </a:t>
            </a:r>
            <a:r>
              <a:rPr lang="en-US" b="1" i="1" dirty="0" err="1"/>
              <a:t>MarsRoverKata</a:t>
            </a:r>
            <a:r>
              <a:rPr lang="en-US" i="1" dirty="0"/>
              <a:t> project</a:t>
            </a:r>
          </a:p>
          <a:p>
            <a:r>
              <a:rPr lang="en-US" i="1" dirty="0"/>
              <a:t>Alien implements the newly introduced </a:t>
            </a:r>
            <a:r>
              <a:rPr lang="en-US" b="1" i="1" dirty="0" err="1"/>
              <a:t>IObstacle</a:t>
            </a:r>
            <a:r>
              <a:rPr lang="en-US" i="1" dirty="0"/>
              <a:t> (Done for you to satisfy the compiler).  Implement the members.</a:t>
            </a:r>
          </a:p>
          <a:p>
            <a:r>
              <a:rPr lang="en-US" i="1" dirty="0"/>
              <a:t>Cut movement related members of </a:t>
            </a:r>
            <a:r>
              <a:rPr lang="en-US" b="1" i="1" dirty="0"/>
              <a:t>Rover</a:t>
            </a:r>
            <a:r>
              <a:rPr lang="en-US" i="1" dirty="0"/>
              <a:t> to abstract base type </a:t>
            </a:r>
            <a:r>
              <a:rPr lang="en-US" b="1" i="1" dirty="0"/>
              <a:t>Movable</a:t>
            </a:r>
          </a:p>
          <a:p>
            <a:r>
              <a:rPr lang="en-US" i="1" dirty="0"/>
              <a:t>Extract </a:t>
            </a:r>
            <a:r>
              <a:rPr lang="en-US" b="1" i="1" dirty="0" err="1"/>
              <a:t>IMovable</a:t>
            </a:r>
            <a:r>
              <a:rPr lang="en-US" i="1" dirty="0"/>
              <a:t> interface from </a:t>
            </a:r>
            <a:r>
              <a:rPr lang="en-US" b="1" i="1" dirty="0"/>
              <a:t>Movable</a:t>
            </a:r>
            <a:r>
              <a:rPr lang="en-US" i="1" dirty="0"/>
              <a:t> class</a:t>
            </a:r>
          </a:p>
          <a:p>
            <a:r>
              <a:rPr lang="en-US" i="1" dirty="0"/>
              <a:t>Make </a:t>
            </a:r>
            <a:r>
              <a:rPr lang="en-US" b="1" i="1" dirty="0"/>
              <a:t>Rover</a:t>
            </a:r>
            <a:r>
              <a:rPr lang="en-US" i="1" dirty="0"/>
              <a:t> inherit </a:t>
            </a:r>
            <a:r>
              <a:rPr lang="en-US" b="1" i="1" dirty="0"/>
              <a:t>Movable</a:t>
            </a:r>
          </a:p>
          <a:p>
            <a:r>
              <a:rPr lang="en-US" i="1" dirty="0"/>
              <a:t>Make </a:t>
            </a:r>
            <a:r>
              <a:rPr lang="en-US" b="1" i="1" dirty="0"/>
              <a:t>Alien</a:t>
            </a:r>
            <a:r>
              <a:rPr lang="en-US" i="1" dirty="0"/>
              <a:t> inherit </a:t>
            </a:r>
            <a:r>
              <a:rPr lang="en-US" b="1" i="1" dirty="0"/>
              <a:t>Movable</a:t>
            </a:r>
          </a:p>
          <a:p>
            <a:r>
              <a:rPr lang="en-US" i="1" dirty="0"/>
              <a:t>Open </a:t>
            </a:r>
            <a:r>
              <a:rPr lang="en-US" b="1" i="1" dirty="0" err="1"/>
              <a:t>AlienBehavior</a:t>
            </a:r>
            <a:r>
              <a:rPr lang="en-US" i="1" dirty="0"/>
              <a:t> and un-comment the code (NOTE: This is the logic that controls alien movement)</a:t>
            </a:r>
          </a:p>
          <a:p>
            <a:r>
              <a:rPr lang="en-US" i="1" dirty="0"/>
              <a:t>Resolve the build errors</a:t>
            </a:r>
          </a:p>
          <a:p>
            <a:endParaRPr lang="en-US" sz="1100" i="1" dirty="0"/>
          </a:p>
          <a:p>
            <a:r>
              <a:rPr lang="en-US" i="1" dirty="0"/>
              <a:t>BONUS: How might you prevent </a:t>
            </a:r>
            <a:r>
              <a:rPr lang="en-US" b="1" i="1" dirty="0"/>
              <a:t>Rover</a:t>
            </a:r>
            <a:r>
              <a:rPr lang="en-US" i="1" dirty="0"/>
              <a:t> instances from moving into each other?</a:t>
            </a:r>
          </a:p>
          <a:p>
            <a:endParaRPr lang="en-US" sz="1100" i="1" dirty="0"/>
          </a:p>
          <a:p>
            <a:pPr marL="0" indent="0" algn="r">
              <a:buNone/>
            </a:pPr>
            <a:r>
              <a:rPr lang="en-US" i="1" dirty="0"/>
              <a:t>30 Minutes</a:t>
            </a:r>
            <a:endParaRPr lang="en-US" i="1" dirty="0"/>
          </a:p>
        </p:txBody>
      </p:sp>
    </p:spTree>
    <p:extLst>
      <p:ext uri="{BB962C8B-B14F-4D97-AF65-F5344CB8AC3E}">
        <p14:creationId xmlns:p14="http://schemas.microsoft.com/office/powerpoint/2010/main" val="2723476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Possible Solution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8272129"/>
              </p:ext>
            </p:extLst>
          </p:nvPr>
        </p:nvGraphicFramePr>
        <p:xfrm>
          <a:off x="-206829"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5080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4" name="Content Placeholder 3"/>
          <p:cNvPicPr>
            <a:picLocks noGrp="1" noChangeAspect="1"/>
          </p:cNvPicPr>
          <p:nvPr>
            <p:ph idx="1"/>
          </p:nvPr>
        </p:nvPicPr>
        <p:blipFill>
          <a:blip r:embed="rId3"/>
          <a:stretch>
            <a:fillRect/>
          </a:stretch>
        </p:blipFill>
        <p:spPr>
          <a:xfrm>
            <a:off x="1853973" y="1908516"/>
            <a:ext cx="6326641" cy="3888414"/>
          </a:xfrm>
          <a:prstGeom prst="rect">
            <a:avLst/>
          </a:prstGeom>
        </p:spPr>
      </p:pic>
    </p:spTree>
    <p:extLst>
      <p:ext uri="{BB962C8B-B14F-4D97-AF65-F5344CB8AC3E}">
        <p14:creationId xmlns:p14="http://schemas.microsoft.com/office/powerpoint/2010/main" val="1252159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5" name="Content Placeholder 4"/>
          <p:cNvPicPr>
            <a:picLocks noGrp="1" noChangeAspect="1"/>
          </p:cNvPicPr>
          <p:nvPr>
            <p:ph idx="1"/>
          </p:nvPr>
        </p:nvPicPr>
        <p:blipFill>
          <a:blip r:embed="rId3"/>
          <a:stretch>
            <a:fillRect/>
          </a:stretch>
        </p:blipFill>
        <p:spPr>
          <a:xfrm>
            <a:off x="517071" y="1406557"/>
            <a:ext cx="8447315" cy="1005027"/>
          </a:xfrm>
          <a:prstGeom prst="rect">
            <a:avLst/>
          </a:prstGeom>
        </p:spPr>
      </p:pic>
      <p:pic>
        <p:nvPicPr>
          <p:cNvPr id="6" name="Picture 5"/>
          <p:cNvPicPr>
            <a:picLocks noChangeAspect="1"/>
          </p:cNvPicPr>
          <p:nvPr/>
        </p:nvPicPr>
        <p:blipFill>
          <a:blip r:embed="rId4"/>
          <a:stretch>
            <a:fillRect/>
          </a:stretch>
        </p:blipFill>
        <p:spPr>
          <a:xfrm>
            <a:off x="517071" y="2526350"/>
            <a:ext cx="7942217" cy="1434886"/>
          </a:xfrm>
          <a:prstGeom prst="rect">
            <a:avLst/>
          </a:prstGeom>
        </p:spPr>
      </p:pic>
      <p:pic>
        <p:nvPicPr>
          <p:cNvPr id="7" name="Picture 6"/>
          <p:cNvPicPr>
            <a:picLocks noChangeAspect="1"/>
          </p:cNvPicPr>
          <p:nvPr/>
        </p:nvPicPr>
        <p:blipFill>
          <a:blip r:embed="rId5"/>
          <a:stretch>
            <a:fillRect/>
          </a:stretch>
        </p:blipFill>
        <p:spPr>
          <a:xfrm>
            <a:off x="517071" y="4029080"/>
            <a:ext cx="5197929" cy="2647797"/>
          </a:xfrm>
          <a:prstGeom prst="rect">
            <a:avLst/>
          </a:prstGeom>
        </p:spPr>
      </p:pic>
      <p:sp>
        <p:nvSpPr>
          <p:cNvPr id="8" name="Content Placeholder 2"/>
          <p:cNvSpPr txBox="1">
            <a:spLocks/>
          </p:cNvSpPr>
          <p:nvPr/>
        </p:nvSpPr>
        <p:spPr>
          <a:xfrm>
            <a:off x="6096000" y="4078494"/>
            <a:ext cx="3628209" cy="259838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LSP:</a:t>
            </a:r>
          </a:p>
          <a:p>
            <a:pPr lvl="1"/>
            <a:r>
              <a:rPr lang="en-US" dirty="0" smtClean="0"/>
              <a:t>Aliens are substitutable for Obstacle or Crater</a:t>
            </a:r>
          </a:p>
          <a:p>
            <a:pPr marL="0" indent="0">
              <a:buFont typeface="Arial" panose="020B0604020202020204" pitchFamily="34" charset="0"/>
              <a:buNone/>
            </a:pPr>
            <a:endParaRPr lang="en-US" dirty="0" smtClean="0"/>
          </a:p>
          <a:p>
            <a:r>
              <a:rPr lang="en-US" dirty="0" smtClean="0"/>
              <a:t>ISP:</a:t>
            </a:r>
          </a:p>
          <a:p>
            <a:pPr lvl="1"/>
            <a:r>
              <a:rPr lang="en-US" dirty="0" smtClean="0"/>
              <a:t>Obstacle-detection code knows about minimal interface necessary</a:t>
            </a:r>
          </a:p>
          <a:p>
            <a:pPr lvl="1"/>
            <a:r>
              <a:rPr lang="en-US" dirty="0" smtClean="0"/>
              <a:t>Any type can “become” an obstacle </a:t>
            </a:r>
            <a:endParaRPr lang="en-US" dirty="0"/>
          </a:p>
        </p:txBody>
      </p:sp>
    </p:spTree>
    <p:extLst>
      <p:ext uri="{BB962C8B-B14F-4D97-AF65-F5344CB8AC3E}">
        <p14:creationId xmlns:p14="http://schemas.microsoft.com/office/powerpoint/2010/main" val="3670478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Movement Explained</a:t>
            </a:r>
            <a:endParaRPr lang="en-US" dirty="0"/>
          </a:p>
        </p:txBody>
      </p:sp>
      <p:pic>
        <p:nvPicPr>
          <p:cNvPr id="4" name="Content Placeholder 3"/>
          <p:cNvPicPr>
            <a:picLocks noGrp="1" noChangeAspect="1"/>
          </p:cNvPicPr>
          <p:nvPr>
            <p:ph idx="1"/>
          </p:nvPr>
        </p:nvPicPr>
        <p:blipFill>
          <a:blip r:embed="rId3"/>
          <a:stretch>
            <a:fillRect/>
          </a:stretch>
        </p:blipFill>
        <p:spPr>
          <a:xfrm>
            <a:off x="838199" y="1690688"/>
            <a:ext cx="3880757" cy="2570755"/>
          </a:xfrm>
          <a:prstGeom prst="rect">
            <a:avLst/>
          </a:prstGeom>
        </p:spPr>
      </p:pic>
      <p:pic>
        <p:nvPicPr>
          <p:cNvPr id="5" name="Picture 4"/>
          <p:cNvPicPr>
            <a:picLocks noChangeAspect="1"/>
          </p:cNvPicPr>
          <p:nvPr/>
        </p:nvPicPr>
        <p:blipFill>
          <a:blip r:embed="rId4"/>
          <a:stretch>
            <a:fillRect/>
          </a:stretch>
        </p:blipFill>
        <p:spPr>
          <a:xfrm>
            <a:off x="838199" y="4467003"/>
            <a:ext cx="3876812" cy="670987"/>
          </a:xfrm>
          <a:prstGeom prst="rect">
            <a:avLst/>
          </a:prstGeom>
        </p:spPr>
      </p:pic>
      <p:pic>
        <p:nvPicPr>
          <p:cNvPr id="6" name="Picture 5"/>
          <p:cNvPicPr>
            <a:picLocks noChangeAspect="1"/>
          </p:cNvPicPr>
          <p:nvPr/>
        </p:nvPicPr>
        <p:blipFill>
          <a:blip r:embed="rId5"/>
          <a:stretch>
            <a:fillRect/>
          </a:stretch>
        </p:blipFill>
        <p:spPr>
          <a:xfrm>
            <a:off x="838199" y="5507998"/>
            <a:ext cx="5330056" cy="562950"/>
          </a:xfrm>
          <a:prstGeom prst="rect">
            <a:avLst/>
          </a:prstGeom>
        </p:spPr>
      </p:pic>
      <p:sp>
        <p:nvSpPr>
          <p:cNvPr id="7" name="Content Placeholder 2"/>
          <p:cNvSpPr txBox="1">
            <a:spLocks/>
          </p:cNvSpPr>
          <p:nvPr/>
        </p:nvSpPr>
        <p:spPr>
          <a:xfrm>
            <a:off x="4901480" y="1551708"/>
            <a:ext cx="5551340" cy="4960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LSP:</a:t>
            </a:r>
          </a:p>
          <a:p>
            <a:pPr lvl="1"/>
            <a:r>
              <a:rPr lang="en-US" dirty="0" smtClean="0"/>
              <a:t>Rover and Alien can both be substituted in for any </a:t>
            </a:r>
            <a:r>
              <a:rPr lang="en-US" dirty="0" err="1" smtClean="0"/>
              <a:t>IMovable</a:t>
            </a:r>
            <a:endParaRPr lang="en-US" dirty="0" smtClean="0"/>
          </a:p>
          <a:p>
            <a:pPr lvl="1"/>
            <a:endParaRPr lang="en-US" dirty="0" smtClean="0"/>
          </a:p>
          <a:p>
            <a:r>
              <a:rPr lang="en-US" dirty="0" smtClean="0"/>
              <a:t>ISP:</a:t>
            </a:r>
          </a:p>
          <a:p>
            <a:pPr lvl="1"/>
            <a:r>
              <a:rPr lang="en-US" dirty="0" smtClean="0"/>
              <a:t>Movement commands only know about movement-related methods</a:t>
            </a:r>
          </a:p>
          <a:p>
            <a:pPr lvl="1"/>
            <a:r>
              <a:rPr lang="en-US" dirty="0" smtClean="0"/>
              <a:t>Any type can take on the characteristics of being “movable”</a:t>
            </a:r>
          </a:p>
          <a:p>
            <a:pPr lvl="1"/>
            <a:endParaRPr lang="en-US" dirty="0"/>
          </a:p>
        </p:txBody>
      </p:sp>
    </p:spTree>
    <p:extLst>
      <p:ext uri="{BB962C8B-B14F-4D97-AF65-F5344CB8AC3E}">
        <p14:creationId xmlns:p14="http://schemas.microsoft.com/office/powerpoint/2010/main" val="1731017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Liskov</a:t>
            </a:r>
            <a:r>
              <a:rPr lang="en-US" dirty="0" smtClean="0"/>
              <a:t> Substitution</a:t>
            </a:r>
            <a:endParaRPr lang="en-US" dirty="0"/>
          </a:p>
        </p:txBody>
      </p:sp>
      <p:sp>
        <p:nvSpPr>
          <p:cNvPr id="3" name="Content Placeholder 2"/>
          <p:cNvSpPr>
            <a:spLocks noGrp="1"/>
          </p:cNvSpPr>
          <p:nvPr>
            <p:ph idx="1"/>
          </p:nvPr>
        </p:nvSpPr>
        <p:spPr/>
        <p:txBody>
          <a:bodyPr/>
          <a:lstStyle/>
          <a:p>
            <a:r>
              <a:rPr lang="en-US" dirty="0"/>
              <a:t>Wikipedia: if S is a subtype of T, then objects of type T may be replaced (</a:t>
            </a:r>
            <a:r>
              <a:rPr lang="en-US" i="1" dirty="0"/>
              <a:t>substituted</a:t>
            </a:r>
            <a:r>
              <a:rPr lang="en-US" dirty="0"/>
              <a:t>) with objects of type S without altering any of the desirable properties of the software (correctness, task performed, etc.)</a:t>
            </a:r>
          </a:p>
          <a:p>
            <a:endParaRPr lang="en-US" dirty="0"/>
          </a:p>
          <a:p>
            <a:r>
              <a:rPr lang="en-US" dirty="0"/>
              <a:t>Strong behavioral subtyping</a:t>
            </a:r>
          </a:p>
          <a:p>
            <a:endParaRPr lang="en-US" dirty="0"/>
          </a:p>
          <a:p>
            <a:r>
              <a:rPr lang="en-US" dirty="0"/>
              <a:t>Semantic as well as syntactic</a:t>
            </a:r>
            <a:endParaRPr lang="en-US" dirty="0"/>
          </a:p>
        </p:txBody>
      </p:sp>
    </p:spTree>
    <p:extLst>
      <p:ext uri="{BB962C8B-B14F-4D97-AF65-F5344CB8AC3E}">
        <p14:creationId xmlns:p14="http://schemas.microsoft.com/office/powerpoint/2010/main" val="4255728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Violation…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8757130"/>
              </p:ext>
            </p:extLst>
          </p:nvPr>
        </p:nvGraphicFramePr>
        <p:xfrm>
          <a:off x="299356" y="2070553"/>
          <a:ext cx="51543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938574" y="2133461"/>
            <a:ext cx="6701814" cy="2494054"/>
          </a:xfrm>
          <a:prstGeom prst="rect">
            <a:avLst/>
          </a:prstGeom>
        </p:spPr>
      </p:pic>
      <p:sp>
        <p:nvSpPr>
          <p:cNvPr id="7" name="TextBox 6"/>
          <p:cNvSpPr txBox="1"/>
          <p:nvPr/>
        </p:nvSpPr>
        <p:spPr>
          <a:xfrm>
            <a:off x="6361611" y="5551714"/>
            <a:ext cx="3690434" cy="369332"/>
          </a:xfrm>
          <a:prstGeom prst="rect">
            <a:avLst/>
          </a:prstGeom>
          <a:noFill/>
        </p:spPr>
        <p:txBody>
          <a:bodyPr wrap="none" rtlCol="0">
            <a:spAutoFit/>
          </a:bodyPr>
          <a:lstStyle/>
          <a:p>
            <a:r>
              <a:rPr lang="en-US" dirty="0" smtClean="0"/>
              <a:t>What is wrong with this picture?</a:t>
            </a:r>
            <a:endParaRPr lang="en-US" dirty="0"/>
          </a:p>
        </p:txBody>
      </p:sp>
    </p:spTree>
    <p:extLst>
      <p:ext uri="{BB962C8B-B14F-4D97-AF65-F5344CB8AC3E}">
        <p14:creationId xmlns:p14="http://schemas.microsoft.com/office/powerpoint/2010/main" val="146534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Real-World Example</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3183373934"/>
              </p:ext>
            </p:extLst>
          </p:nvPr>
        </p:nvGraphicFramePr>
        <p:xfrm>
          <a:off x="-435429" y="2033588"/>
          <a:ext cx="949778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933804" y="1441407"/>
            <a:ext cx="6769816" cy="1380686"/>
          </a:xfrm>
          <a:prstGeom prst="rect">
            <a:avLst/>
          </a:prstGeom>
        </p:spPr>
      </p:pic>
      <p:pic>
        <p:nvPicPr>
          <p:cNvPr id="6" name="Picture 5"/>
          <p:cNvPicPr>
            <a:picLocks noChangeAspect="1"/>
          </p:cNvPicPr>
          <p:nvPr/>
        </p:nvPicPr>
        <p:blipFill>
          <a:blip r:embed="rId9"/>
          <a:stretch>
            <a:fillRect/>
          </a:stretch>
        </p:blipFill>
        <p:spPr>
          <a:xfrm>
            <a:off x="4933804" y="3249654"/>
            <a:ext cx="6769816" cy="1297441"/>
          </a:xfrm>
          <a:prstGeom prst="rect">
            <a:avLst/>
          </a:prstGeom>
        </p:spPr>
      </p:pic>
      <p:pic>
        <p:nvPicPr>
          <p:cNvPr id="7" name="Picture 6"/>
          <p:cNvPicPr>
            <a:picLocks noChangeAspect="1"/>
          </p:cNvPicPr>
          <p:nvPr/>
        </p:nvPicPr>
        <p:blipFill>
          <a:blip r:embed="rId10"/>
          <a:stretch>
            <a:fillRect/>
          </a:stretch>
        </p:blipFill>
        <p:spPr>
          <a:xfrm>
            <a:off x="8928273" y="5430608"/>
            <a:ext cx="2920827" cy="567554"/>
          </a:xfrm>
          <a:prstGeom prst="rect">
            <a:avLst/>
          </a:prstGeom>
        </p:spPr>
      </p:pic>
      <p:sp>
        <p:nvSpPr>
          <p:cNvPr id="8" name="Multiply 7"/>
          <p:cNvSpPr/>
          <p:nvPr/>
        </p:nvSpPr>
        <p:spPr>
          <a:xfrm>
            <a:off x="9242644" y="4950208"/>
            <a:ext cx="2292083" cy="152835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66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Real-World Example Revisited</a:t>
            </a:r>
            <a:endParaRPr lang="en-US" dirty="0"/>
          </a:p>
        </p:txBody>
      </p:sp>
      <p:graphicFrame>
        <p:nvGraphicFramePr>
          <p:cNvPr id="4" name="Content Placeholder 17"/>
          <p:cNvGraphicFramePr>
            <a:graphicFrameLocks noGrp="1"/>
          </p:cNvGraphicFramePr>
          <p:nvPr>
            <p:ph idx="1"/>
            <p:extLst>
              <p:ext uri="{D42A27DB-BD31-4B8C-83A1-F6EECF244321}">
                <p14:modId xmlns:p14="http://schemas.microsoft.com/office/powerpoint/2010/main" val="3718046169"/>
              </p:ext>
            </p:extLst>
          </p:nvPr>
        </p:nvGraphicFramePr>
        <p:xfrm>
          <a:off x="1850571" y="184195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202475" y="1902959"/>
            <a:ext cx="6263640" cy="1057650"/>
          </a:xfrm>
          <a:prstGeom prst="rect">
            <a:avLst/>
          </a:prstGeom>
        </p:spPr>
      </p:pic>
    </p:spTree>
    <p:extLst>
      <p:ext uri="{BB962C8B-B14F-4D97-AF65-F5344CB8AC3E}">
        <p14:creationId xmlns:p14="http://schemas.microsoft.com/office/powerpoint/2010/main" val="388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Interface Segregation</a:t>
            </a:r>
            <a:endParaRPr lang="en-US" dirty="0"/>
          </a:p>
        </p:txBody>
      </p:sp>
      <p:sp>
        <p:nvSpPr>
          <p:cNvPr id="3" name="Content Placeholder 2"/>
          <p:cNvSpPr>
            <a:spLocks noGrp="1"/>
          </p:cNvSpPr>
          <p:nvPr>
            <p:ph idx="1"/>
          </p:nvPr>
        </p:nvSpPr>
        <p:spPr/>
        <p:txBody>
          <a:bodyPr/>
          <a:lstStyle/>
          <a:p>
            <a:r>
              <a:rPr lang="en-US" dirty="0"/>
              <a:t>Wikipedia: no client should be forced to depend on methods it does not use. ISP splits interfaces which are very large into smaller and more specific ones so that clients will only have to know about the methods that are of interest to them.</a:t>
            </a:r>
          </a:p>
          <a:p>
            <a:endParaRPr lang="en-US" dirty="0"/>
          </a:p>
          <a:p>
            <a:r>
              <a:rPr lang="en-US" dirty="0"/>
              <a:t>Role interfaces</a:t>
            </a:r>
          </a:p>
          <a:p>
            <a:endParaRPr lang="en-US" dirty="0"/>
          </a:p>
          <a:p>
            <a:r>
              <a:rPr lang="en-US" dirty="0"/>
              <a:t>Encourages more broadly applicable interfaces</a:t>
            </a:r>
            <a:endParaRPr lang="en-US" dirty="0"/>
          </a:p>
        </p:txBody>
      </p:sp>
    </p:spTree>
    <p:extLst>
      <p:ext uri="{BB962C8B-B14F-4D97-AF65-F5344CB8AC3E}">
        <p14:creationId xmlns:p14="http://schemas.microsoft.com/office/powerpoint/2010/main" val="314156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spot all the modeling mistakes?</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923671336"/>
              </p:ext>
            </p:extLst>
          </p:nvPr>
        </p:nvGraphicFramePr>
        <p:xfrm>
          <a:off x="283028" y="1690688"/>
          <a:ext cx="6885214" cy="2681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Content Placeholder 7"/>
          <p:cNvGraphicFramePr>
            <a:graphicFrameLocks/>
          </p:cNvGraphicFramePr>
          <p:nvPr>
            <p:extLst>
              <p:ext uri="{D42A27DB-BD31-4B8C-83A1-F6EECF244321}">
                <p14:modId xmlns:p14="http://schemas.microsoft.com/office/powerpoint/2010/main" val="2709752614"/>
              </p:ext>
            </p:extLst>
          </p:nvPr>
        </p:nvGraphicFramePr>
        <p:xfrm>
          <a:off x="3915592" y="2693578"/>
          <a:ext cx="6746965" cy="416442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810425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Model</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3235477127"/>
              </p:ext>
            </p:extLst>
          </p:nvPr>
        </p:nvGraphicFramePr>
        <p:xfrm>
          <a:off x="299357" y="213586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p:cNvCxnSpPr/>
          <p:nvPr/>
        </p:nvCxnSpPr>
        <p:spPr>
          <a:xfrm flipH="1">
            <a:off x="3157946" y="2991394"/>
            <a:ext cx="2024744" cy="1449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761413" y="2991393"/>
            <a:ext cx="1691638" cy="1449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83480" y="3082833"/>
            <a:ext cx="1247503" cy="1358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83480" y="2991392"/>
            <a:ext cx="2821577" cy="14499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215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Languages</a:t>
            </a:r>
            <a:endParaRPr lang="en-US" dirty="0"/>
          </a:p>
        </p:txBody>
      </p:sp>
      <p:sp>
        <p:nvSpPr>
          <p:cNvPr id="3" name="Content Placeholder 2"/>
          <p:cNvSpPr>
            <a:spLocks noGrp="1"/>
          </p:cNvSpPr>
          <p:nvPr>
            <p:ph idx="1"/>
          </p:nvPr>
        </p:nvSpPr>
        <p:spPr>
          <a:xfrm>
            <a:off x="838200" y="1825625"/>
            <a:ext cx="5187043" cy="4351338"/>
          </a:xfrm>
        </p:spPr>
        <p:txBody>
          <a:bodyPr>
            <a:normAutofit fontScale="92500" lnSpcReduction="10000"/>
          </a:bodyPr>
          <a:lstStyle/>
          <a:p>
            <a:r>
              <a:rPr lang="en-US" dirty="0"/>
              <a:t>Word of caution: Base implementation for multiple interfaces cannot all be inherited</a:t>
            </a:r>
          </a:p>
          <a:p>
            <a:endParaRPr lang="en-US" dirty="0"/>
          </a:p>
          <a:p>
            <a:r>
              <a:rPr lang="en-US" dirty="0"/>
              <a:t>Principle originated in C++, where multiple inheritance is allowed</a:t>
            </a:r>
          </a:p>
          <a:p>
            <a:endParaRPr lang="en-US" dirty="0"/>
          </a:p>
          <a:p>
            <a:r>
              <a:rPr lang="en-US" dirty="0"/>
              <a:t>Dynamic languages can support, or simulate, multiple inheritance</a:t>
            </a:r>
          </a:p>
          <a:p>
            <a:endParaRPr lang="en-US" dirty="0"/>
          </a:p>
          <a:p>
            <a:r>
              <a:rPr lang="en-US" dirty="0"/>
              <a:t>Avoid overly “fat” interfaces</a:t>
            </a:r>
            <a:endParaRPr lang="en-US" dirty="0"/>
          </a:p>
        </p:txBody>
      </p:sp>
      <p:graphicFrame>
        <p:nvGraphicFramePr>
          <p:cNvPr id="4" name="Content Placeholder 8"/>
          <p:cNvGraphicFramePr>
            <a:graphicFrameLocks/>
          </p:cNvGraphicFramePr>
          <p:nvPr>
            <p:extLst>
              <p:ext uri="{D42A27DB-BD31-4B8C-83A1-F6EECF244321}">
                <p14:modId xmlns:p14="http://schemas.microsoft.com/office/powerpoint/2010/main" val="3535168947"/>
              </p:ext>
            </p:extLst>
          </p:nvPr>
        </p:nvGraphicFramePr>
        <p:xfrm>
          <a:off x="6172200" y="2193925"/>
          <a:ext cx="53340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001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21083</TotalTime>
  <Words>545</Words>
  <Application>Microsoft Office PowerPoint</Application>
  <PresentationFormat>Widescreen</PresentationFormat>
  <Paragraphs>134</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What is Liskov Substitution</vt:lpstr>
      <vt:lpstr>A Violation…</vt:lpstr>
      <vt:lpstr>Real-World Example</vt:lpstr>
      <vt:lpstr>Real-World Example Revisited</vt:lpstr>
      <vt:lpstr>What is Interface Segregation</vt:lpstr>
      <vt:lpstr>Can you spot all the modeling mistakes?</vt:lpstr>
      <vt:lpstr>Improved Model</vt:lpstr>
      <vt:lpstr>Single Inheritance Languages</vt:lpstr>
      <vt:lpstr>Exercise – Aliens Discovered!</vt:lpstr>
      <vt:lpstr>Exercise – Aliens Discovered!</vt:lpstr>
      <vt:lpstr>Exercise – Possible Solution</vt:lpstr>
      <vt:lpstr>Exercise – Aliens Implementation</vt:lpstr>
      <vt:lpstr>Exercise – Aliens Implementation</vt:lpstr>
      <vt:lpstr>Exercise – Movement Explained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Phil</dc:creator>
  <cp:lastModifiedBy>Deitz, Alec</cp:lastModifiedBy>
  <cp:revision>44</cp:revision>
  <dcterms:created xsi:type="dcterms:W3CDTF">2014-11-13T00:58:45Z</dcterms:created>
  <dcterms:modified xsi:type="dcterms:W3CDTF">2014-12-16T00:53:03Z</dcterms:modified>
</cp:coreProperties>
</file>