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4" r:id="rId3"/>
    <p:sldId id="275" r:id="rId4"/>
    <p:sldId id="276" r:id="rId5"/>
    <p:sldId id="277" r:id="rId6"/>
    <p:sldId id="281" r:id="rId7"/>
    <p:sldId id="278" r:id="rId8"/>
    <p:sldId id="279" r:id="rId9"/>
    <p:sldId id="28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8" autoAdjust="0"/>
    <p:restoredTop sz="82841" autoAdjust="0"/>
  </p:normalViewPr>
  <p:slideViewPr>
    <p:cSldViewPr snapToGrid="0">
      <p:cViewPr varScale="1">
        <p:scale>
          <a:sx n="74" d="100"/>
          <a:sy n="74" d="100"/>
        </p:scale>
        <p:origin x="9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080273-DF1F-443A-A672-10F35205C1B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EB605E-2CC5-47A6-9108-92C2C4BDC864}">
      <dgm:prSet phldrT="[Text]"/>
      <dgm:spPr/>
      <dgm:t>
        <a:bodyPr/>
        <a:lstStyle/>
        <a:p>
          <a:r>
            <a:rPr lang="en-US" dirty="0" smtClean="0"/>
            <a:t>Duck</a:t>
          </a:r>
          <a:endParaRPr lang="en-US" dirty="0"/>
        </a:p>
      </dgm:t>
    </dgm:pt>
    <dgm:pt modelId="{9AA71B5A-9FC5-4776-9FE5-30307FE8D6E1}" type="parTrans" cxnId="{9A2A1ABA-8B9D-4A53-80F8-30753EAE2A54}">
      <dgm:prSet/>
      <dgm:spPr/>
      <dgm:t>
        <a:bodyPr/>
        <a:lstStyle/>
        <a:p>
          <a:endParaRPr lang="en-US"/>
        </a:p>
      </dgm:t>
    </dgm:pt>
    <dgm:pt modelId="{2B4CB16A-D3A7-40A1-AA73-207B2E2809DC}" type="sibTrans" cxnId="{9A2A1ABA-8B9D-4A53-80F8-30753EAE2A54}">
      <dgm:prSet/>
      <dgm:spPr/>
      <dgm:t>
        <a:bodyPr/>
        <a:lstStyle/>
        <a:p>
          <a:endParaRPr lang="en-US"/>
        </a:p>
      </dgm:t>
    </dgm:pt>
    <dgm:pt modelId="{0DA480DE-E839-498F-BF55-8979C1E497F9}">
      <dgm:prSet phldrT="[Text]"/>
      <dgm:spPr/>
      <dgm:t>
        <a:bodyPr/>
        <a:lstStyle/>
        <a:p>
          <a:r>
            <a:rPr lang="en-US" dirty="0" err="1" smtClean="0"/>
            <a:t>RunEverything</a:t>
          </a:r>
          <a:r>
            <a:rPr lang="en-US" dirty="0" smtClean="0"/>
            <a:t>()</a:t>
          </a:r>
          <a:br>
            <a:rPr lang="en-US" dirty="0" smtClean="0"/>
          </a:br>
          <a:r>
            <a:rPr lang="en-US" dirty="0" smtClean="0"/>
            <a:t> {</a:t>
          </a:r>
          <a:br>
            <a:rPr lang="en-US" dirty="0" smtClean="0"/>
          </a:br>
          <a:r>
            <a:rPr lang="en-US" dirty="0" smtClean="0"/>
            <a:t>Fly();</a:t>
          </a:r>
          <a:br>
            <a:rPr lang="en-US" dirty="0" smtClean="0"/>
          </a:br>
          <a:r>
            <a:rPr lang="en-US" dirty="0" smtClean="0"/>
            <a:t> Swim(); </a:t>
          </a:r>
          <a:br>
            <a:rPr lang="en-US" dirty="0" smtClean="0"/>
          </a:br>
          <a:r>
            <a:rPr lang="en-US" dirty="0" smtClean="0"/>
            <a:t>Walk();</a:t>
          </a:r>
          <a:br>
            <a:rPr lang="en-US" dirty="0" smtClean="0"/>
          </a:br>
          <a:r>
            <a:rPr lang="en-US" dirty="0" smtClean="0"/>
            <a:t>}</a:t>
          </a:r>
          <a:endParaRPr lang="en-US" dirty="0"/>
        </a:p>
      </dgm:t>
    </dgm:pt>
    <dgm:pt modelId="{5F05C27F-F129-4657-B1DD-86A9B9D41DE0}" type="parTrans" cxnId="{A8C38AF7-4277-4CE1-B3D3-E979A17BE47B}">
      <dgm:prSet/>
      <dgm:spPr/>
      <dgm:t>
        <a:bodyPr/>
        <a:lstStyle/>
        <a:p>
          <a:endParaRPr lang="en-US"/>
        </a:p>
      </dgm:t>
    </dgm:pt>
    <dgm:pt modelId="{558C55EA-F494-4B1A-8763-67864D9534A2}" type="sibTrans" cxnId="{A8C38AF7-4277-4CE1-B3D3-E979A17BE47B}">
      <dgm:prSet/>
      <dgm:spPr/>
      <dgm:t>
        <a:bodyPr/>
        <a:lstStyle/>
        <a:p>
          <a:endParaRPr lang="en-US"/>
        </a:p>
      </dgm:t>
    </dgm:pt>
    <dgm:pt modelId="{CF39746F-EBCD-478D-9C5A-1E6A0ACA83FE}" type="pres">
      <dgm:prSet presAssocID="{98080273-DF1F-443A-A672-10F35205C1B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CABE5FC-C839-46D4-9302-C169E678CDC9}" type="pres">
      <dgm:prSet presAssocID="{5FEB605E-2CC5-47A6-9108-92C2C4BDC864}" presName="hierRoot1" presStyleCnt="0">
        <dgm:presLayoutVars>
          <dgm:hierBranch val="init"/>
        </dgm:presLayoutVars>
      </dgm:prSet>
      <dgm:spPr/>
    </dgm:pt>
    <dgm:pt modelId="{090D8924-6145-429A-AB01-7B6048FDD2A0}" type="pres">
      <dgm:prSet presAssocID="{5FEB605E-2CC5-47A6-9108-92C2C4BDC864}" presName="rootComposite1" presStyleCnt="0"/>
      <dgm:spPr/>
    </dgm:pt>
    <dgm:pt modelId="{3B81C463-472E-46B5-A420-51A9E315C981}" type="pres">
      <dgm:prSet presAssocID="{5FEB605E-2CC5-47A6-9108-92C2C4BDC86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C761B5-DBDA-4BB9-A6CE-DBCC517D9DC6}" type="pres">
      <dgm:prSet presAssocID="{5FEB605E-2CC5-47A6-9108-92C2C4BDC86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2A212DC-25EC-465F-BBDC-B1A1C1C2CDF9}" type="pres">
      <dgm:prSet presAssocID="{5FEB605E-2CC5-47A6-9108-92C2C4BDC864}" presName="hierChild2" presStyleCnt="0"/>
      <dgm:spPr/>
    </dgm:pt>
    <dgm:pt modelId="{647DFD60-84E3-4E7B-A84E-8F99A5B562CD}" type="pres">
      <dgm:prSet presAssocID="{5F05C27F-F129-4657-B1DD-86A9B9D41DE0}" presName="Name37" presStyleLbl="parChTrans1D2" presStyleIdx="0" presStyleCnt="1"/>
      <dgm:spPr/>
      <dgm:t>
        <a:bodyPr/>
        <a:lstStyle/>
        <a:p>
          <a:endParaRPr lang="en-US"/>
        </a:p>
      </dgm:t>
    </dgm:pt>
    <dgm:pt modelId="{A965E1C4-6FCA-4306-8E82-58C9386B83F0}" type="pres">
      <dgm:prSet presAssocID="{0DA480DE-E839-498F-BF55-8979C1E497F9}" presName="hierRoot2" presStyleCnt="0">
        <dgm:presLayoutVars>
          <dgm:hierBranch val="init"/>
        </dgm:presLayoutVars>
      </dgm:prSet>
      <dgm:spPr/>
    </dgm:pt>
    <dgm:pt modelId="{512FBBF2-888E-44EE-91FE-69C407E22140}" type="pres">
      <dgm:prSet presAssocID="{0DA480DE-E839-498F-BF55-8979C1E497F9}" presName="rootComposite" presStyleCnt="0"/>
      <dgm:spPr/>
    </dgm:pt>
    <dgm:pt modelId="{F78C16B8-694F-428D-8006-AC67C21B25A7}" type="pres">
      <dgm:prSet presAssocID="{0DA480DE-E839-498F-BF55-8979C1E497F9}" presName="rootText" presStyleLbl="node2" presStyleIdx="0" presStyleCnt="1" custScaleX="1183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130E25-91B2-47E8-898B-3625D5305DA3}" type="pres">
      <dgm:prSet presAssocID="{0DA480DE-E839-498F-BF55-8979C1E497F9}" presName="rootConnector" presStyleLbl="node2" presStyleIdx="0" presStyleCnt="1"/>
      <dgm:spPr/>
      <dgm:t>
        <a:bodyPr/>
        <a:lstStyle/>
        <a:p>
          <a:endParaRPr lang="en-US"/>
        </a:p>
      </dgm:t>
    </dgm:pt>
    <dgm:pt modelId="{860AA124-887B-42B3-BE6F-FF6766525061}" type="pres">
      <dgm:prSet presAssocID="{0DA480DE-E839-498F-BF55-8979C1E497F9}" presName="hierChild4" presStyleCnt="0"/>
      <dgm:spPr/>
    </dgm:pt>
    <dgm:pt modelId="{6D25A3AB-BFB7-4B80-9BD3-76F5A099D991}" type="pres">
      <dgm:prSet presAssocID="{0DA480DE-E839-498F-BF55-8979C1E497F9}" presName="hierChild5" presStyleCnt="0"/>
      <dgm:spPr/>
    </dgm:pt>
    <dgm:pt modelId="{7896F390-409D-4713-8048-ED8CC6799DCD}" type="pres">
      <dgm:prSet presAssocID="{5FEB605E-2CC5-47A6-9108-92C2C4BDC864}" presName="hierChild3" presStyleCnt="0"/>
      <dgm:spPr/>
    </dgm:pt>
  </dgm:ptLst>
  <dgm:cxnLst>
    <dgm:cxn modelId="{A2C99F02-0BF7-4952-B29C-7EDD879DE349}" type="presOf" srcId="{98080273-DF1F-443A-A672-10F35205C1B0}" destId="{CF39746F-EBCD-478D-9C5A-1E6A0ACA83FE}" srcOrd="0" destOrd="0" presId="urn:microsoft.com/office/officeart/2005/8/layout/orgChart1"/>
    <dgm:cxn modelId="{A8C38AF7-4277-4CE1-B3D3-E979A17BE47B}" srcId="{5FEB605E-2CC5-47A6-9108-92C2C4BDC864}" destId="{0DA480DE-E839-498F-BF55-8979C1E497F9}" srcOrd="0" destOrd="0" parTransId="{5F05C27F-F129-4657-B1DD-86A9B9D41DE0}" sibTransId="{558C55EA-F494-4B1A-8763-67864D9534A2}"/>
    <dgm:cxn modelId="{9A2A1ABA-8B9D-4A53-80F8-30753EAE2A54}" srcId="{98080273-DF1F-443A-A672-10F35205C1B0}" destId="{5FEB605E-2CC5-47A6-9108-92C2C4BDC864}" srcOrd="0" destOrd="0" parTransId="{9AA71B5A-9FC5-4776-9FE5-30307FE8D6E1}" sibTransId="{2B4CB16A-D3A7-40A1-AA73-207B2E2809DC}"/>
    <dgm:cxn modelId="{991240DF-5A7E-40BD-8D46-ECB12D2E0210}" type="presOf" srcId="{5FEB605E-2CC5-47A6-9108-92C2C4BDC864}" destId="{3B81C463-472E-46B5-A420-51A9E315C981}" srcOrd="0" destOrd="0" presId="urn:microsoft.com/office/officeart/2005/8/layout/orgChart1"/>
    <dgm:cxn modelId="{F7EBFD66-79AC-4A08-B08D-06FA2AEBD8B7}" type="presOf" srcId="{0DA480DE-E839-498F-BF55-8979C1E497F9}" destId="{F78C16B8-694F-428D-8006-AC67C21B25A7}" srcOrd="0" destOrd="0" presId="urn:microsoft.com/office/officeart/2005/8/layout/orgChart1"/>
    <dgm:cxn modelId="{5BB7C7CA-C5C2-4C9D-8B44-1E063E9CDE02}" type="presOf" srcId="{5F05C27F-F129-4657-B1DD-86A9B9D41DE0}" destId="{647DFD60-84E3-4E7B-A84E-8F99A5B562CD}" srcOrd="0" destOrd="0" presId="urn:microsoft.com/office/officeart/2005/8/layout/orgChart1"/>
    <dgm:cxn modelId="{741AA99E-557D-4D0E-89BF-89876179CF27}" type="presOf" srcId="{5FEB605E-2CC5-47A6-9108-92C2C4BDC864}" destId="{CEC761B5-DBDA-4BB9-A6CE-DBCC517D9DC6}" srcOrd="1" destOrd="0" presId="urn:microsoft.com/office/officeart/2005/8/layout/orgChart1"/>
    <dgm:cxn modelId="{7B3B232A-49BD-458B-8385-69E4A42AAAD2}" type="presOf" srcId="{0DA480DE-E839-498F-BF55-8979C1E497F9}" destId="{38130E25-91B2-47E8-898B-3625D5305DA3}" srcOrd="1" destOrd="0" presId="urn:microsoft.com/office/officeart/2005/8/layout/orgChart1"/>
    <dgm:cxn modelId="{53FC2248-DABC-4B85-B5B7-748D7ADFE2C8}" type="presParOf" srcId="{CF39746F-EBCD-478D-9C5A-1E6A0ACA83FE}" destId="{9CABE5FC-C839-46D4-9302-C169E678CDC9}" srcOrd="0" destOrd="0" presId="urn:microsoft.com/office/officeart/2005/8/layout/orgChart1"/>
    <dgm:cxn modelId="{BAC17C27-8E2C-4EA7-8B6C-85C018ED9FD3}" type="presParOf" srcId="{9CABE5FC-C839-46D4-9302-C169E678CDC9}" destId="{090D8924-6145-429A-AB01-7B6048FDD2A0}" srcOrd="0" destOrd="0" presId="urn:microsoft.com/office/officeart/2005/8/layout/orgChart1"/>
    <dgm:cxn modelId="{04D31BE3-0BEC-466C-A109-C608F566E380}" type="presParOf" srcId="{090D8924-6145-429A-AB01-7B6048FDD2A0}" destId="{3B81C463-472E-46B5-A420-51A9E315C981}" srcOrd="0" destOrd="0" presId="urn:microsoft.com/office/officeart/2005/8/layout/orgChart1"/>
    <dgm:cxn modelId="{93297840-A623-47F7-978D-6BC664474844}" type="presParOf" srcId="{090D8924-6145-429A-AB01-7B6048FDD2A0}" destId="{CEC761B5-DBDA-4BB9-A6CE-DBCC517D9DC6}" srcOrd="1" destOrd="0" presId="urn:microsoft.com/office/officeart/2005/8/layout/orgChart1"/>
    <dgm:cxn modelId="{ECEDBCBE-5F10-4B2E-AB7E-95974285955C}" type="presParOf" srcId="{9CABE5FC-C839-46D4-9302-C169E678CDC9}" destId="{B2A212DC-25EC-465F-BBDC-B1A1C1C2CDF9}" srcOrd="1" destOrd="0" presId="urn:microsoft.com/office/officeart/2005/8/layout/orgChart1"/>
    <dgm:cxn modelId="{79E87833-B718-4104-8F34-F4BB939351AC}" type="presParOf" srcId="{B2A212DC-25EC-465F-BBDC-B1A1C1C2CDF9}" destId="{647DFD60-84E3-4E7B-A84E-8F99A5B562CD}" srcOrd="0" destOrd="0" presId="urn:microsoft.com/office/officeart/2005/8/layout/orgChart1"/>
    <dgm:cxn modelId="{790195D1-8179-408F-87F0-7230D4580544}" type="presParOf" srcId="{B2A212DC-25EC-465F-BBDC-B1A1C1C2CDF9}" destId="{A965E1C4-6FCA-4306-8E82-58C9386B83F0}" srcOrd="1" destOrd="0" presId="urn:microsoft.com/office/officeart/2005/8/layout/orgChart1"/>
    <dgm:cxn modelId="{1348F230-8741-4A9C-ACD6-C2208C946895}" type="presParOf" srcId="{A965E1C4-6FCA-4306-8E82-58C9386B83F0}" destId="{512FBBF2-888E-44EE-91FE-69C407E22140}" srcOrd="0" destOrd="0" presId="urn:microsoft.com/office/officeart/2005/8/layout/orgChart1"/>
    <dgm:cxn modelId="{A7D58FBE-4D73-415C-A0A1-AC4F5DCDA990}" type="presParOf" srcId="{512FBBF2-888E-44EE-91FE-69C407E22140}" destId="{F78C16B8-694F-428D-8006-AC67C21B25A7}" srcOrd="0" destOrd="0" presId="urn:microsoft.com/office/officeart/2005/8/layout/orgChart1"/>
    <dgm:cxn modelId="{AAC0654A-B050-48B1-A91A-37D0983BEA8E}" type="presParOf" srcId="{512FBBF2-888E-44EE-91FE-69C407E22140}" destId="{38130E25-91B2-47E8-898B-3625D5305DA3}" srcOrd="1" destOrd="0" presId="urn:microsoft.com/office/officeart/2005/8/layout/orgChart1"/>
    <dgm:cxn modelId="{20A82715-7EBC-4066-AA0A-B15011D835F8}" type="presParOf" srcId="{A965E1C4-6FCA-4306-8E82-58C9386B83F0}" destId="{860AA124-887B-42B3-BE6F-FF6766525061}" srcOrd="1" destOrd="0" presId="urn:microsoft.com/office/officeart/2005/8/layout/orgChart1"/>
    <dgm:cxn modelId="{9F45A2DF-CF9E-470F-AF65-61872A4C7C7D}" type="presParOf" srcId="{A965E1C4-6FCA-4306-8E82-58C9386B83F0}" destId="{6D25A3AB-BFB7-4B80-9BD3-76F5A099D991}" srcOrd="2" destOrd="0" presId="urn:microsoft.com/office/officeart/2005/8/layout/orgChart1"/>
    <dgm:cxn modelId="{9B305C4F-D68C-4C4E-A4C6-8B7FA562303C}" type="presParOf" srcId="{9CABE5FC-C839-46D4-9302-C169E678CDC9}" destId="{7896F390-409D-4713-8048-ED8CC6799DC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080273-DF1F-443A-A672-10F35205C1B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EB605E-2CC5-47A6-9108-92C2C4BDC864}">
      <dgm:prSet phldrT="[Text]"/>
      <dgm:spPr/>
      <dgm:t>
        <a:bodyPr/>
        <a:lstStyle/>
        <a:p>
          <a:r>
            <a:rPr lang="en-US" dirty="0" smtClean="0"/>
            <a:t>Duck</a:t>
          </a:r>
          <a:endParaRPr lang="en-US" dirty="0"/>
        </a:p>
      </dgm:t>
    </dgm:pt>
    <dgm:pt modelId="{9AA71B5A-9FC5-4776-9FE5-30307FE8D6E1}" type="parTrans" cxnId="{9A2A1ABA-8B9D-4A53-80F8-30753EAE2A54}">
      <dgm:prSet/>
      <dgm:spPr/>
      <dgm:t>
        <a:bodyPr/>
        <a:lstStyle/>
        <a:p>
          <a:endParaRPr lang="en-US"/>
        </a:p>
      </dgm:t>
    </dgm:pt>
    <dgm:pt modelId="{2B4CB16A-D3A7-40A1-AA73-207B2E2809DC}" type="sibTrans" cxnId="{9A2A1ABA-8B9D-4A53-80F8-30753EAE2A54}">
      <dgm:prSet/>
      <dgm:spPr/>
      <dgm:t>
        <a:bodyPr/>
        <a:lstStyle/>
        <a:p>
          <a:endParaRPr lang="en-US"/>
        </a:p>
      </dgm:t>
    </dgm:pt>
    <dgm:pt modelId="{0DA480DE-E839-498F-BF55-8979C1E497F9}">
      <dgm:prSet phldrT="[Text]"/>
      <dgm:spPr/>
      <dgm:t>
        <a:bodyPr/>
        <a:lstStyle/>
        <a:p>
          <a:r>
            <a:rPr lang="en-US" smtClean="0"/>
            <a:t>Swim</a:t>
          </a:r>
          <a:endParaRPr lang="en-US" dirty="0"/>
        </a:p>
      </dgm:t>
    </dgm:pt>
    <dgm:pt modelId="{5F05C27F-F129-4657-B1DD-86A9B9D41DE0}" type="parTrans" cxnId="{A8C38AF7-4277-4CE1-B3D3-E979A17BE47B}">
      <dgm:prSet/>
      <dgm:spPr/>
      <dgm:t>
        <a:bodyPr/>
        <a:lstStyle/>
        <a:p>
          <a:endParaRPr lang="en-US"/>
        </a:p>
      </dgm:t>
    </dgm:pt>
    <dgm:pt modelId="{558C55EA-F494-4B1A-8763-67864D9534A2}" type="sibTrans" cxnId="{A8C38AF7-4277-4CE1-B3D3-E979A17BE47B}">
      <dgm:prSet/>
      <dgm:spPr/>
      <dgm:t>
        <a:bodyPr/>
        <a:lstStyle/>
        <a:p>
          <a:endParaRPr lang="en-US"/>
        </a:p>
      </dgm:t>
    </dgm:pt>
    <dgm:pt modelId="{CA696DC2-ADC0-42CF-895C-262E47983D02}">
      <dgm:prSet phldrT="[Text]"/>
      <dgm:spPr/>
      <dgm:t>
        <a:bodyPr/>
        <a:lstStyle/>
        <a:p>
          <a:r>
            <a:rPr lang="en-US" smtClean="0"/>
            <a:t>Fly</a:t>
          </a:r>
          <a:endParaRPr lang="en-US" dirty="0"/>
        </a:p>
      </dgm:t>
    </dgm:pt>
    <dgm:pt modelId="{399A6148-F9B6-4FBB-A73E-9D218D648A8F}" type="parTrans" cxnId="{BD3BD90C-A867-4842-830C-624CF0DF0A6B}">
      <dgm:prSet/>
      <dgm:spPr/>
      <dgm:t>
        <a:bodyPr/>
        <a:lstStyle/>
        <a:p>
          <a:endParaRPr lang="en-US"/>
        </a:p>
      </dgm:t>
    </dgm:pt>
    <dgm:pt modelId="{66757516-A30D-4742-B4A7-5355EB5F5984}" type="sibTrans" cxnId="{BD3BD90C-A867-4842-830C-624CF0DF0A6B}">
      <dgm:prSet/>
      <dgm:spPr/>
      <dgm:t>
        <a:bodyPr/>
        <a:lstStyle/>
        <a:p>
          <a:endParaRPr lang="en-US"/>
        </a:p>
      </dgm:t>
    </dgm:pt>
    <dgm:pt modelId="{C9F8A7B9-7A76-41E0-A90C-0F5F9459DD2D}">
      <dgm:prSet phldrT="[Text]"/>
      <dgm:spPr/>
      <dgm:t>
        <a:bodyPr/>
        <a:lstStyle/>
        <a:p>
          <a:r>
            <a:rPr lang="en-US" dirty="0" smtClean="0"/>
            <a:t>Walk</a:t>
          </a:r>
          <a:endParaRPr lang="en-US" dirty="0"/>
        </a:p>
      </dgm:t>
    </dgm:pt>
    <dgm:pt modelId="{07A586FC-13ED-4FEE-A37F-81582BEA3445}" type="parTrans" cxnId="{DCD38E9A-8AFC-496A-8492-463CCC819D16}">
      <dgm:prSet/>
      <dgm:spPr/>
      <dgm:t>
        <a:bodyPr/>
        <a:lstStyle/>
        <a:p>
          <a:endParaRPr lang="en-US"/>
        </a:p>
      </dgm:t>
    </dgm:pt>
    <dgm:pt modelId="{1FD3D8A6-989E-43E4-AD02-920B0B30299A}" type="sibTrans" cxnId="{DCD38E9A-8AFC-496A-8492-463CCC819D16}">
      <dgm:prSet/>
      <dgm:spPr/>
      <dgm:t>
        <a:bodyPr/>
        <a:lstStyle/>
        <a:p>
          <a:endParaRPr lang="en-US"/>
        </a:p>
      </dgm:t>
    </dgm:pt>
    <dgm:pt modelId="{CF39746F-EBCD-478D-9C5A-1E6A0ACA83FE}" type="pres">
      <dgm:prSet presAssocID="{98080273-DF1F-443A-A672-10F35205C1B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CABE5FC-C839-46D4-9302-C169E678CDC9}" type="pres">
      <dgm:prSet presAssocID="{5FEB605E-2CC5-47A6-9108-92C2C4BDC864}" presName="hierRoot1" presStyleCnt="0">
        <dgm:presLayoutVars>
          <dgm:hierBranch val="init"/>
        </dgm:presLayoutVars>
      </dgm:prSet>
      <dgm:spPr/>
    </dgm:pt>
    <dgm:pt modelId="{090D8924-6145-429A-AB01-7B6048FDD2A0}" type="pres">
      <dgm:prSet presAssocID="{5FEB605E-2CC5-47A6-9108-92C2C4BDC864}" presName="rootComposite1" presStyleCnt="0"/>
      <dgm:spPr/>
    </dgm:pt>
    <dgm:pt modelId="{3B81C463-472E-46B5-A420-51A9E315C981}" type="pres">
      <dgm:prSet presAssocID="{5FEB605E-2CC5-47A6-9108-92C2C4BDC86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C761B5-DBDA-4BB9-A6CE-DBCC517D9DC6}" type="pres">
      <dgm:prSet presAssocID="{5FEB605E-2CC5-47A6-9108-92C2C4BDC86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2A212DC-25EC-465F-BBDC-B1A1C1C2CDF9}" type="pres">
      <dgm:prSet presAssocID="{5FEB605E-2CC5-47A6-9108-92C2C4BDC864}" presName="hierChild2" presStyleCnt="0"/>
      <dgm:spPr/>
    </dgm:pt>
    <dgm:pt modelId="{647DFD60-84E3-4E7B-A84E-8F99A5B562CD}" type="pres">
      <dgm:prSet presAssocID="{5F05C27F-F129-4657-B1DD-86A9B9D41DE0}" presName="Name37" presStyleLbl="parChTrans1D2" presStyleIdx="0" presStyleCnt="3"/>
      <dgm:spPr/>
      <dgm:t>
        <a:bodyPr/>
        <a:lstStyle/>
        <a:p>
          <a:endParaRPr lang="en-US"/>
        </a:p>
      </dgm:t>
    </dgm:pt>
    <dgm:pt modelId="{A965E1C4-6FCA-4306-8E82-58C9386B83F0}" type="pres">
      <dgm:prSet presAssocID="{0DA480DE-E839-498F-BF55-8979C1E497F9}" presName="hierRoot2" presStyleCnt="0">
        <dgm:presLayoutVars>
          <dgm:hierBranch val="init"/>
        </dgm:presLayoutVars>
      </dgm:prSet>
      <dgm:spPr/>
    </dgm:pt>
    <dgm:pt modelId="{512FBBF2-888E-44EE-91FE-69C407E22140}" type="pres">
      <dgm:prSet presAssocID="{0DA480DE-E839-498F-BF55-8979C1E497F9}" presName="rootComposite" presStyleCnt="0"/>
      <dgm:spPr/>
    </dgm:pt>
    <dgm:pt modelId="{F78C16B8-694F-428D-8006-AC67C21B25A7}" type="pres">
      <dgm:prSet presAssocID="{0DA480DE-E839-498F-BF55-8979C1E497F9}" presName="rootText" presStyleLbl="node2" presStyleIdx="0" presStyleCnt="3" custScaleX="1183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130E25-91B2-47E8-898B-3625D5305DA3}" type="pres">
      <dgm:prSet presAssocID="{0DA480DE-E839-498F-BF55-8979C1E497F9}" presName="rootConnector" presStyleLbl="node2" presStyleIdx="0" presStyleCnt="3"/>
      <dgm:spPr/>
      <dgm:t>
        <a:bodyPr/>
        <a:lstStyle/>
        <a:p>
          <a:endParaRPr lang="en-US"/>
        </a:p>
      </dgm:t>
    </dgm:pt>
    <dgm:pt modelId="{860AA124-887B-42B3-BE6F-FF6766525061}" type="pres">
      <dgm:prSet presAssocID="{0DA480DE-E839-498F-BF55-8979C1E497F9}" presName="hierChild4" presStyleCnt="0"/>
      <dgm:spPr/>
    </dgm:pt>
    <dgm:pt modelId="{6D25A3AB-BFB7-4B80-9BD3-76F5A099D991}" type="pres">
      <dgm:prSet presAssocID="{0DA480DE-E839-498F-BF55-8979C1E497F9}" presName="hierChild5" presStyleCnt="0"/>
      <dgm:spPr/>
    </dgm:pt>
    <dgm:pt modelId="{EFA19ED4-0F9A-43A3-9933-0485FDB6AC26}" type="pres">
      <dgm:prSet presAssocID="{399A6148-F9B6-4FBB-A73E-9D218D648A8F}" presName="Name37" presStyleLbl="parChTrans1D2" presStyleIdx="1" presStyleCnt="3"/>
      <dgm:spPr/>
      <dgm:t>
        <a:bodyPr/>
        <a:lstStyle/>
        <a:p>
          <a:endParaRPr lang="en-US"/>
        </a:p>
      </dgm:t>
    </dgm:pt>
    <dgm:pt modelId="{6893AC26-D41A-4EAC-AB00-4CC17F9D1E1B}" type="pres">
      <dgm:prSet presAssocID="{CA696DC2-ADC0-42CF-895C-262E47983D02}" presName="hierRoot2" presStyleCnt="0">
        <dgm:presLayoutVars>
          <dgm:hierBranch val="init"/>
        </dgm:presLayoutVars>
      </dgm:prSet>
      <dgm:spPr/>
    </dgm:pt>
    <dgm:pt modelId="{1F3E6D77-1316-4B81-8CB2-17063C47BEC3}" type="pres">
      <dgm:prSet presAssocID="{CA696DC2-ADC0-42CF-895C-262E47983D02}" presName="rootComposite" presStyleCnt="0"/>
      <dgm:spPr/>
    </dgm:pt>
    <dgm:pt modelId="{15FFD744-61ED-4E98-8B26-FBE2D6E325B8}" type="pres">
      <dgm:prSet presAssocID="{CA696DC2-ADC0-42CF-895C-262E47983D02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03BD6F-C14E-4AA2-B0B6-320014A8A156}" type="pres">
      <dgm:prSet presAssocID="{CA696DC2-ADC0-42CF-895C-262E47983D02}" presName="rootConnector" presStyleLbl="node2" presStyleIdx="1" presStyleCnt="3"/>
      <dgm:spPr/>
      <dgm:t>
        <a:bodyPr/>
        <a:lstStyle/>
        <a:p>
          <a:endParaRPr lang="en-US"/>
        </a:p>
      </dgm:t>
    </dgm:pt>
    <dgm:pt modelId="{C8972082-F8E6-4DA6-B705-0702FD562D1E}" type="pres">
      <dgm:prSet presAssocID="{CA696DC2-ADC0-42CF-895C-262E47983D02}" presName="hierChild4" presStyleCnt="0"/>
      <dgm:spPr/>
    </dgm:pt>
    <dgm:pt modelId="{973F9D83-BD6D-450F-B08B-F5A96FD4D4A1}" type="pres">
      <dgm:prSet presAssocID="{CA696DC2-ADC0-42CF-895C-262E47983D02}" presName="hierChild5" presStyleCnt="0"/>
      <dgm:spPr/>
    </dgm:pt>
    <dgm:pt modelId="{7C134843-CC72-4512-9A91-17ECE7AF6AEA}" type="pres">
      <dgm:prSet presAssocID="{07A586FC-13ED-4FEE-A37F-81582BEA3445}" presName="Name37" presStyleLbl="parChTrans1D2" presStyleIdx="2" presStyleCnt="3"/>
      <dgm:spPr/>
      <dgm:t>
        <a:bodyPr/>
        <a:lstStyle/>
        <a:p>
          <a:endParaRPr lang="en-US"/>
        </a:p>
      </dgm:t>
    </dgm:pt>
    <dgm:pt modelId="{0DA3DD8B-7F20-48C1-9EF3-202400C55B6C}" type="pres">
      <dgm:prSet presAssocID="{C9F8A7B9-7A76-41E0-A90C-0F5F9459DD2D}" presName="hierRoot2" presStyleCnt="0">
        <dgm:presLayoutVars>
          <dgm:hierBranch val="init"/>
        </dgm:presLayoutVars>
      </dgm:prSet>
      <dgm:spPr/>
    </dgm:pt>
    <dgm:pt modelId="{3BB08149-0D54-4267-9491-4863F6C21D02}" type="pres">
      <dgm:prSet presAssocID="{C9F8A7B9-7A76-41E0-A90C-0F5F9459DD2D}" presName="rootComposite" presStyleCnt="0"/>
      <dgm:spPr/>
    </dgm:pt>
    <dgm:pt modelId="{EF53C75E-BB06-417E-AA19-377867A0BA21}" type="pres">
      <dgm:prSet presAssocID="{C9F8A7B9-7A76-41E0-A90C-0F5F9459DD2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2301CD-207E-40A4-8DA9-EEC5BF0C5886}" type="pres">
      <dgm:prSet presAssocID="{C9F8A7B9-7A76-41E0-A90C-0F5F9459DD2D}" presName="rootConnector" presStyleLbl="node2" presStyleIdx="2" presStyleCnt="3"/>
      <dgm:spPr/>
      <dgm:t>
        <a:bodyPr/>
        <a:lstStyle/>
        <a:p>
          <a:endParaRPr lang="en-US"/>
        </a:p>
      </dgm:t>
    </dgm:pt>
    <dgm:pt modelId="{7C7AAE1F-307B-43FA-8A34-8D3F4C51A12F}" type="pres">
      <dgm:prSet presAssocID="{C9F8A7B9-7A76-41E0-A90C-0F5F9459DD2D}" presName="hierChild4" presStyleCnt="0"/>
      <dgm:spPr/>
    </dgm:pt>
    <dgm:pt modelId="{C36CEE0A-2C2C-4A7D-8517-C97222E19941}" type="pres">
      <dgm:prSet presAssocID="{C9F8A7B9-7A76-41E0-A90C-0F5F9459DD2D}" presName="hierChild5" presStyleCnt="0"/>
      <dgm:spPr/>
    </dgm:pt>
    <dgm:pt modelId="{7896F390-409D-4713-8048-ED8CC6799DCD}" type="pres">
      <dgm:prSet presAssocID="{5FEB605E-2CC5-47A6-9108-92C2C4BDC864}" presName="hierChild3" presStyleCnt="0"/>
      <dgm:spPr/>
    </dgm:pt>
  </dgm:ptLst>
  <dgm:cxnLst>
    <dgm:cxn modelId="{2B56B413-BCF3-4135-ACE7-2F56B8319B14}" type="presOf" srcId="{0DA480DE-E839-498F-BF55-8979C1E497F9}" destId="{38130E25-91B2-47E8-898B-3625D5305DA3}" srcOrd="1" destOrd="0" presId="urn:microsoft.com/office/officeart/2005/8/layout/orgChart1"/>
    <dgm:cxn modelId="{40B2A7B5-17A4-47C1-BE4D-3948D0D6F83A}" type="presOf" srcId="{0DA480DE-E839-498F-BF55-8979C1E497F9}" destId="{F78C16B8-694F-428D-8006-AC67C21B25A7}" srcOrd="0" destOrd="0" presId="urn:microsoft.com/office/officeart/2005/8/layout/orgChart1"/>
    <dgm:cxn modelId="{8AC54012-F986-4FA2-A4B9-CDE31FCD1C7F}" type="presOf" srcId="{5F05C27F-F129-4657-B1DD-86A9B9D41DE0}" destId="{647DFD60-84E3-4E7B-A84E-8F99A5B562CD}" srcOrd="0" destOrd="0" presId="urn:microsoft.com/office/officeart/2005/8/layout/orgChart1"/>
    <dgm:cxn modelId="{A8C38AF7-4277-4CE1-B3D3-E979A17BE47B}" srcId="{5FEB605E-2CC5-47A6-9108-92C2C4BDC864}" destId="{0DA480DE-E839-498F-BF55-8979C1E497F9}" srcOrd="0" destOrd="0" parTransId="{5F05C27F-F129-4657-B1DD-86A9B9D41DE0}" sibTransId="{558C55EA-F494-4B1A-8763-67864D9534A2}"/>
    <dgm:cxn modelId="{4AB109AD-36D2-4BD8-9E39-26440D3CCAE6}" type="presOf" srcId="{5FEB605E-2CC5-47A6-9108-92C2C4BDC864}" destId="{3B81C463-472E-46B5-A420-51A9E315C981}" srcOrd="0" destOrd="0" presId="urn:microsoft.com/office/officeart/2005/8/layout/orgChart1"/>
    <dgm:cxn modelId="{C7AC5766-D88E-4F6F-9972-97B4B200364E}" type="presOf" srcId="{399A6148-F9B6-4FBB-A73E-9D218D648A8F}" destId="{EFA19ED4-0F9A-43A3-9933-0485FDB6AC26}" srcOrd="0" destOrd="0" presId="urn:microsoft.com/office/officeart/2005/8/layout/orgChart1"/>
    <dgm:cxn modelId="{9A2A1ABA-8B9D-4A53-80F8-30753EAE2A54}" srcId="{98080273-DF1F-443A-A672-10F35205C1B0}" destId="{5FEB605E-2CC5-47A6-9108-92C2C4BDC864}" srcOrd="0" destOrd="0" parTransId="{9AA71B5A-9FC5-4776-9FE5-30307FE8D6E1}" sibTransId="{2B4CB16A-D3A7-40A1-AA73-207B2E2809DC}"/>
    <dgm:cxn modelId="{9FB5DDE9-51BF-4B5E-8700-341EDACE1E6C}" type="presOf" srcId="{5FEB605E-2CC5-47A6-9108-92C2C4BDC864}" destId="{CEC761B5-DBDA-4BB9-A6CE-DBCC517D9DC6}" srcOrd="1" destOrd="0" presId="urn:microsoft.com/office/officeart/2005/8/layout/orgChart1"/>
    <dgm:cxn modelId="{2B35B14B-30EE-445C-A567-059F67F6E45F}" type="presOf" srcId="{C9F8A7B9-7A76-41E0-A90C-0F5F9459DD2D}" destId="{EF53C75E-BB06-417E-AA19-377867A0BA21}" srcOrd="0" destOrd="0" presId="urn:microsoft.com/office/officeart/2005/8/layout/orgChart1"/>
    <dgm:cxn modelId="{BD3BD90C-A867-4842-830C-624CF0DF0A6B}" srcId="{5FEB605E-2CC5-47A6-9108-92C2C4BDC864}" destId="{CA696DC2-ADC0-42CF-895C-262E47983D02}" srcOrd="1" destOrd="0" parTransId="{399A6148-F9B6-4FBB-A73E-9D218D648A8F}" sibTransId="{66757516-A30D-4742-B4A7-5355EB5F5984}"/>
    <dgm:cxn modelId="{44ABE57E-5310-4BFB-85E9-BEED9F615198}" type="presOf" srcId="{98080273-DF1F-443A-A672-10F35205C1B0}" destId="{CF39746F-EBCD-478D-9C5A-1E6A0ACA83FE}" srcOrd="0" destOrd="0" presId="urn:microsoft.com/office/officeart/2005/8/layout/orgChart1"/>
    <dgm:cxn modelId="{0E92543F-54C2-40F9-B350-63DF5A422723}" type="presOf" srcId="{07A586FC-13ED-4FEE-A37F-81582BEA3445}" destId="{7C134843-CC72-4512-9A91-17ECE7AF6AEA}" srcOrd="0" destOrd="0" presId="urn:microsoft.com/office/officeart/2005/8/layout/orgChart1"/>
    <dgm:cxn modelId="{DCD38E9A-8AFC-496A-8492-463CCC819D16}" srcId="{5FEB605E-2CC5-47A6-9108-92C2C4BDC864}" destId="{C9F8A7B9-7A76-41E0-A90C-0F5F9459DD2D}" srcOrd="2" destOrd="0" parTransId="{07A586FC-13ED-4FEE-A37F-81582BEA3445}" sibTransId="{1FD3D8A6-989E-43E4-AD02-920B0B30299A}"/>
    <dgm:cxn modelId="{8B70820F-D19D-471A-BD5B-D1366BFD0528}" type="presOf" srcId="{CA696DC2-ADC0-42CF-895C-262E47983D02}" destId="{6C03BD6F-C14E-4AA2-B0B6-320014A8A156}" srcOrd="1" destOrd="0" presId="urn:microsoft.com/office/officeart/2005/8/layout/orgChart1"/>
    <dgm:cxn modelId="{DBB2845F-E353-4F4B-903F-08D0C9375853}" type="presOf" srcId="{C9F8A7B9-7A76-41E0-A90C-0F5F9459DD2D}" destId="{4F2301CD-207E-40A4-8DA9-EEC5BF0C5886}" srcOrd="1" destOrd="0" presId="urn:microsoft.com/office/officeart/2005/8/layout/orgChart1"/>
    <dgm:cxn modelId="{E1B2BBD6-6F77-45D5-801B-ACF3D3DA0257}" type="presOf" srcId="{CA696DC2-ADC0-42CF-895C-262E47983D02}" destId="{15FFD744-61ED-4E98-8B26-FBE2D6E325B8}" srcOrd="0" destOrd="0" presId="urn:microsoft.com/office/officeart/2005/8/layout/orgChart1"/>
    <dgm:cxn modelId="{86D1695A-4B62-4CAE-8F12-4C39CD42C006}" type="presParOf" srcId="{CF39746F-EBCD-478D-9C5A-1E6A0ACA83FE}" destId="{9CABE5FC-C839-46D4-9302-C169E678CDC9}" srcOrd="0" destOrd="0" presId="urn:microsoft.com/office/officeart/2005/8/layout/orgChart1"/>
    <dgm:cxn modelId="{7E91F9EE-1840-4DD1-91D2-2E8C248EBF0B}" type="presParOf" srcId="{9CABE5FC-C839-46D4-9302-C169E678CDC9}" destId="{090D8924-6145-429A-AB01-7B6048FDD2A0}" srcOrd="0" destOrd="0" presId="urn:microsoft.com/office/officeart/2005/8/layout/orgChart1"/>
    <dgm:cxn modelId="{AF71BE63-6DCD-47AC-B883-B138DAC1038E}" type="presParOf" srcId="{090D8924-6145-429A-AB01-7B6048FDD2A0}" destId="{3B81C463-472E-46B5-A420-51A9E315C981}" srcOrd="0" destOrd="0" presId="urn:microsoft.com/office/officeart/2005/8/layout/orgChart1"/>
    <dgm:cxn modelId="{C9C2A02C-333C-442E-A13A-2054110C77E9}" type="presParOf" srcId="{090D8924-6145-429A-AB01-7B6048FDD2A0}" destId="{CEC761B5-DBDA-4BB9-A6CE-DBCC517D9DC6}" srcOrd="1" destOrd="0" presId="urn:microsoft.com/office/officeart/2005/8/layout/orgChart1"/>
    <dgm:cxn modelId="{93FC772B-79D0-4F67-8B19-B75157ADA488}" type="presParOf" srcId="{9CABE5FC-C839-46D4-9302-C169E678CDC9}" destId="{B2A212DC-25EC-465F-BBDC-B1A1C1C2CDF9}" srcOrd="1" destOrd="0" presId="urn:microsoft.com/office/officeart/2005/8/layout/orgChart1"/>
    <dgm:cxn modelId="{75C4EB8A-F369-47C8-8B5E-6170E06F37A1}" type="presParOf" srcId="{B2A212DC-25EC-465F-BBDC-B1A1C1C2CDF9}" destId="{647DFD60-84E3-4E7B-A84E-8F99A5B562CD}" srcOrd="0" destOrd="0" presId="urn:microsoft.com/office/officeart/2005/8/layout/orgChart1"/>
    <dgm:cxn modelId="{C60647CC-DE2B-49D5-B548-429E87255F6A}" type="presParOf" srcId="{B2A212DC-25EC-465F-BBDC-B1A1C1C2CDF9}" destId="{A965E1C4-6FCA-4306-8E82-58C9386B83F0}" srcOrd="1" destOrd="0" presId="urn:microsoft.com/office/officeart/2005/8/layout/orgChart1"/>
    <dgm:cxn modelId="{C9A900C1-2FAE-4C93-B380-ABA79B4ACA14}" type="presParOf" srcId="{A965E1C4-6FCA-4306-8E82-58C9386B83F0}" destId="{512FBBF2-888E-44EE-91FE-69C407E22140}" srcOrd="0" destOrd="0" presId="urn:microsoft.com/office/officeart/2005/8/layout/orgChart1"/>
    <dgm:cxn modelId="{6EB1F27C-9D33-41C9-B280-149450822EC1}" type="presParOf" srcId="{512FBBF2-888E-44EE-91FE-69C407E22140}" destId="{F78C16B8-694F-428D-8006-AC67C21B25A7}" srcOrd="0" destOrd="0" presId="urn:microsoft.com/office/officeart/2005/8/layout/orgChart1"/>
    <dgm:cxn modelId="{0A068ABB-1705-4256-9C52-B182FF309855}" type="presParOf" srcId="{512FBBF2-888E-44EE-91FE-69C407E22140}" destId="{38130E25-91B2-47E8-898B-3625D5305DA3}" srcOrd="1" destOrd="0" presId="urn:microsoft.com/office/officeart/2005/8/layout/orgChart1"/>
    <dgm:cxn modelId="{FB10F9A9-E009-421B-9823-76F257F55472}" type="presParOf" srcId="{A965E1C4-6FCA-4306-8E82-58C9386B83F0}" destId="{860AA124-887B-42B3-BE6F-FF6766525061}" srcOrd="1" destOrd="0" presId="urn:microsoft.com/office/officeart/2005/8/layout/orgChart1"/>
    <dgm:cxn modelId="{830628B8-4D11-4136-A88C-2FB57DEE6DC5}" type="presParOf" srcId="{A965E1C4-6FCA-4306-8E82-58C9386B83F0}" destId="{6D25A3AB-BFB7-4B80-9BD3-76F5A099D991}" srcOrd="2" destOrd="0" presId="urn:microsoft.com/office/officeart/2005/8/layout/orgChart1"/>
    <dgm:cxn modelId="{F1A39157-3E63-41DF-87DF-6B54679C2DB1}" type="presParOf" srcId="{B2A212DC-25EC-465F-BBDC-B1A1C1C2CDF9}" destId="{EFA19ED4-0F9A-43A3-9933-0485FDB6AC26}" srcOrd="2" destOrd="0" presId="urn:microsoft.com/office/officeart/2005/8/layout/orgChart1"/>
    <dgm:cxn modelId="{FF199257-194E-4791-BD37-39D69FAC4C68}" type="presParOf" srcId="{B2A212DC-25EC-465F-BBDC-B1A1C1C2CDF9}" destId="{6893AC26-D41A-4EAC-AB00-4CC17F9D1E1B}" srcOrd="3" destOrd="0" presId="urn:microsoft.com/office/officeart/2005/8/layout/orgChart1"/>
    <dgm:cxn modelId="{44449C93-F368-4E3B-B3DE-B1353D9FC8EB}" type="presParOf" srcId="{6893AC26-D41A-4EAC-AB00-4CC17F9D1E1B}" destId="{1F3E6D77-1316-4B81-8CB2-17063C47BEC3}" srcOrd="0" destOrd="0" presId="urn:microsoft.com/office/officeart/2005/8/layout/orgChart1"/>
    <dgm:cxn modelId="{840B7B8F-A9B6-4CE9-AFE7-B09C81C4444E}" type="presParOf" srcId="{1F3E6D77-1316-4B81-8CB2-17063C47BEC3}" destId="{15FFD744-61ED-4E98-8B26-FBE2D6E325B8}" srcOrd="0" destOrd="0" presId="urn:microsoft.com/office/officeart/2005/8/layout/orgChart1"/>
    <dgm:cxn modelId="{CA0D4B39-1EE0-4378-8DD0-C9CD17EF7DCD}" type="presParOf" srcId="{1F3E6D77-1316-4B81-8CB2-17063C47BEC3}" destId="{6C03BD6F-C14E-4AA2-B0B6-320014A8A156}" srcOrd="1" destOrd="0" presId="urn:microsoft.com/office/officeart/2005/8/layout/orgChart1"/>
    <dgm:cxn modelId="{3B7E9836-7505-43EC-82D4-F1ED58A42A8D}" type="presParOf" srcId="{6893AC26-D41A-4EAC-AB00-4CC17F9D1E1B}" destId="{C8972082-F8E6-4DA6-B705-0702FD562D1E}" srcOrd="1" destOrd="0" presId="urn:microsoft.com/office/officeart/2005/8/layout/orgChart1"/>
    <dgm:cxn modelId="{9ABC5866-0F06-431F-91AA-EE75FFFAF0E7}" type="presParOf" srcId="{6893AC26-D41A-4EAC-AB00-4CC17F9D1E1B}" destId="{973F9D83-BD6D-450F-B08B-F5A96FD4D4A1}" srcOrd="2" destOrd="0" presId="urn:microsoft.com/office/officeart/2005/8/layout/orgChart1"/>
    <dgm:cxn modelId="{22D58105-3197-4DFE-8039-C62A61FA5A78}" type="presParOf" srcId="{B2A212DC-25EC-465F-BBDC-B1A1C1C2CDF9}" destId="{7C134843-CC72-4512-9A91-17ECE7AF6AEA}" srcOrd="4" destOrd="0" presId="urn:microsoft.com/office/officeart/2005/8/layout/orgChart1"/>
    <dgm:cxn modelId="{9250748B-B0DA-4A2E-B46A-00C2F2948B2D}" type="presParOf" srcId="{B2A212DC-25EC-465F-BBDC-B1A1C1C2CDF9}" destId="{0DA3DD8B-7F20-48C1-9EF3-202400C55B6C}" srcOrd="5" destOrd="0" presId="urn:microsoft.com/office/officeart/2005/8/layout/orgChart1"/>
    <dgm:cxn modelId="{EE2F9640-FC76-4806-99DE-F0466845609F}" type="presParOf" srcId="{0DA3DD8B-7F20-48C1-9EF3-202400C55B6C}" destId="{3BB08149-0D54-4267-9491-4863F6C21D02}" srcOrd="0" destOrd="0" presId="urn:microsoft.com/office/officeart/2005/8/layout/orgChart1"/>
    <dgm:cxn modelId="{AA266F39-91EB-417D-B98F-57FFE5795CD8}" type="presParOf" srcId="{3BB08149-0D54-4267-9491-4863F6C21D02}" destId="{EF53C75E-BB06-417E-AA19-377867A0BA21}" srcOrd="0" destOrd="0" presId="urn:microsoft.com/office/officeart/2005/8/layout/orgChart1"/>
    <dgm:cxn modelId="{58C8DD85-21C8-416C-8EF7-C387C6C88CCF}" type="presParOf" srcId="{3BB08149-0D54-4267-9491-4863F6C21D02}" destId="{4F2301CD-207E-40A4-8DA9-EEC5BF0C5886}" srcOrd="1" destOrd="0" presId="urn:microsoft.com/office/officeart/2005/8/layout/orgChart1"/>
    <dgm:cxn modelId="{A00C2BC0-B0DF-4BF8-AF61-8C03688B4E6B}" type="presParOf" srcId="{0DA3DD8B-7F20-48C1-9EF3-202400C55B6C}" destId="{7C7AAE1F-307B-43FA-8A34-8D3F4C51A12F}" srcOrd="1" destOrd="0" presId="urn:microsoft.com/office/officeart/2005/8/layout/orgChart1"/>
    <dgm:cxn modelId="{90D858E5-5B73-4861-9CF8-33DBB9E8BD6F}" type="presParOf" srcId="{0DA3DD8B-7F20-48C1-9EF3-202400C55B6C}" destId="{C36CEE0A-2C2C-4A7D-8517-C97222E19941}" srcOrd="2" destOrd="0" presId="urn:microsoft.com/office/officeart/2005/8/layout/orgChart1"/>
    <dgm:cxn modelId="{C2700C0F-FDEB-4A6E-BE2A-07BDD16911E6}" type="presParOf" srcId="{9CABE5FC-C839-46D4-9302-C169E678CDC9}" destId="{7896F390-409D-4713-8048-ED8CC6799DC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9A16F-D302-4F6C-88DE-469A6962F06E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46BB7-50E9-43CE-B8D8-A01580F28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37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46BB7-50E9-43CE-B8D8-A01580F287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51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2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9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0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8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5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9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52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0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4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9AFE4-9910-4F36-8626-ABF2E797B655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64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5028" y="1600200"/>
            <a:ext cx="5279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Responsibility Principle</a:t>
            </a:r>
            <a:endParaRPr lang="en-US" sz="28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5028" y="587829"/>
            <a:ext cx="52795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chemeClr val="accent4"/>
                </a:solidFill>
              </a:rPr>
              <a:t>S</a:t>
            </a:r>
            <a:r>
              <a:rPr lang="en-US" sz="4800" dirty="0" smtClean="0">
                <a:solidFill>
                  <a:schemeClr val="accent4"/>
                </a:solidFill>
              </a:rPr>
              <a:t>.O.</a:t>
            </a:r>
            <a:r>
              <a:rPr lang="en-US" sz="4800" dirty="0" smtClean="0">
                <a:solidFill>
                  <a:schemeClr val="accent4"/>
                </a:solidFill>
              </a:rPr>
              <a:t>L</a:t>
            </a:r>
            <a:r>
              <a:rPr lang="en-US" sz="4800" dirty="0" smtClean="0">
                <a:solidFill>
                  <a:schemeClr val="accent4"/>
                </a:solidFill>
              </a:rPr>
              <a:t>.I.D</a:t>
            </a:r>
            <a:r>
              <a:rPr lang="en-US" sz="6600" b="1" dirty="0" smtClean="0">
                <a:solidFill>
                  <a:schemeClr val="accent4"/>
                </a:solidFill>
              </a:rPr>
              <a:t>.</a:t>
            </a:r>
            <a:endParaRPr lang="en-US" sz="66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08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Introduced by Robert Martin (Uncle Bob) in </a:t>
            </a:r>
            <a:r>
              <a:rPr lang="en-US" i="1" dirty="0"/>
              <a:t>Principal of Object Oriented Design</a:t>
            </a:r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A class should: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dirty="0"/>
              <a:t>have all of its services narrowly aligned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dirty="0"/>
              <a:t>only ever have one reason to change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72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The focus of a class should be narrowed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Methods should do just one thing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Methods should be reused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Things should be decoupled</a:t>
            </a:r>
          </a:p>
          <a:p>
            <a:endParaRPr lang="en-US" dirty="0"/>
          </a:p>
        </p:txBody>
      </p:sp>
      <p:pic>
        <p:nvPicPr>
          <p:cNvPr id="4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4872" y="2691525"/>
            <a:ext cx="3810000" cy="325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026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54095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14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1159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422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179" y="1690688"/>
            <a:ext cx="2876514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11" y="1346799"/>
            <a:ext cx="2171888" cy="480863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4488873" y="3543300"/>
            <a:ext cx="2680854" cy="1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80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Smells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Methods of greater than 5 lines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Conjunctions in names: And/Or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More than 3 words in a method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Lines of code in a class - you should never get lost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Multiple actors with multiple goals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Copy-paste programming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Kata – Mars Rover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 smtClean="0"/>
              <a:t>New Instructions Here</a:t>
            </a:r>
            <a:endParaRPr lang="e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12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 smtClean="0"/>
              <a:t>New solution here</a:t>
            </a:r>
            <a:endParaRPr lang="e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34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21060</TotalTime>
  <Words>126</Words>
  <Application>Microsoft Office PowerPoint</Application>
  <PresentationFormat>Widescreen</PresentationFormat>
  <Paragraphs>34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Definition</vt:lpstr>
      <vt:lpstr>What does it mean?</vt:lpstr>
      <vt:lpstr>Example</vt:lpstr>
      <vt:lpstr>Example</vt:lpstr>
      <vt:lpstr>Example</vt:lpstr>
      <vt:lpstr>Code Smells</vt:lpstr>
      <vt:lpstr>Kata – Mars Rover</vt:lpstr>
      <vt:lpstr>Solution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Jordan, Phil</dc:creator>
  <cp:lastModifiedBy>Deitz, Alec</cp:lastModifiedBy>
  <cp:revision>31</cp:revision>
  <dcterms:created xsi:type="dcterms:W3CDTF">2014-11-13T00:58:45Z</dcterms:created>
  <dcterms:modified xsi:type="dcterms:W3CDTF">2014-12-16T00:30:37Z</dcterms:modified>
</cp:coreProperties>
</file>