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Open/Closed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S.</a:t>
            </a:r>
            <a:r>
              <a:rPr lang="en-US" sz="6600" b="1" dirty="0" smtClean="0">
                <a:solidFill>
                  <a:schemeClr val="accent4"/>
                </a:solidFill>
              </a:rPr>
              <a:t>O</a:t>
            </a:r>
            <a:r>
              <a:rPr lang="en-US" sz="4800" dirty="0" smtClean="0">
                <a:solidFill>
                  <a:schemeClr val="accent4"/>
                </a:solidFill>
              </a:rPr>
              <a:t>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 dirty="0"/>
              <a:t>Obstacles </a:t>
            </a:r>
            <a:r>
              <a:rPr lang="fr-CA" dirty="0" err="1"/>
              <a:t>created</a:t>
            </a:r>
            <a:r>
              <a:rPr lang="fr-CA" dirty="0"/>
              <a:t> by a projectile must </a:t>
            </a:r>
            <a:r>
              <a:rPr lang="fr-CA" dirty="0" err="1"/>
              <a:t>be</a:t>
            </a:r>
            <a:r>
              <a:rPr lang="fr-CA" dirty="0"/>
              <a:t> indestructible</a:t>
            </a:r>
          </a:p>
          <a:p>
            <a:pPr>
              <a:defRPr/>
            </a:pPr>
            <a:r>
              <a:rPr lang="fr-CA" i="1" dirty="0" err="1"/>
              <a:t>Consider</a:t>
            </a:r>
            <a:r>
              <a:rPr lang="fr-CA" i="1" dirty="0"/>
              <a:t> a new type of obstacle </a:t>
            </a:r>
            <a:endParaRPr lang="fr-CA" sz="2400" i="1" dirty="0"/>
          </a:p>
          <a:p>
            <a:pPr>
              <a:defRPr/>
            </a:pPr>
            <a:r>
              <a:rPr lang="fr-CA" sz="2400" i="1" dirty="0"/>
              <a:t>Type ‘</a:t>
            </a:r>
            <a:r>
              <a:rPr lang="fr-CA" sz="2400" i="1" dirty="0" err="1"/>
              <a:t>runcukes</a:t>
            </a:r>
            <a:r>
              <a:rPr lang="fr-CA" sz="2400" i="1" dirty="0"/>
              <a:t>’ </a:t>
            </a:r>
            <a:r>
              <a:rPr lang="fr-CA" sz="2400" i="1" dirty="0" err="1"/>
              <a:t>from</a:t>
            </a:r>
            <a:r>
              <a:rPr lang="fr-CA" sz="2400" i="1" dirty="0"/>
              <a:t> directory</a:t>
            </a:r>
            <a:endParaRPr lang="fr-CA" i="1" dirty="0"/>
          </a:p>
          <a:p>
            <a:pPr>
              <a:defRPr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61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9" y="1690688"/>
            <a:ext cx="3831772" cy="161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IsDestructable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09999" y="4876799"/>
            <a:ext cx="3831771" cy="11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IsDestructable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3986" y="3151415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Originally</a:t>
            </a:r>
            <a:r>
              <a:rPr lang="fr-CA" dirty="0"/>
              <a:t> </a:t>
            </a:r>
            <a:r>
              <a:rPr lang="fr-CA" dirty="0" err="1"/>
              <a:t>credited</a:t>
            </a:r>
            <a:r>
              <a:rPr lang="fr-CA" dirty="0"/>
              <a:t> to Bertrand Meyer in 1988</a:t>
            </a:r>
          </a:p>
          <a:p>
            <a:r>
              <a:rPr lang="fr-CA" b="1" dirty="0"/>
              <a:t>Open</a:t>
            </a:r>
            <a:r>
              <a:rPr lang="fr-CA" dirty="0"/>
              <a:t> for extension, but </a:t>
            </a:r>
            <a:r>
              <a:rPr lang="fr-CA" b="1" dirty="0" err="1"/>
              <a:t>Closed</a:t>
            </a:r>
            <a:r>
              <a:rPr lang="fr-CA" dirty="0"/>
              <a:t> for modification</a:t>
            </a:r>
          </a:p>
          <a:p>
            <a:r>
              <a:rPr lang="fr-CA" dirty="0" err="1"/>
              <a:t>Redefined</a:t>
            </a:r>
            <a:r>
              <a:rPr lang="fr-CA" dirty="0"/>
              <a:t> to </a:t>
            </a:r>
            <a:r>
              <a:rPr lang="fr-CA" dirty="0" err="1"/>
              <a:t>advocate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abstract base classes</a:t>
            </a:r>
          </a:p>
          <a:p>
            <a:r>
              <a:rPr lang="fr-CA" dirty="0" err="1"/>
              <a:t>Continually</a:t>
            </a:r>
            <a:r>
              <a:rPr lang="fr-CA" dirty="0"/>
              <a:t> </a:t>
            </a:r>
            <a:r>
              <a:rPr lang="fr-CA" dirty="0" err="1"/>
              <a:t>evolving</a:t>
            </a:r>
            <a:endParaRPr lang="fr-CA" dirty="0"/>
          </a:p>
        </p:txBody>
      </p:sp>
      <p:pic>
        <p:nvPicPr>
          <p:cNvPr id="4" name="Picture 2" descr="http://upload.wikimedia.org/wikipedia/commons/2/28/Bertrand_Meyer_IMG_24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6" y="4001294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CA" dirty="0"/>
              <a:t>Concepts </a:t>
            </a:r>
            <a:r>
              <a:rPr lang="fr-CA" dirty="0" err="1"/>
              <a:t>at</a:t>
            </a:r>
            <a:r>
              <a:rPr lang="fr-CA" dirty="0"/>
              <a:t> </a:t>
            </a:r>
            <a:r>
              <a:rPr lang="en-US" dirty="0"/>
              <a:t>odds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other</a:t>
            </a:r>
            <a:endParaRPr lang="fr-CA" dirty="0"/>
          </a:p>
          <a:p>
            <a:pPr>
              <a:defRPr/>
            </a:pPr>
            <a:r>
              <a:rPr lang="fr-CA" dirty="0" err="1"/>
              <a:t>Don’t</a:t>
            </a:r>
            <a:r>
              <a:rPr lang="fr-CA" dirty="0"/>
              <a:t> change classes</a:t>
            </a:r>
          </a:p>
          <a:p>
            <a:pPr>
              <a:defRPr/>
            </a:pPr>
            <a:r>
              <a:rPr lang="fr-CA" dirty="0"/>
              <a:t>Open for </a:t>
            </a:r>
            <a:r>
              <a:rPr lang="fr-CA" dirty="0" err="1"/>
              <a:t>most</a:t>
            </a:r>
            <a:r>
              <a:rPr lang="fr-CA" dirty="0"/>
              <a:t> probable changes</a:t>
            </a:r>
          </a:p>
        </p:txBody>
      </p:sp>
      <p:pic>
        <p:nvPicPr>
          <p:cNvPr id="5" name="Picture 2" descr="http://www.maiken2051.com/images/cropped/Alien%20thinking%20things%20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5637"/>
            <a:ext cx="3379999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CA" dirty="0" err="1"/>
              <a:t>Don’t</a:t>
            </a:r>
            <a:r>
              <a:rPr lang="fr-CA" dirty="0"/>
              <a:t> have to change code once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works</a:t>
            </a:r>
            <a:endParaRPr lang="fr-CA" dirty="0"/>
          </a:p>
          <a:p>
            <a:pPr>
              <a:defRPr/>
            </a:pPr>
            <a:r>
              <a:rPr lang="fr-CA" dirty="0" err="1"/>
              <a:t>Don’t</a:t>
            </a:r>
            <a:r>
              <a:rPr lang="fr-CA" dirty="0"/>
              <a:t> have to rewrite tests</a:t>
            </a:r>
          </a:p>
          <a:p>
            <a:pPr>
              <a:defRPr/>
            </a:pPr>
            <a:r>
              <a:rPr lang="fr-CA" dirty="0" err="1"/>
              <a:t>Doesn’t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apply</a:t>
            </a:r>
            <a:r>
              <a:rPr lang="fr-CA" dirty="0"/>
              <a:t> to base classes</a:t>
            </a:r>
            <a:endParaRPr lang="fr-CA" dirty="0"/>
          </a:p>
        </p:txBody>
      </p:sp>
      <p:pic>
        <p:nvPicPr>
          <p:cNvPr id="6" name="Picture 2" descr="http://wac.450f.edgecastcdn.net/80450F/screencrush.com/files/2014/06/guardians-of-the-galaxy-poster-rocket-groot-d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12" y="3407229"/>
            <a:ext cx="3882829" cy="25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Abstract base classes!</a:t>
            </a:r>
          </a:p>
          <a:p>
            <a:r>
              <a:rPr lang="fr-CA" dirty="0" err="1"/>
              <a:t>Inheritance</a:t>
            </a:r>
            <a:endParaRPr lang="fr-CA" dirty="0"/>
          </a:p>
          <a:p>
            <a:r>
              <a:rPr lang="fr-CA" dirty="0" err="1"/>
              <a:t>Protected</a:t>
            </a:r>
            <a:r>
              <a:rPr lang="fr-CA" dirty="0"/>
              <a:t> </a:t>
            </a:r>
            <a:r>
              <a:rPr lang="fr-CA" dirty="0" err="1"/>
              <a:t>methods</a:t>
            </a:r>
            <a:endParaRPr lang="fr-CA" dirty="0"/>
          </a:p>
          <a:p>
            <a:r>
              <a:rPr lang="fr-CA" dirty="0"/>
              <a:t>Virtual and abstract </a:t>
            </a:r>
            <a:r>
              <a:rPr lang="fr-CA" dirty="0" err="1"/>
              <a:t>methods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  <p:pic>
        <p:nvPicPr>
          <p:cNvPr id="5" name="Picture 2" descr="http://static.squarespace.com/static/51b3dc8ee4b051b96ceb10de/t/5304e514e4b02793808a3416/1392829716978/dawww-groot-156869-a-1392798737-650-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58" y="3853379"/>
            <a:ext cx="4724400" cy="26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CA" dirty="0" err="1"/>
              <a:t>Changed</a:t>
            </a:r>
            <a:r>
              <a:rPr lang="fr-CA" dirty="0"/>
              <a:t> </a:t>
            </a:r>
            <a:r>
              <a:rPr lang="fr-CA" dirty="0" err="1"/>
              <a:t>requirements</a:t>
            </a:r>
            <a:r>
              <a:rPr lang="fr-CA" dirty="0"/>
              <a:t> for rover</a:t>
            </a:r>
          </a:p>
          <a:p>
            <a:pPr>
              <a:defRPr/>
            </a:pPr>
            <a:r>
              <a:rPr lang="fr-CA" dirty="0"/>
              <a:t>Will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adding</a:t>
            </a:r>
            <a:r>
              <a:rPr lang="fr-CA" dirty="0"/>
              <a:t> missiles</a:t>
            </a:r>
          </a:p>
          <a:p>
            <a:pPr>
              <a:defRPr/>
            </a:pP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a mars rover </a:t>
            </a:r>
            <a:r>
              <a:rPr lang="fr-CA" dirty="0" err="1"/>
              <a:t>need</a:t>
            </a:r>
            <a:r>
              <a:rPr lang="fr-CA" dirty="0"/>
              <a:t> a missile?</a:t>
            </a:r>
          </a:p>
          <a:p>
            <a:pPr>
              <a:defRPr/>
            </a:pPr>
            <a:r>
              <a:rPr lang="fr-CA" dirty="0"/>
              <a:t>This </a:t>
            </a:r>
            <a:r>
              <a:rPr lang="fr-CA" dirty="0" err="1"/>
              <a:t>thing</a:t>
            </a:r>
            <a:r>
              <a:rPr lang="fr-CA" dirty="0"/>
              <a:t> </a:t>
            </a:r>
            <a:r>
              <a:rPr lang="fr-CA" dirty="0">
                <a:sym typeface="Wingdings" panose="05000000000000000000" pitchFamily="2" charset="2"/>
              </a:rPr>
              <a:t></a:t>
            </a:r>
            <a:endParaRPr lang="fr-CA" dirty="0"/>
          </a:p>
        </p:txBody>
      </p:sp>
      <p:pic>
        <p:nvPicPr>
          <p:cNvPr id="6" name="Picture 2" descr="http://2.bp.blogspot.com/-GaCROxSCRl0/Uv44ine21DI/AAAAAAAAkRk/wlI9UmFxllc/s1600/Alien+Qu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4134729" cy="22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A" dirty="0" err="1"/>
              <a:t>Rovers</a:t>
            </a:r>
            <a:r>
              <a:rPr lang="fr-CA" dirty="0"/>
              <a:t> are </a:t>
            </a:r>
            <a:r>
              <a:rPr lang="fr-CA" dirty="0" err="1"/>
              <a:t>equipped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3 missiles and 3 </a:t>
            </a:r>
            <a:r>
              <a:rPr lang="fr-CA" dirty="0" err="1"/>
              <a:t>mortars</a:t>
            </a:r>
            <a:endParaRPr lang="fr-CA" dirty="0"/>
          </a:p>
          <a:p>
            <a:r>
              <a:rPr lang="fr-CA" dirty="0" err="1"/>
              <a:t>Missile’s</a:t>
            </a:r>
            <a:r>
              <a:rPr lang="fr-CA" dirty="0"/>
              <a:t> range </a:t>
            </a:r>
            <a:r>
              <a:rPr lang="fr-CA" dirty="0" err="1"/>
              <a:t>is</a:t>
            </a:r>
            <a:r>
              <a:rPr lang="fr-CA" dirty="0"/>
              <a:t> 5 </a:t>
            </a:r>
            <a:r>
              <a:rPr lang="fr-CA" dirty="0" err="1"/>
              <a:t>spaces</a:t>
            </a:r>
            <a:endParaRPr lang="fr-CA" dirty="0"/>
          </a:p>
          <a:p>
            <a:r>
              <a:rPr lang="fr-CA" dirty="0"/>
              <a:t>Missile </a:t>
            </a:r>
            <a:r>
              <a:rPr lang="fr-CA" dirty="0" err="1"/>
              <a:t>collides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obstacles in the </a:t>
            </a:r>
            <a:r>
              <a:rPr lang="fr-CA" dirty="0" err="1"/>
              <a:t>way</a:t>
            </a:r>
            <a:endParaRPr lang="fr-CA" dirty="0"/>
          </a:p>
          <a:p>
            <a:r>
              <a:rPr lang="fr-CA" dirty="0" err="1"/>
              <a:t>Mortar’s</a:t>
            </a:r>
            <a:r>
              <a:rPr lang="fr-CA" dirty="0"/>
              <a:t> range </a:t>
            </a:r>
            <a:r>
              <a:rPr lang="fr-CA" dirty="0" err="1"/>
              <a:t>is</a:t>
            </a:r>
            <a:r>
              <a:rPr lang="fr-CA" dirty="0"/>
              <a:t> 10 </a:t>
            </a:r>
            <a:r>
              <a:rPr lang="fr-CA" dirty="0" err="1"/>
              <a:t>spaces</a:t>
            </a:r>
            <a:endParaRPr lang="fr-CA" dirty="0"/>
          </a:p>
          <a:p>
            <a:r>
              <a:rPr lang="fr-CA" dirty="0" err="1"/>
              <a:t>Mortar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collides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obstacles </a:t>
            </a:r>
            <a:r>
              <a:rPr lang="fr-CA" dirty="0" err="1"/>
              <a:t>at</a:t>
            </a:r>
            <a:r>
              <a:rPr lang="fr-CA" dirty="0"/>
              <a:t> landing</a:t>
            </a:r>
          </a:p>
          <a:p>
            <a:r>
              <a:rPr lang="fr-CA" dirty="0" err="1"/>
              <a:t>FireProjectile</a:t>
            </a:r>
            <a:r>
              <a:rPr lang="fr-CA" dirty="0"/>
              <a:t> must </a:t>
            </a:r>
            <a:r>
              <a:rPr lang="fr-CA" dirty="0" err="1"/>
              <a:t>handle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projectile type</a:t>
            </a:r>
          </a:p>
          <a:p>
            <a:r>
              <a:rPr lang="fr-CA" dirty="0"/>
              <a:t>Collisions destroy obstacles</a:t>
            </a:r>
          </a:p>
          <a:p>
            <a:r>
              <a:rPr lang="fr-CA" dirty="0"/>
              <a:t>Non-collisions </a:t>
            </a:r>
            <a:r>
              <a:rPr lang="fr-CA" dirty="0" err="1"/>
              <a:t>create</a:t>
            </a:r>
            <a:r>
              <a:rPr lang="fr-CA" dirty="0"/>
              <a:t> indestructible obstacles</a:t>
            </a:r>
          </a:p>
          <a:p>
            <a:r>
              <a:rPr lang="fr-CA" i="1" dirty="0"/>
              <a:t>Code </a:t>
            </a:r>
            <a:r>
              <a:rPr lang="fr-CA" i="1" dirty="0" err="1"/>
              <a:t>currently</a:t>
            </a:r>
            <a:r>
              <a:rPr lang="fr-CA" i="1" dirty="0"/>
              <a:t> </a:t>
            </a:r>
            <a:r>
              <a:rPr lang="fr-CA" i="1" dirty="0" err="1"/>
              <a:t>works</a:t>
            </a:r>
            <a:r>
              <a:rPr lang="fr-CA" i="1" dirty="0"/>
              <a:t>. </a:t>
            </a:r>
            <a:r>
              <a:rPr lang="fr-CA" i="1" dirty="0" err="1"/>
              <a:t>Needs</a:t>
            </a:r>
            <a:r>
              <a:rPr lang="fr-CA" i="1" dirty="0"/>
              <a:t> </a:t>
            </a:r>
            <a:r>
              <a:rPr lang="fr-CA" i="1" dirty="0" err="1"/>
              <a:t>refactored</a:t>
            </a:r>
            <a:r>
              <a:rPr lang="fr-CA" i="1" dirty="0"/>
              <a:t>.</a:t>
            </a:r>
          </a:p>
          <a:p>
            <a:r>
              <a:rPr lang="fr-CA" i="1" dirty="0" err="1"/>
              <a:t>Consider</a:t>
            </a:r>
            <a:r>
              <a:rPr lang="fr-CA" i="1" dirty="0"/>
              <a:t> abstract base class for Projectile.</a:t>
            </a:r>
          </a:p>
          <a:p>
            <a:r>
              <a:rPr lang="fr-CA" i="1" dirty="0" err="1"/>
              <a:t>Booleans</a:t>
            </a:r>
            <a:r>
              <a:rPr lang="fr-CA" i="1" dirty="0"/>
              <a:t> </a:t>
            </a:r>
            <a:r>
              <a:rPr lang="fr-CA" i="1" dirty="0" err="1"/>
              <a:t>determining</a:t>
            </a:r>
            <a:r>
              <a:rPr lang="fr-CA" i="1" dirty="0"/>
              <a:t> </a:t>
            </a:r>
            <a:r>
              <a:rPr lang="fr-CA" i="1" dirty="0" err="1"/>
              <a:t>functionality</a:t>
            </a:r>
            <a:r>
              <a:rPr lang="fr-CA" i="1" dirty="0"/>
              <a:t> are code </a:t>
            </a:r>
            <a:r>
              <a:rPr lang="fr-CA" i="1" dirty="0" err="1"/>
              <a:t>smells</a:t>
            </a:r>
            <a:r>
              <a:rPr lang="fr-CA" i="1" dirty="0"/>
              <a:t> </a:t>
            </a:r>
          </a:p>
          <a:p>
            <a:r>
              <a:rPr lang="fr-CA" i="1" dirty="0"/>
              <a:t>If a new projectile </a:t>
            </a:r>
            <a:r>
              <a:rPr lang="fr-CA" i="1" dirty="0" err="1"/>
              <a:t>is</a:t>
            </a:r>
            <a:r>
              <a:rPr lang="fr-CA" i="1" dirty="0"/>
              <a:t> </a:t>
            </a:r>
            <a:r>
              <a:rPr lang="fr-CA" i="1" dirty="0" err="1"/>
              <a:t>added</a:t>
            </a:r>
            <a:r>
              <a:rPr lang="fr-CA" i="1" dirty="0"/>
              <a:t>, </a:t>
            </a:r>
            <a:r>
              <a:rPr lang="fr-CA" i="1" dirty="0" err="1"/>
              <a:t>then</a:t>
            </a:r>
            <a:r>
              <a:rPr lang="fr-CA" i="1" dirty="0"/>
              <a:t> the </a:t>
            </a:r>
            <a:r>
              <a:rPr lang="fr-CA" i="1" dirty="0" err="1"/>
              <a:t>FireProjectile</a:t>
            </a:r>
            <a:r>
              <a:rPr lang="fr-CA" i="1" dirty="0"/>
              <a:t> has to </a:t>
            </a:r>
            <a:r>
              <a:rPr lang="fr-CA" i="1" dirty="0" err="1"/>
              <a:t>be</a:t>
            </a:r>
            <a:r>
              <a:rPr lang="fr-CA" i="1" dirty="0"/>
              <a:t> </a:t>
            </a:r>
            <a:r>
              <a:rPr lang="fr-CA" i="1" dirty="0" err="1"/>
              <a:t>changed</a:t>
            </a:r>
            <a:r>
              <a:rPr lang="fr-CA" i="1" dirty="0"/>
              <a:t> in Rover class</a:t>
            </a:r>
          </a:p>
          <a:p>
            <a:r>
              <a:rPr lang="fr-CA" i="1" dirty="0"/>
              <a:t>Type ‘</a:t>
            </a:r>
            <a:r>
              <a:rPr lang="fr-CA" i="1" dirty="0" err="1"/>
              <a:t>runcukes</a:t>
            </a:r>
            <a:r>
              <a:rPr lang="fr-CA" i="1" dirty="0"/>
              <a:t>’ </a:t>
            </a:r>
            <a:r>
              <a:rPr lang="fr-CA" i="1" dirty="0" err="1"/>
              <a:t>from</a:t>
            </a:r>
            <a:r>
              <a:rPr lang="fr-CA" i="1" dirty="0"/>
              <a:t> directory</a:t>
            </a:r>
          </a:p>
          <a:p>
            <a:endParaRPr lang="fr-CA" sz="3200" i="1" dirty="0"/>
          </a:p>
          <a:p>
            <a:pPr marL="0" indent="0">
              <a:buNone/>
            </a:pPr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28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5072" y="1690689"/>
            <a:ext cx="3586843" cy="173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400" dirty="0" smtClean="0"/>
              <a:t>Projectile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MaxRange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PositionalAdjustments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 smtClean="0"/>
              <a:t>IsCollisionDetected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Launch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83872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MaxRange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 smtClean="0"/>
              <a:t>IsCollisionDetected</a:t>
            </a:r>
            <a:endParaRPr lang="en-US" sz="1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51915" y="4706984"/>
            <a:ext cx="1981200" cy="83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MaxRange</a:t>
            </a:r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 smtClean="0"/>
              <a:t>IsCollisionDetected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4214" y="3196057"/>
            <a:ext cx="1420586" cy="13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21930" y="3370765"/>
            <a:ext cx="1300843" cy="12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/>
          <a:lstStyle/>
          <a:p>
            <a:r>
              <a:rPr lang="en-US" dirty="0" smtClean="0"/>
              <a:t>Possib</a:t>
            </a:r>
            <a:r>
              <a:rPr lang="en-US" dirty="0" smtClean="0"/>
              <a:t>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sz="32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8" y="1825625"/>
            <a:ext cx="88152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21076</TotalTime>
  <Words>243</Words>
  <Application>Microsoft Office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History</vt:lpstr>
      <vt:lpstr>What does it mean?</vt:lpstr>
      <vt:lpstr>Benefits</vt:lpstr>
      <vt:lpstr>How to implement</vt:lpstr>
      <vt:lpstr>The Kata</vt:lpstr>
      <vt:lpstr>Step One</vt:lpstr>
      <vt:lpstr>Possible Solution</vt:lpstr>
      <vt:lpstr>Possible Solution</vt:lpstr>
      <vt:lpstr>Step Two</vt:lpstr>
      <vt:lpstr>Possible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Deitz, Alec</cp:lastModifiedBy>
  <cp:revision>36</cp:revision>
  <dcterms:created xsi:type="dcterms:W3CDTF">2014-11-13T00:58:45Z</dcterms:created>
  <dcterms:modified xsi:type="dcterms:W3CDTF">2014-12-16T00:27:13Z</dcterms:modified>
</cp:coreProperties>
</file>