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75" r:id="rId4"/>
    <p:sldId id="288" r:id="rId5"/>
    <p:sldId id="276" r:id="rId6"/>
    <p:sldId id="278" r:id="rId7"/>
    <p:sldId id="289" r:id="rId8"/>
    <p:sldId id="279" r:id="rId9"/>
    <p:sldId id="28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BA9"/>
    <a:srgbClr val="BACDDF"/>
    <a:srgbClr val="8CADC9"/>
    <a:srgbClr val="528C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p:scale>
          <a:sx n="76" d="100"/>
          <a:sy n="76" d="100"/>
        </p:scale>
        <p:origin x="854"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DF4FEABC-C28A-4AC9-9A4C-9FCDC306D76E}" srcId="{4C6D1B2F-93E7-4375-B36F-43D9AAAA776D}" destId="{5D98CFC8-1DF1-47F7-95E0-46A4AE044A8E}" srcOrd="0" destOrd="0" parTransId="{EC44B745-DA87-4195-B994-2EFA2C9C8609}" sibTransId="{BDDC0252-B0C2-4D97-9EB2-5D602C384113}"/>
    <dgm:cxn modelId="{1959A118-ADE0-44B5-9287-016A34491E7E}" type="presOf" srcId="{4C6D1B2F-93E7-4375-B36F-43D9AAAA776D}" destId="{3B6D84A4-9FA2-4E45-8C4F-6B8C87BA97C8}" srcOrd="0"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FA806679-F074-4E94-AF0B-955CD28E7F80}" type="presOf" srcId="{5D98CFC8-1DF1-47F7-95E0-46A4AE044A8E}" destId="{7590995D-AAD0-4EC8-BFE4-B3513DD6CE9B}" srcOrd="1"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smtClean="0"/>
            <a:t>Printer</a:t>
          </a:r>
          <a:endParaRPr lang="en-US" sz="1700" dirty="0" smtClean="0"/>
        </a:p>
        <a:p>
          <a:r>
            <a:rPr lang="en-US" sz="1600" dirty="0" smtClean="0"/>
            <a:t>void Print</a:t>
          </a:r>
        </a:p>
        <a:p>
          <a:r>
            <a:rPr lang="en-US" sz="1600" dirty="0" smtClean="0"/>
            <a:t>void </a:t>
          </a:r>
          <a:r>
            <a:rPr lang="en-US" sz="1600" dirty="0" err="1" smtClean="0"/>
            <a:t>LoadPaper</a:t>
          </a:r>
          <a:endParaRPr lang="en-US" sz="1600" dirty="0" smtClean="0"/>
        </a:p>
        <a:p>
          <a:r>
            <a:rPr lang="en-US" sz="1600" dirty="0" smtClean="0"/>
            <a:t>void </a:t>
          </a:r>
          <a:r>
            <a:rPr lang="en-US" sz="1600" dirty="0" err="1" smtClean="0"/>
            <a:t>EjectedPrintedOutput</a:t>
          </a:r>
          <a:endParaRPr lang="en-US" sz="1600" dirty="0" smtClean="0"/>
        </a:p>
        <a:p>
          <a:r>
            <a:rPr lang="en-US" sz="1600" dirty="0" err="1" smtClean="0"/>
            <a:t>bool</a:t>
          </a:r>
          <a:r>
            <a:rPr lang="en-US" sz="1600" dirty="0" smtClean="0"/>
            <a:t> </a:t>
          </a:r>
          <a:r>
            <a:rPr lang="en-US" sz="1600" dirty="0" err="1" smtClean="0"/>
            <a:t>IsReady</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InkJetPrinter</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LaserPrinter</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F4A8544D-A266-460A-B37F-8250FCF61F12}">
      <dgm:prSet phldrT="[Text]" custT="1"/>
      <dgm:spPr/>
      <dgm:t>
        <a:bodyPr/>
        <a:lstStyle/>
        <a:p>
          <a:r>
            <a:rPr lang="en-US" sz="2400" dirty="0" smtClean="0"/>
            <a:t>3DPrinter</a:t>
          </a:r>
        </a:p>
        <a:p>
          <a:r>
            <a:rPr lang="en-US" sz="1600" dirty="0" err="1" smtClean="0"/>
            <a:t>LoadPaper</a:t>
          </a:r>
          <a:r>
            <a:rPr lang="en-US" sz="1600" dirty="0" smtClean="0"/>
            <a:t>?</a:t>
          </a:r>
          <a:endParaRPr lang="en-US" sz="1600" dirty="0"/>
        </a:p>
      </dgm:t>
    </dgm:pt>
    <dgm:pt modelId="{88D4751E-1A4A-4AAC-9D5E-DA7096157CFB}" type="parTrans" cxnId="{396A170B-5A37-4564-919A-1154A8C4F040}">
      <dgm:prSet/>
      <dgm:spPr/>
      <dgm:t>
        <a:bodyPr/>
        <a:lstStyle/>
        <a:p>
          <a:endParaRPr lang="en-US"/>
        </a:p>
      </dgm:t>
    </dgm:pt>
    <dgm:pt modelId="{4AA14347-1E7B-4A01-9DC4-1748DCCAECB3}" type="sibTrans" cxnId="{396A170B-5A37-4564-919A-1154A8C4F040}">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8772" custLinFactNeighborY="-1009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3"/>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3"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3"/>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3"/>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3"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3"/>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3BABEC06-8EAB-402F-8FF5-0AAA17EB166C}" type="pres">
      <dgm:prSet presAssocID="{88D4751E-1A4A-4AAC-9D5E-DA7096157CFB}" presName="Name37" presStyleLbl="parChTrans1D2" presStyleIdx="2" presStyleCnt="3"/>
      <dgm:spPr/>
      <dgm:t>
        <a:bodyPr/>
        <a:lstStyle/>
        <a:p>
          <a:endParaRPr lang="en-US"/>
        </a:p>
      </dgm:t>
    </dgm:pt>
    <dgm:pt modelId="{08CA2B00-D74C-4790-A7A8-9E3580A05954}" type="pres">
      <dgm:prSet presAssocID="{F4A8544D-A266-460A-B37F-8250FCF61F12}" presName="hierRoot2" presStyleCnt="0">
        <dgm:presLayoutVars>
          <dgm:hierBranch val="init"/>
        </dgm:presLayoutVars>
      </dgm:prSet>
      <dgm:spPr/>
    </dgm:pt>
    <dgm:pt modelId="{007566E5-552E-410B-8106-A3C8D177CAD3}" type="pres">
      <dgm:prSet presAssocID="{F4A8544D-A266-460A-B37F-8250FCF61F12}" presName="rootComposite" presStyleCnt="0"/>
      <dgm:spPr/>
    </dgm:pt>
    <dgm:pt modelId="{895AEE3A-FFC3-4569-8839-9B9184E6B9BC}" type="pres">
      <dgm:prSet presAssocID="{F4A8544D-A266-460A-B37F-8250FCF61F12}" presName="rootText" presStyleLbl="node2" presStyleIdx="2" presStyleCnt="3" custScaleY="86078">
        <dgm:presLayoutVars>
          <dgm:chPref val="3"/>
        </dgm:presLayoutVars>
      </dgm:prSet>
      <dgm:spPr/>
      <dgm:t>
        <a:bodyPr/>
        <a:lstStyle/>
        <a:p>
          <a:endParaRPr lang="en-US"/>
        </a:p>
      </dgm:t>
    </dgm:pt>
    <dgm:pt modelId="{BF18C05C-32BB-41BC-B775-217DC1BE825E}" type="pres">
      <dgm:prSet presAssocID="{F4A8544D-A266-460A-B37F-8250FCF61F12}" presName="rootConnector" presStyleLbl="node2" presStyleIdx="2" presStyleCnt="3"/>
      <dgm:spPr/>
      <dgm:t>
        <a:bodyPr/>
        <a:lstStyle/>
        <a:p>
          <a:endParaRPr lang="en-US"/>
        </a:p>
      </dgm:t>
    </dgm:pt>
    <dgm:pt modelId="{7E925913-9865-485F-AECD-FA28AA9611C8}" type="pres">
      <dgm:prSet presAssocID="{F4A8544D-A266-460A-B37F-8250FCF61F12}" presName="hierChild4" presStyleCnt="0"/>
      <dgm:spPr/>
    </dgm:pt>
    <dgm:pt modelId="{EA97513D-2AEF-48C2-84CF-7A694FB964FB}" type="pres">
      <dgm:prSet presAssocID="{F4A8544D-A266-460A-B37F-8250FCF61F12}" presName="hierChild5" presStyleCnt="0"/>
      <dgm:spPr/>
    </dgm:pt>
    <dgm:pt modelId="{4FAD5A79-E0C9-46D8-B355-49A9BB856ACE}" type="pres">
      <dgm:prSet presAssocID="{083F2388-16A7-4739-B139-80E2474205CE}" presName="hierChild3" presStyleCnt="0"/>
      <dgm:spPr/>
    </dgm:pt>
  </dgm:ptLst>
  <dgm:cxnLst>
    <dgm:cxn modelId="{7782359D-F300-4517-A6B2-5D5EEC51F311}" srcId="{083F2388-16A7-4739-B139-80E2474205CE}" destId="{5D17A5A9-B4D4-4BEF-BBD6-3C7E4280A3FD}" srcOrd="0" destOrd="0" parTransId="{92358F88-CE6D-482C-BA11-824AB24F41EB}" sibTransId="{960D90CA-A948-44D8-ABED-49B6A3EE5FBD}"/>
    <dgm:cxn modelId="{2C136B6C-1564-4251-8084-7DCC3A059BB9}" type="presOf" srcId="{F4A8544D-A266-460A-B37F-8250FCF61F12}" destId="{BF18C05C-32BB-41BC-B775-217DC1BE825E}" srcOrd="1" destOrd="0" presId="urn:microsoft.com/office/officeart/2005/8/layout/orgChart1"/>
    <dgm:cxn modelId="{396A170B-5A37-4564-919A-1154A8C4F040}" srcId="{083F2388-16A7-4739-B139-80E2474205CE}" destId="{F4A8544D-A266-460A-B37F-8250FCF61F12}" srcOrd="2" destOrd="0" parTransId="{88D4751E-1A4A-4AAC-9D5E-DA7096157CFB}" sibTransId="{4AA14347-1E7B-4A01-9DC4-1748DCCAECB3}"/>
    <dgm:cxn modelId="{73CA01D9-8F8A-464C-AD53-BC31F4FDDA03}" type="presOf" srcId="{88D4751E-1A4A-4AAC-9D5E-DA7096157CFB}" destId="{3BABEC06-8EAB-402F-8FF5-0AAA17EB166C}" srcOrd="0"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E6B76687-5C12-4C20-BECA-5BDD39684C70}" type="presOf" srcId="{05A432F3-7CFD-4CDB-B18D-643F94492B47}" destId="{D2CC8E9E-485B-4FD1-8F2F-3DFD8C0483EE}" srcOrd="1" destOrd="0" presId="urn:microsoft.com/office/officeart/2005/8/layout/orgChart1"/>
    <dgm:cxn modelId="{6DAEECD5-39B2-402E-B75A-098133AF1442}" type="presOf" srcId="{5D17A5A9-B4D4-4BEF-BBD6-3C7E4280A3FD}" destId="{EB8FEFE2-AD1D-4806-ACF9-819DF04A585E}" srcOrd="1"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F46C1A39-F623-4F5F-A385-1986228BE4F7}" type="presOf" srcId="{3150507B-812D-4551-AE83-C4AA4627B517}" destId="{59C72734-90A5-4DA4-855C-6C9589B4085D}" srcOrd="0" destOrd="0" presId="urn:microsoft.com/office/officeart/2005/8/layout/orgChart1"/>
    <dgm:cxn modelId="{08D579BD-0487-494B-B23E-3569F6ADC634}" type="presOf" srcId="{083F2388-16A7-4739-B139-80E2474205CE}" destId="{78EF2787-C93A-4C0D-A90A-3D5D5DA311C1}" srcOrd="1" destOrd="0" presId="urn:microsoft.com/office/officeart/2005/8/layout/orgChart1"/>
    <dgm:cxn modelId="{64C3FA0D-4D66-480A-AFE7-DB93BB040F3A}" type="presOf" srcId="{F4A8544D-A266-460A-B37F-8250FCF61F12}" destId="{895AEE3A-FFC3-4569-8839-9B9184E6B9BC}" srcOrd="0" destOrd="0" presId="urn:microsoft.com/office/officeart/2005/8/layout/orgChart1"/>
    <dgm:cxn modelId="{E4887697-80F5-49B9-92C5-223A1244F51E}" type="presOf" srcId="{5D17A5A9-B4D4-4BEF-BBD6-3C7E4280A3FD}" destId="{8AC70D85-DFD0-41C5-A5FE-4AEE87E94A0C}" srcOrd="0" destOrd="0" presId="urn:microsoft.com/office/officeart/2005/8/layout/orgChart1"/>
    <dgm:cxn modelId="{4E825CC8-DA93-444C-A680-C03B6FC97BA1}" type="presOf" srcId="{92358F88-CE6D-482C-BA11-824AB24F41EB}" destId="{DEBF7090-9372-4FAF-8016-9A5B48FE2DA9}" srcOrd="0" destOrd="0" presId="urn:microsoft.com/office/officeart/2005/8/layout/orgChart1"/>
    <dgm:cxn modelId="{09F3BAFB-1ED9-42FE-B314-48E78F7A6C0C}" type="presOf" srcId="{D3283816-78FE-4757-99BD-782DA3F06083}" destId="{26484EEF-F588-45A7-ADFF-12575C451545}" srcOrd="0" destOrd="0" presId="urn:microsoft.com/office/officeart/2005/8/layout/orgChart1"/>
    <dgm:cxn modelId="{E833C800-5E29-4079-91C2-DFBCD0D86C23}" type="presOf" srcId="{083F2388-16A7-4739-B139-80E2474205CE}" destId="{E2CFB2BF-E53E-4F52-B845-464EFDA84163}" srcOrd="0" destOrd="0" presId="urn:microsoft.com/office/officeart/2005/8/layout/orgChart1"/>
    <dgm:cxn modelId="{733514BA-1116-4947-8CE7-AB71AC171694}" type="presOf" srcId="{05A432F3-7CFD-4CDB-B18D-643F94492B47}" destId="{4FDC0DA7-637D-42FA-A790-1EA8A8D1606F}" srcOrd="0" destOrd="0" presId="urn:microsoft.com/office/officeart/2005/8/layout/orgChart1"/>
    <dgm:cxn modelId="{CE9F2B83-8A1C-4963-8903-1FB3AABD0D1F}" type="presParOf" srcId="{26484EEF-F588-45A7-ADFF-12575C451545}" destId="{4D0627E5-A5E8-4E97-97B9-9B0642003FD1}" srcOrd="0" destOrd="0" presId="urn:microsoft.com/office/officeart/2005/8/layout/orgChart1"/>
    <dgm:cxn modelId="{7683DB59-0C23-47D0-B903-5E9FF1DCF0D7}" type="presParOf" srcId="{4D0627E5-A5E8-4E97-97B9-9B0642003FD1}" destId="{7F43208A-8D30-4D5B-B11B-6B61CA3FD9DD}" srcOrd="0" destOrd="0" presId="urn:microsoft.com/office/officeart/2005/8/layout/orgChart1"/>
    <dgm:cxn modelId="{9A7B8D62-7A59-4E8D-8424-E0BB6CEBF731}" type="presParOf" srcId="{7F43208A-8D30-4D5B-B11B-6B61CA3FD9DD}" destId="{E2CFB2BF-E53E-4F52-B845-464EFDA84163}" srcOrd="0" destOrd="0" presId="urn:microsoft.com/office/officeart/2005/8/layout/orgChart1"/>
    <dgm:cxn modelId="{4CF77D9F-A378-4B44-A89D-08523C5E1A9F}" type="presParOf" srcId="{7F43208A-8D30-4D5B-B11B-6B61CA3FD9DD}" destId="{78EF2787-C93A-4C0D-A90A-3D5D5DA311C1}" srcOrd="1" destOrd="0" presId="urn:microsoft.com/office/officeart/2005/8/layout/orgChart1"/>
    <dgm:cxn modelId="{D13319AE-B411-4B18-9A1A-0DE53DD4841C}" type="presParOf" srcId="{4D0627E5-A5E8-4E97-97B9-9B0642003FD1}" destId="{64D215C2-C45A-45B1-95FC-F7BD78012B46}" srcOrd="1" destOrd="0" presId="urn:microsoft.com/office/officeart/2005/8/layout/orgChart1"/>
    <dgm:cxn modelId="{5680080E-7DF7-4B79-B6C3-7A974DDA06E6}" type="presParOf" srcId="{64D215C2-C45A-45B1-95FC-F7BD78012B46}" destId="{DEBF7090-9372-4FAF-8016-9A5B48FE2DA9}" srcOrd="0" destOrd="0" presId="urn:microsoft.com/office/officeart/2005/8/layout/orgChart1"/>
    <dgm:cxn modelId="{C644B7B2-D801-4705-AF1B-5B8CDBDD6BA0}" type="presParOf" srcId="{64D215C2-C45A-45B1-95FC-F7BD78012B46}" destId="{390D527E-4E72-445C-B665-A18DBDCB6399}" srcOrd="1" destOrd="0" presId="urn:microsoft.com/office/officeart/2005/8/layout/orgChart1"/>
    <dgm:cxn modelId="{F298D878-F1D0-42B8-8804-D0B2E7E67D9A}" type="presParOf" srcId="{390D527E-4E72-445C-B665-A18DBDCB6399}" destId="{DD80FE32-0B2A-4B91-8A6F-80A984C399F5}" srcOrd="0" destOrd="0" presId="urn:microsoft.com/office/officeart/2005/8/layout/orgChart1"/>
    <dgm:cxn modelId="{B31C1A3C-4E28-416D-9909-0C0C796200DC}" type="presParOf" srcId="{DD80FE32-0B2A-4B91-8A6F-80A984C399F5}" destId="{8AC70D85-DFD0-41C5-A5FE-4AEE87E94A0C}" srcOrd="0" destOrd="0" presId="urn:microsoft.com/office/officeart/2005/8/layout/orgChart1"/>
    <dgm:cxn modelId="{3A6B6E25-657D-47F0-8601-2440BC2BF5E9}" type="presParOf" srcId="{DD80FE32-0B2A-4B91-8A6F-80A984C399F5}" destId="{EB8FEFE2-AD1D-4806-ACF9-819DF04A585E}" srcOrd="1" destOrd="0" presId="urn:microsoft.com/office/officeart/2005/8/layout/orgChart1"/>
    <dgm:cxn modelId="{B97DED15-F4D7-4599-8D3D-DB6FEFCF81B5}" type="presParOf" srcId="{390D527E-4E72-445C-B665-A18DBDCB6399}" destId="{453B5793-BBF9-4D48-886A-E9EC742B0666}" srcOrd="1" destOrd="0" presId="urn:microsoft.com/office/officeart/2005/8/layout/orgChart1"/>
    <dgm:cxn modelId="{DABFABAA-420E-4E57-86C5-54559DDA44CD}" type="presParOf" srcId="{390D527E-4E72-445C-B665-A18DBDCB6399}" destId="{9CA67922-99E3-4BDB-9F0C-61F849EBCC92}" srcOrd="2" destOrd="0" presId="urn:microsoft.com/office/officeart/2005/8/layout/orgChart1"/>
    <dgm:cxn modelId="{0D56DC9C-3B00-4CC9-9C3D-D0E7B80D99B8}" type="presParOf" srcId="{64D215C2-C45A-45B1-95FC-F7BD78012B46}" destId="{59C72734-90A5-4DA4-855C-6C9589B4085D}" srcOrd="2" destOrd="0" presId="urn:microsoft.com/office/officeart/2005/8/layout/orgChart1"/>
    <dgm:cxn modelId="{D3C7310B-42C1-496E-AC93-52170D7B347F}" type="presParOf" srcId="{64D215C2-C45A-45B1-95FC-F7BD78012B46}" destId="{593E716A-24A2-41E7-A6EB-15761934F69A}" srcOrd="3" destOrd="0" presId="urn:microsoft.com/office/officeart/2005/8/layout/orgChart1"/>
    <dgm:cxn modelId="{AC0E7E4C-1024-4EA0-8AE1-9DBFB2B9420A}" type="presParOf" srcId="{593E716A-24A2-41E7-A6EB-15761934F69A}" destId="{4D8DF4DF-F717-4B63-BB6E-F52E7EF6B1BE}" srcOrd="0" destOrd="0" presId="urn:microsoft.com/office/officeart/2005/8/layout/orgChart1"/>
    <dgm:cxn modelId="{0C907863-E69A-4F17-B459-22546AD58189}" type="presParOf" srcId="{4D8DF4DF-F717-4B63-BB6E-F52E7EF6B1BE}" destId="{4FDC0DA7-637D-42FA-A790-1EA8A8D1606F}" srcOrd="0" destOrd="0" presId="urn:microsoft.com/office/officeart/2005/8/layout/orgChart1"/>
    <dgm:cxn modelId="{1B19CE10-630C-4807-8495-4CA3017A23E9}" type="presParOf" srcId="{4D8DF4DF-F717-4B63-BB6E-F52E7EF6B1BE}" destId="{D2CC8E9E-485B-4FD1-8F2F-3DFD8C0483EE}" srcOrd="1" destOrd="0" presId="urn:microsoft.com/office/officeart/2005/8/layout/orgChart1"/>
    <dgm:cxn modelId="{15C0B06F-AC5D-4569-8CB4-82E32D494B89}" type="presParOf" srcId="{593E716A-24A2-41E7-A6EB-15761934F69A}" destId="{ADA0517F-9803-4B30-A544-B995C4BAD09C}" srcOrd="1" destOrd="0" presId="urn:microsoft.com/office/officeart/2005/8/layout/orgChart1"/>
    <dgm:cxn modelId="{284DA164-D0A6-4481-B34E-57FA5B8118CE}" type="presParOf" srcId="{593E716A-24A2-41E7-A6EB-15761934F69A}" destId="{6A493EDB-7F37-481C-A692-140878020B8A}" srcOrd="2" destOrd="0" presId="urn:microsoft.com/office/officeart/2005/8/layout/orgChart1"/>
    <dgm:cxn modelId="{BEEAE2E0-00AA-4E1E-A801-A97E4DED7803}" type="presParOf" srcId="{64D215C2-C45A-45B1-95FC-F7BD78012B46}" destId="{3BABEC06-8EAB-402F-8FF5-0AAA17EB166C}" srcOrd="4" destOrd="0" presId="urn:microsoft.com/office/officeart/2005/8/layout/orgChart1"/>
    <dgm:cxn modelId="{373EC1CF-3F24-4F9E-89B8-C0D066326007}" type="presParOf" srcId="{64D215C2-C45A-45B1-95FC-F7BD78012B46}" destId="{08CA2B00-D74C-4790-A7A8-9E3580A05954}" srcOrd="5" destOrd="0" presId="urn:microsoft.com/office/officeart/2005/8/layout/orgChart1"/>
    <dgm:cxn modelId="{BB067B67-80CF-4A93-8EFF-614771F26C65}" type="presParOf" srcId="{08CA2B00-D74C-4790-A7A8-9E3580A05954}" destId="{007566E5-552E-410B-8106-A3C8D177CAD3}" srcOrd="0" destOrd="0" presId="urn:microsoft.com/office/officeart/2005/8/layout/orgChart1"/>
    <dgm:cxn modelId="{294F8219-04B1-4B2D-8C09-A8D0863AD552}" type="presParOf" srcId="{007566E5-552E-410B-8106-A3C8D177CAD3}" destId="{895AEE3A-FFC3-4569-8839-9B9184E6B9BC}" srcOrd="0" destOrd="0" presId="urn:microsoft.com/office/officeart/2005/8/layout/orgChart1"/>
    <dgm:cxn modelId="{F040F3C2-961D-42E9-B5A4-1D9C3614BD20}" type="presParOf" srcId="{007566E5-552E-410B-8106-A3C8D177CAD3}" destId="{BF18C05C-32BB-41BC-B775-217DC1BE825E}" srcOrd="1" destOrd="0" presId="urn:microsoft.com/office/officeart/2005/8/layout/orgChart1"/>
    <dgm:cxn modelId="{67750826-BD21-4F54-A0DB-152072D3A077}" type="presParOf" srcId="{08CA2B00-D74C-4790-A7A8-9E3580A05954}" destId="{7E925913-9865-485F-AECD-FA28AA9611C8}" srcOrd="1" destOrd="0" presId="urn:microsoft.com/office/officeart/2005/8/layout/orgChart1"/>
    <dgm:cxn modelId="{D524F5C1-F789-471C-BD7E-6A5DE2BF3BCA}" type="presParOf" srcId="{08CA2B00-D74C-4790-A7A8-9E3580A05954}" destId="{EA97513D-2AEF-48C2-84CF-7A694FB964FB}" srcOrd="2" destOrd="0" presId="urn:microsoft.com/office/officeart/2005/8/layout/orgChart1"/>
    <dgm:cxn modelId="{AC8408A5-37C0-457E-81B2-EFEC4D3CA12C}"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custLinFactNeighborX="6678">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a:ln>
          <a:solidFill>
            <a:schemeClr val="accent1">
              <a:shade val="60000"/>
              <a:hueOff val="0"/>
              <a:satOff val="0"/>
              <a:lumOff val="0"/>
              <a:alpha val="0"/>
            </a:schemeClr>
          </a:solidFill>
        </a:ln>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custLinFactNeighborX="39895">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D8B03971-C8A4-4705-8B3A-D90EC0FEABAC}" type="presOf" srcId="{15DD8198-1C9F-4FA9-8394-597982486E4D}" destId="{DE84DD93-A530-4686-933C-FF082EAE8304}" srcOrd="0"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74BECB61-0730-467F-8D5B-44EF1D387417}" type="presOf" srcId="{B69E64D2-89D0-408B-A1D9-F96429CDF80B}" destId="{99F55C7A-3A6D-46F6-AD23-25BA8E6295F1}"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51D50744-FDE4-4638-9B23-C35F160337D0}" type="presOf" srcId="{15DD8198-1C9F-4FA9-8394-597982486E4D}" destId="{61A15FF2-A3B1-4858-804C-74AD7697E385}" srcOrd="1" destOrd="0" presId="urn:microsoft.com/office/officeart/2005/8/layout/orgChart1"/>
    <dgm:cxn modelId="{12EFDF6D-3397-44EA-BE76-BDE23A5856C2}" type="presOf" srcId="{AE1AB59A-4FA1-4929-8E30-2FC6FDE5598D}" destId="{10031303-D6CC-460D-8477-671AC540691F}" srcOrd="0" destOrd="0" presId="urn:microsoft.com/office/officeart/2005/8/layout/orgChart1"/>
    <dgm:cxn modelId="{118BD7AF-6416-4F72-BA1C-EB724721845B}" type="presOf" srcId="{FCAF5CA3-E407-42DF-BFAF-B4C790CEB42E}" destId="{E7E9096E-5B85-4DAE-8A92-B32122D554DA}" srcOrd="1" destOrd="0" presId="urn:microsoft.com/office/officeart/2005/8/layout/orgChart1"/>
    <dgm:cxn modelId="{CA7A2DDE-F3C9-46B1-9D25-72CFE6E83895}" type="presOf" srcId="{9D820CB8-269E-48F2-861F-C48B61090726}" destId="{8A67DA3C-0C84-4FD5-B299-37F023E8DB22}" srcOrd="0" destOrd="0" presId="urn:microsoft.com/office/officeart/2005/8/layout/orgChart1"/>
    <dgm:cxn modelId="{A9B4742D-02A4-401A-8F2D-3DF98A501930}" type="presOf" srcId="{B69E64D2-89D0-408B-A1D9-F96429CDF80B}" destId="{350C89A5-4C33-41CD-BE00-D45BB782986B}" srcOrd="0" destOrd="0" presId="urn:microsoft.com/office/officeart/2005/8/layout/orgChart1"/>
    <dgm:cxn modelId="{73E12EEA-8DAF-481C-AB4D-D116E6BD09FC}" type="presOf" srcId="{DC6F2820-4AB9-43D4-A9D8-697C7303C4B0}" destId="{73A11444-7B4F-40B6-B2AC-83417D2CA7EE}"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BB9C5580-FE57-44C1-96F8-4A46C7A4D6AC}" type="presOf" srcId="{8F9F58D1-0DA3-4D3A-897E-8C49B63C9BEF}" destId="{D06A42CE-78DA-4F9F-AE2C-74462883B9DB}" srcOrd="1" destOrd="0" presId="urn:microsoft.com/office/officeart/2005/8/layout/orgChart1"/>
    <dgm:cxn modelId="{1F796975-CE98-4D6A-9D36-117874B67791}" type="presOf" srcId="{DC6F2820-4AB9-43D4-A9D8-697C7303C4B0}" destId="{30763E42-66EC-4DE4-A0FD-8EFA5B2B8A7A}" srcOrd="1"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182893F2-5640-4783-AB31-174A23E480A9}" type="presOf" srcId="{8F9F58D1-0DA3-4D3A-897E-8C49B63C9BEF}" destId="{7516BFC7-C7EE-429F-8028-4E746B74A110}" srcOrd="0" destOrd="0" presId="urn:microsoft.com/office/officeart/2005/8/layout/orgChart1"/>
    <dgm:cxn modelId="{1BC64998-7F0D-4247-920E-EA1C7A0B9A60}" type="presOf" srcId="{607CC2C5-AD42-4C05-8A79-5789FBD3CE09}" destId="{9236482F-9E78-45CF-983F-8C94FFC7C1E1}"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68437985-04A0-49E0-9238-EF2816856E7E}" type="presOf" srcId="{FCAF5CA3-E407-42DF-BFAF-B4C790CEB42E}" destId="{EB7685EF-9290-4471-AB78-B49D313A5DC1}" srcOrd="0" destOrd="0" presId="urn:microsoft.com/office/officeart/2005/8/layout/orgChart1"/>
    <dgm:cxn modelId="{0219EEDF-463C-4553-9FD4-25F2977A89CB}" type="presOf" srcId="{BC546687-0DC4-454F-A03E-BB4296CBA200}" destId="{FAEA7500-A76E-4BA4-86A9-A28FB4FFBE65}" srcOrd="0" destOrd="0" presId="urn:microsoft.com/office/officeart/2005/8/layout/orgChart1"/>
    <dgm:cxn modelId="{C8CE4479-A368-4436-8514-81132F5D12D0}" type="presOf" srcId="{CE6ACA6B-6BAA-482F-9E8D-2F3FC7DAE7DB}" destId="{196C9AFB-3008-4ADE-AE21-853A5A81A889}" srcOrd="0" destOrd="0" presId="urn:microsoft.com/office/officeart/2005/8/layout/orgChart1"/>
    <dgm:cxn modelId="{7F00C632-4DF8-49EC-A936-E861D4147059}" type="presParOf" srcId="{8A67DA3C-0C84-4FD5-B299-37F023E8DB22}" destId="{52407019-8438-4C22-9D70-879C08D9D38F}" srcOrd="0" destOrd="0" presId="urn:microsoft.com/office/officeart/2005/8/layout/orgChart1"/>
    <dgm:cxn modelId="{9DF21B7A-E410-417E-844B-2EAC9539464C}" type="presParOf" srcId="{52407019-8438-4C22-9D70-879C08D9D38F}" destId="{20F4FDFB-665E-408B-AF4D-479A34508253}" srcOrd="0" destOrd="0" presId="urn:microsoft.com/office/officeart/2005/8/layout/orgChart1"/>
    <dgm:cxn modelId="{15CD3B3A-BD9A-4994-8BF0-563136F1EACE}" type="presParOf" srcId="{20F4FDFB-665E-408B-AF4D-479A34508253}" destId="{DE84DD93-A530-4686-933C-FF082EAE8304}" srcOrd="0" destOrd="0" presId="urn:microsoft.com/office/officeart/2005/8/layout/orgChart1"/>
    <dgm:cxn modelId="{A56CE334-A1DB-4791-A120-2AFD7DB4BD71}" type="presParOf" srcId="{20F4FDFB-665E-408B-AF4D-479A34508253}" destId="{61A15FF2-A3B1-4858-804C-74AD7697E385}" srcOrd="1" destOrd="0" presId="urn:microsoft.com/office/officeart/2005/8/layout/orgChart1"/>
    <dgm:cxn modelId="{5DA1C50D-0778-4898-848B-3ACABA527817}" type="presParOf" srcId="{52407019-8438-4C22-9D70-879C08D9D38F}" destId="{306A379E-C1C6-4675-B242-2EF3DFF75286}" srcOrd="1" destOrd="0" presId="urn:microsoft.com/office/officeart/2005/8/layout/orgChart1"/>
    <dgm:cxn modelId="{7678FAEA-8FC6-410F-BF2A-EF9F7F56A2AC}" type="presParOf" srcId="{306A379E-C1C6-4675-B242-2EF3DFF75286}" destId="{9236482F-9E78-45CF-983F-8C94FFC7C1E1}" srcOrd="0" destOrd="0" presId="urn:microsoft.com/office/officeart/2005/8/layout/orgChart1"/>
    <dgm:cxn modelId="{FCE53775-E1ED-48E8-BD7F-C1F746200A76}" type="presParOf" srcId="{306A379E-C1C6-4675-B242-2EF3DFF75286}" destId="{6BE577AF-6307-4140-9603-B965B780DC9C}" srcOrd="1" destOrd="0" presId="urn:microsoft.com/office/officeart/2005/8/layout/orgChart1"/>
    <dgm:cxn modelId="{C93BF86D-0817-4DD7-953A-A563A9A6EB3C}" type="presParOf" srcId="{6BE577AF-6307-4140-9603-B965B780DC9C}" destId="{C532B48E-16AB-4C7D-8240-5366C052AB1F}" srcOrd="0" destOrd="0" presId="urn:microsoft.com/office/officeart/2005/8/layout/orgChart1"/>
    <dgm:cxn modelId="{CC1E966D-2494-4238-942D-CA94733C3BD1}" type="presParOf" srcId="{C532B48E-16AB-4C7D-8240-5366C052AB1F}" destId="{350C89A5-4C33-41CD-BE00-D45BB782986B}" srcOrd="0" destOrd="0" presId="urn:microsoft.com/office/officeart/2005/8/layout/orgChart1"/>
    <dgm:cxn modelId="{413DF656-391E-458B-948B-C08F33579675}" type="presParOf" srcId="{C532B48E-16AB-4C7D-8240-5366C052AB1F}" destId="{99F55C7A-3A6D-46F6-AD23-25BA8E6295F1}" srcOrd="1" destOrd="0" presId="urn:microsoft.com/office/officeart/2005/8/layout/orgChart1"/>
    <dgm:cxn modelId="{50CEC80E-E12D-4CCD-9649-908E8BF1DEE6}" type="presParOf" srcId="{6BE577AF-6307-4140-9603-B965B780DC9C}" destId="{71F4B0F3-D811-4BDA-BE6B-8EFDBA2D8AED}" srcOrd="1" destOrd="0" presId="urn:microsoft.com/office/officeart/2005/8/layout/orgChart1"/>
    <dgm:cxn modelId="{06087401-4DF6-4446-9342-00BD92B15003}" type="presParOf" srcId="{71F4B0F3-D811-4BDA-BE6B-8EFDBA2D8AED}" destId="{10031303-D6CC-460D-8477-671AC540691F}" srcOrd="0" destOrd="0" presId="urn:microsoft.com/office/officeart/2005/8/layout/orgChart1"/>
    <dgm:cxn modelId="{74210C1E-9D75-4736-A91F-95005DCB8472}" type="presParOf" srcId="{71F4B0F3-D811-4BDA-BE6B-8EFDBA2D8AED}" destId="{7A63EBB7-17A9-4312-B54A-112F0EE2449A}" srcOrd="1" destOrd="0" presId="urn:microsoft.com/office/officeart/2005/8/layout/orgChart1"/>
    <dgm:cxn modelId="{45B09708-D1A6-47C9-845E-52D6F3B922CA}" type="presParOf" srcId="{7A63EBB7-17A9-4312-B54A-112F0EE2449A}" destId="{1595364F-B164-43B7-B691-C6DECB3D7178}" srcOrd="0" destOrd="0" presId="urn:microsoft.com/office/officeart/2005/8/layout/orgChart1"/>
    <dgm:cxn modelId="{CDC1AFAF-4B01-4215-987C-BC2223164784}" type="presParOf" srcId="{1595364F-B164-43B7-B691-C6DECB3D7178}" destId="{73A11444-7B4F-40B6-B2AC-83417D2CA7EE}" srcOrd="0" destOrd="0" presId="urn:microsoft.com/office/officeart/2005/8/layout/orgChart1"/>
    <dgm:cxn modelId="{A8479A51-5800-4B08-9334-16803934D71F}" type="presParOf" srcId="{1595364F-B164-43B7-B691-C6DECB3D7178}" destId="{30763E42-66EC-4DE4-A0FD-8EFA5B2B8A7A}" srcOrd="1" destOrd="0" presId="urn:microsoft.com/office/officeart/2005/8/layout/orgChart1"/>
    <dgm:cxn modelId="{EDECA79C-70CA-4A0F-9F8F-E6DA5DFE2E6D}" type="presParOf" srcId="{7A63EBB7-17A9-4312-B54A-112F0EE2449A}" destId="{A89E9F4C-D242-4ACD-8150-008EA6F68A2F}" srcOrd="1" destOrd="0" presId="urn:microsoft.com/office/officeart/2005/8/layout/orgChart1"/>
    <dgm:cxn modelId="{B9B9675A-E719-4B9A-B205-CA70931B1A7C}" type="presParOf" srcId="{7A63EBB7-17A9-4312-B54A-112F0EE2449A}" destId="{8BFF7AF2-2479-4266-86BC-D750EED5C377}" srcOrd="2" destOrd="0" presId="urn:microsoft.com/office/officeart/2005/8/layout/orgChart1"/>
    <dgm:cxn modelId="{3B31CF11-EF25-462C-B07D-C4582D36EEC8}" type="presParOf" srcId="{71F4B0F3-D811-4BDA-BE6B-8EFDBA2D8AED}" destId="{FAEA7500-A76E-4BA4-86A9-A28FB4FFBE65}" srcOrd="2" destOrd="0" presId="urn:microsoft.com/office/officeart/2005/8/layout/orgChart1"/>
    <dgm:cxn modelId="{D27AE57B-C3D0-4CF6-BA4B-99932BD22AEA}" type="presParOf" srcId="{71F4B0F3-D811-4BDA-BE6B-8EFDBA2D8AED}" destId="{959CE7DC-067E-4D32-A09F-DC620D6F9979}" srcOrd="3" destOrd="0" presId="urn:microsoft.com/office/officeart/2005/8/layout/orgChart1"/>
    <dgm:cxn modelId="{36DB7DC9-DB81-4CC0-A82B-682372DD016F}" type="presParOf" srcId="{959CE7DC-067E-4D32-A09F-DC620D6F9979}" destId="{0797E2FB-35F2-49E8-BFFD-467A3763300A}" srcOrd="0" destOrd="0" presId="urn:microsoft.com/office/officeart/2005/8/layout/orgChart1"/>
    <dgm:cxn modelId="{45D03E9A-ED61-475D-8CAD-4A50AA1F8095}" type="presParOf" srcId="{0797E2FB-35F2-49E8-BFFD-467A3763300A}" destId="{EB7685EF-9290-4471-AB78-B49D313A5DC1}" srcOrd="0" destOrd="0" presId="urn:microsoft.com/office/officeart/2005/8/layout/orgChart1"/>
    <dgm:cxn modelId="{D6B66EEF-93A5-44E6-8866-3CA0FC6602A3}" type="presParOf" srcId="{0797E2FB-35F2-49E8-BFFD-467A3763300A}" destId="{E7E9096E-5B85-4DAE-8A92-B32122D554DA}" srcOrd="1" destOrd="0" presId="urn:microsoft.com/office/officeart/2005/8/layout/orgChart1"/>
    <dgm:cxn modelId="{57B92AAA-DBD9-411F-9105-0E498BB39595}" type="presParOf" srcId="{959CE7DC-067E-4D32-A09F-DC620D6F9979}" destId="{60CD033D-F16C-4F63-9EF8-5FC60D8842B9}" srcOrd="1" destOrd="0" presId="urn:microsoft.com/office/officeart/2005/8/layout/orgChart1"/>
    <dgm:cxn modelId="{6FAE577C-1FFC-4130-933E-CCB73C2E6154}" type="presParOf" srcId="{959CE7DC-067E-4D32-A09F-DC620D6F9979}" destId="{4443C065-8D5D-4627-8DA8-E5405478BFEC}" srcOrd="2" destOrd="0" presId="urn:microsoft.com/office/officeart/2005/8/layout/orgChart1"/>
    <dgm:cxn modelId="{397EFDA9-CDCE-4348-8644-D40CD82EFBCE}" type="presParOf" srcId="{6BE577AF-6307-4140-9603-B965B780DC9C}" destId="{887F5AE4-92E5-438E-A616-8F1C6758AA13}" srcOrd="2" destOrd="0" presId="urn:microsoft.com/office/officeart/2005/8/layout/orgChart1"/>
    <dgm:cxn modelId="{A797A512-DC36-425D-93E8-478D41EF2A43}" type="presParOf" srcId="{306A379E-C1C6-4675-B242-2EF3DFF75286}" destId="{196C9AFB-3008-4ADE-AE21-853A5A81A889}" srcOrd="2" destOrd="0" presId="urn:microsoft.com/office/officeart/2005/8/layout/orgChart1"/>
    <dgm:cxn modelId="{32A364DC-10DB-4812-8D2B-5E155D696B03}" type="presParOf" srcId="{306A379E-C1C6-4675-B242-2EF3DFF75286}" destId="{7A56CFF7-D0F7-429D-859D-542846B67EDE}" srcOrd="3" destOrd="0" presId="urn:microsoft.com/office/officeart/2005/8/layout/orgChart1"/>
    <dgm:cxn modelId="{238BA447-1A7C-4672-A7FE-94165E2E1367}" type="presParOf" srcId="{7A56CFF7-D0F7-429D-859D-542846B67EDE}" destId="{F7475E46-1631-4F1A-8D55-C9D64F40294E}" srcOrd="0" destOrd="0" presId="urn:microsoft.com/office/officeart/2005/8/layout/orgChart1"/>
    <dgm:cxn modelId="{D054974D-73D1-4001-BD98-480D3C09C513}" type="presParOf" srcId="{F7475E46-1631-4F1A-8D55-C9D64F40294E}" destId="{7516BFC7-C7EE-429F-8028-4E746B74A110}" srcOrd="0" destOrd="0" presId="urn:microsoft.com/office/officeart/2005/8/layout/orgChart1"/>
    <dgm:cxn modelId="{DC569CAB-6976-4A9A-A7F4-88E38B9F01FC}" type="presParOf" srcId="{F7475E46-1631-4F1A-8D55-C9D64F40294E}" destId="{D06A42CE-78DA-4F9F-AE2C-74462883B9DB}" srcOrd="1" destOrd="0" presId="urn:microsoft.com/office/officeart/2005/8/layout/orgChart1"/>
    <dgm:cxn modelId="{31CF5C19-EB39-47D5-8C44-C50CABEEFE75}" type="presParOf" srcId="{7A56CFF7-D0F7-429D-859D-542846B67EDE}" destId="{E619850C-BCCA-41D9-B4C1-69818E04516C}" srcOrd="1" destOrd="0" presId="urn:microsoft.com/office/officeart/2005/8/layout/orgChart1"/>
    <dgm:cxn modelId="{FBFB4F9A-ED95-4583-A680-7A1E8FF2FB6D}" type="presParOf" srcId="{7A56CFF7-D0F7-429D-859D-542846B67EDE}" destId="{470D7942-75B1-4E99-8405-AF734CE6688B}" srcOrd="2" destOrd="0" presId="urn:microsoft.com/office/officeart/2005/8/layout/orgChart1"/>
    <dgm:cxn modelId="{F2629C48-FB66-4257-92D3-0D490277F09E}"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97063073-648E-443A-A06B-62F8EAAC6004}" type="presOf" srcId="{A12C770E-C026-4387-98DA-3E373E111460}" destId="{FAFA59A7-D689-4E6A-BB75-8AB35D5BCBA7}" srcOrd="1"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Trout</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B9664BD0-D8F6-4814-9C52-AEBF631F1691}" type="presOf" srcId="{A533C321-EF49-41BD-9F7F-1D00F5F2A1E4}" destId="{152AA4C6-13C9-46E5-A1C4-470A8E17A32E}" srcOrd="0" destOrd="0" presId="urn:microsoft.com/office/officeart/2005/8/layout/orgChart1"/>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6B7115E3-0C75-400B-B60C-6851AF68CA74}" srcId="{B031DAD4-69FD-42E4-818C-7AAFED58E368}" destId="{61850E55-ADD2-4411-8D73-2BD50B642847}" srcOrd="0" destOrd="0" parTransId="{077C90AE-5D62-49C3-B889-4DD360CD71C8}" sibTransId="{DBA72C9B-8E93-4148-8EC1-E6025B9EFC1B}"/>
    <dgm:cxn modelId="{11D29EEF-DBF4-4CCF-9B31-DC54694AF72B}" srcId="{A533C321-EF49-41BD-9F7F-1D00F5F2A1E4}" destId="{2060FE01-4AE3-40CD-8B3D-22D6BFF72F86}" srcOrd="0" destOrd="0" parTransId="{A10DCA29-F747-46CF-A710-1A52868B6D65}" sibTransId="{9C622940-FCC3-463A-B36A-E3FB06612FCB}"/>
    <dgm:cxn modelId="{E0A0332E-5108-41DA-85A5-B195FA2FA6BB}" type="presOf" srcId="{61850E55-ADD2-4411-8D73-2BD50B642847}" destId="{2358048C-E1D5-4FC4-8FDB-2E2E2CAA73CD}" srcOrd="1"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828C254A-D2D7-479A-B065-9465961FB0B0}" type="presOf" srcId="{721A7D10-D8BA-4B20-88C6-4F8A95EA434A}" destId="{B5176587-7DBE-47D0-971A-F5D95AD067F2}" srcOrd="0"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5E9EC71E-6877-46A7-A136-E0327BE67095}" srcId="{06E45860-05CF-46F3-A727-7164BE32B0B0}" destId="{25CCFC31-0945-4996-A682-C538438BB52B}" srcOrd="0" destOrd="0" parTransId="{721A7D10-D8BA-4B20-88C6-4F8A95EA434A}" sibTransId="{2CD2FF45-A0AB-448E-8ECF-0D507EA295C7}"/>
    <dgm:cxn modelId="{CD88BDF4-4C0E-424E-AD76-D37258C68201}" type="presOf" srcId="{2060FE01-4AE3-40CD-8B3D-22D6BFF72F86}" destId="{85CDDB2E-BA35-473D-AD81-A673775F16B9}" srcOrd="1" destOrd="0" presId="urn:microsoft.com/office/officeart/2005/8/layout/orgChart1"/>
    <dgm:cxn modelId="{CEAD0360-DB56-4D7A-9C91-E0D14445D45C}" type="presOf" srcId="{25CCFC31-0945-4996-A682-C538438BB52B}" destId="{ED4945D6-CAF2-4112-8000-3AE94495FA70}" srcOrd="1" destOrd="0" presId="urn:microsoft.com/office/officeart/2005/8/layout/orgChart1"/>
    <dgm:cxn modelId="{19DBB35F-D7A0-49A2-966F-7D6E4AF48B4B}" type="presOf" srcId="{06E45860-05CF-46F3-A727-7164BE32B0B0}" destId="{0E9257AF-3A88-499B-B8B0-573519ED7D65}" srcOrd="0"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E3127EFB-E0FC-42A6-A1DC-AF3C26D4BAD8}" type="presOf" srcId="{B031DAD4-69FD-42E4-818C-7AAFED58E368}" destId="{E11CD33F-4678-4909-AF34-0F435EBD7D9F}"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EC06-8EAB-402F-8FF5-0AAA17EB166C}">
      <dsp:nvSpPr>
        <dsp:cNvPr id="0" name=""/>
        <dsp:cNvSpPr/>
      </dsp:nvSpPr>
      <dsp:spPr>
        <a:xfrm>
          <a:off x="4969332" y="2111493"/>
          <a:ext cx="3268275" cy="654609"/>
        </a:xfrm>
        <a:custGeom>
          <a:avLst/>
          <a:gdLst/>
          <a:ahLst/>
          <a:cxnLst/>
          <a:rect l="0" t="0" r="0" b="0"/>
          <a:pathLst>
            <a:path>
              <a:moveTo>
                <a:pt x="0" y="0"/>
              </a:moveTo>
              <a:lnTo>
                <a:pt x="0" y="390745"/>
              </a:lnTo>
              <a:lnTo>
                <a:pt x="3268275" y="390745"/>
              </a:lnTo>
              <a:lnTo>
                <a:pt x="3268275"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72734-90A5-4DA4-855C-6C9589B4085D}">
      <dsp:nvSpPr>
        <dsp:cNvPr id="0" name=""/>
        <dsp:cNvSpPr/>
      </dsp:nvSpPr>
      <dsp:spPr>
        <a:xfrm>
          <a:off x="4921615" y="2111493"/>
          <a:ext cx="91440" cy="654609"/>
        </a:xfrm>
        <a:custGeom>
          <a:avLst/>
          <a:gdLst/>
          <a:ahLst/>
          <a:cxnLst/>
          <a:rect l="0" t="0" r="0" b="0"/>
          <a:pathLst>
            <a:path>
              <a:moveTo>
                <a:pt x="47717" y="0"/>
              </a:moveTo>
              <a:lnTo>
                <a:pt x="47717" y="390745"/>
              </a:lnTo>
              <a:lnTo>
                <a:pt x="45720" y="390745"/>
              </a:lnTo>
              <a:lnTo>
                <a:pt x="4572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1478620" y="2111493"/>
          <a:ext cx="3490712" cy="654609"/>
        </a:xfrm>
        <a:custGeom>
          <a:avLst/>
          <a:gdLst/>
          <a:ahLst/>
          <a:cxnLst/>
          <a:rect l="0" t="0" r="0" b="0"/>
          <a:pathLst>
            <a:path>
              <a:moveTo>
                <a:pt x="3490712" y="0"/>
              </a:moveTo>
              <a:lnTo>
                <a:pt x="3490712" y="390745"/>
              </a:lnTo>
              <a:lnTo>
                <a:pt x="0" y="390745"/>
              </a:lnTo>
              <a:lnTo>
                <a:pt x="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3712835" y="376785"/>
          <a:ext cx="2512994" cy="1734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Printer</a:t>
          </a:r>
          <a:endParaRPr lang="en-US" sz="1700" kern="1200" dirty="0" smtClean="0"/>
        </a:p>
        <a:p>
          <a:pPr lvl="0" algn="ctr" defTabSz="1066800">
            <a:lnSpc>
              <a:spcPct val="90000"/>
            </a:lnSpc>
            <a:spcBef>
              <a:spcPct val="0"/>
            </a:spcBef>
            <a:spcAft>
              <a:spcPct val="35000"/>
            </a:spcAft>
          </a:pPr>
          <a:r>
            <a:rPr lang="en-US" sz="1600" kern="1200" dirty="0" smtClean="0"/>
            <a:t>void Print</a:t>
          </a:r>
        </a:p>
        <a:p>
          <a:pPr lvl="0" algn="ctr" defTabSz="1066800">
            <a:lnSpc>
              <a:spcPct val="90000"/>
            </a:lnSpc>
            <a:spcBef>
              <a:spcPct val="0"/>
            </a:spcBef>
            <a:spcAft>
              <a:spcPct val="35000"/>
            </a:spcAft>
          </a:pPr>
          <a:r>
            <a:rPr lang="en-US" sz="1600" kern="1200" dirty="0" smtClean="0"/>
            <a:t>void </a:t>
          </a:r>
          <a:r>
            <a:rPr lang="en-US" sz="1600" kern="1200" dirty="0" err="1" smtClean="0"/>
            <a:t>LoadPaper</a:t>
          </a:r>
          <a:endParaRPr lang="en-US" sz="16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EjectedPrintedOutput</a:t>
          </a:r>
          <a:endParaRPr lang="en-US" sz="1600" kern="1200" dirty="0" smtClean="0"/>
        </a:p>
        <a:p>
          <a:pPr lvl="0" algn="ctr" defTabSz="1066800">
            <a:lnSpc>
              <a:spcPct val="90000"/>
            </a:lnSpc>
            <a:spcBef>
              <a:spcPct val="0"/>
            </a:spcBef>
            <a:spcAft>
              <a:spcPct val="35000"/>
            </a:spcAft>
          </a:pPr>
          <a:r>
            <a:rPr lang="en-US" sz="1600" kern="1200" dirty="0" err="1" smtClean="0"/>
            <a:t>bool</a:t>
          </a:r>
          <a:r>
            <a:rPr lang="en-US" sz="1600" kern="1200" dirty="0" smtClean="0"/>
            <a:t> </a:t>
          </a:r>
          <a:r>
            <a:rPr lang="en-US" sz="1600" kern="1200" dirty="0" err="1" smtClean="0"/>
            <a:t>IsReady</a:t>
          </a:r>
          <a:endParaRPr lang="en-US" sz="1600" kern="1200" dirty="0"/>
        </a:p>
      </dsp:txBody>
      <dsp:txXfrm>
        <a:off x="3712835" y="376785"/>
        <a:ext cx="2512994" cy="1734707"/>
      </dsp:txXfrm>
    </dsp:sp>
    <dsp:sp modelId="{8AC70D85-DFD0-41C5-A5FE-4AEE87E94A0C}">
      <dsp:nvSpPr>
        <dsp:cNvPr id="0" name=""/>
        <dsp:cNvSpPr/>
      </dsp:nvSpPr>
      <dsp:spPr>
        <a:xfrm>
          <a:off x="3680" y="2766103"/>
          <a:ext cx="2949878" cy="1070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InkJetPrinter</a:t>
          </a:r>
          <a:endParaRPr lang="en-US" sz="1600" kern="1200" dirty="0"/>
        </a:p>
      </dsp:txBody>
      <dsp:txXfrm>
        <a:off x="3680" y="2766103"/>
        <a:ext cx="2949878" cy="1070573"/>
      </dsp:txXfrm>
    </dsp:sp>
    <dsp:sp modelId="{4FDC0DA7-637D-42FA-A790-1EA8A8D1606F}">
      <dsp:nvSpPr>
        <dsp:cNvPr id="0" name=""/>
        <dsp:cNvSpPr/>
      </dsp:nvSpPr>
      <dsp:spPr>
        <a:xfrm>
          <a:off x="3481288" y="2766103"/>
          <a:ext cx="2972093" cy="10812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LaserPrinter</a:t>
          </a:r>
          <a:endParaRPr lang="en-US" sz="1600" kern="1200" dirty="0"/>
        </a:p>
      </dsp:txBody>
      <dsp:txXfrm>
        <a:off x="3481288" y="2766103"/>
        <a:ext cx="2972093" cy="1081266"/>
      </dsp:txXfrm>
    </dsp:sp>
    <dsp:sp modelId="{895AEE3A-FFC3-4569-8839-9B9184E6B9BC}">
      <dsp:nvSpPr>
        <dsp:cNvPr id="0" name=""/>
        <dsp:cNvSpPr/>
      </dsp:nvSpPr>
      <dsp:spPr>
        <a:xfrm>
          <a:off x="6981110" y="2766103"/>
          <a:ext cx="2512994" cy="10815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3DPrinter</a:t>
          </a:r>
        </a:p>
        <a:p>
          <a:pPr lvl="0" algn="ctr" defTabSz="1066800">
            <a:lnSpc>
              <a:spcPct val="90000"/>
            </a:lnSpc>
            <a:spcBef>
              <a:spcPct val="0"/>
            </a:spcBef>
            <a:spcAft>
              <a:spcPct val="35000"/>
            </a:spcAft>
          </a:pPr>
          <a:r>
            <a:rPr lang="en-US" sz="1600" kern="1200" dirty="0" err="1" smtClean="0"/>
            <a:t>LoadPaper</a:t>
          </a:r>
          <a:r>
            <a:rPr lang="en-US" sz="1600" kern="1200" dirty="0" smtClean="0"/>
            <a:t>?</a:t>
          </a:r>
          <a:endParaRPr lang="en-US" sz="1600" kern="1200" dirty="0"/>
        </a:p>
      </dsp:txBody>
      <dsp:txXfrm>
        <a:off x="6981110" y="2766103"/>
        <a:ext cx="2512994" cy="1081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690529" y="2256920"/>
          <a:ext cx="587840" cy="687122"/>
        </a:xfrm>
        <a:custGeom>
          <a:avLst/>
          <a:gdLst/>
          <a:ahLst/>
          <a:cxnLst/>
          <a:rect l="0" t="0" r="0" b="0"/>
          <a:pathLst>
            <a:path>
              <a:moveTo>
                <a:pt x="587840" y="0"/>
              </a:moveTo>
              <a:lnTo>
                <a:pt x="587840"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771577"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771577"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7504630" y="1133479"/>
          <a:ext cx="466832" cy="475782"/>
        </a:xfrm>
        <a:custGeom>
          <a:avLst/>
          <a:gdLst/>
          <a:ahLst/>
          <a:cxnLst/>
          <a:rect l="0" t="0" r="0" b="0"/>
          <a:pathLst>
            <a:path>
              <a:moveTo>
                <a:pt x="0" y="0"/>
              </a:moveTo>
              <a:lnTo>
                <a:pt x="0" y="237891"/>
              </a:lnTo>
              <a:lnTo>
                <a:pt x="466832" y="237891"/>
              </a:lnTo>
              <a:lnTo>
                <a:pt x="466832"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2274578" cy="475782"/>
        </a:xfrm>
        <a:custGeom>
          <a:avLst/>
          <a:gdLst/>
          <a:ahLst/>
          <a:cxnLst/>
          <a:rect l="0" t="0" r="0" b="0"/>
          <a:pathLst>
            <a:path>
              <a:moveTo>
                <a:pt x="2274578" y="0"/>
              </a:moveTo>
              <a:lnTo>
                <a:pt x="2274578" y="237891"/>
              </a:lnTo>
              <a:lnTo>
                <a:pt x="0" y="237891"/>
              </a:lnTo>
              <a:lnTo>
                <a:pt x="0" y="475782"/>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5890448"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5890448"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8722358" y="2351152"/>
          <a:ext cx="1501767" cy="383928"/>
        </a:xfrm>
        <a:custGeom>
          <a:avLst/>
          <a:gdLst/>
          <a:ahLst/>
          <a:cxnLst/>
          <a:rect l="0" t="0" r="0" b="0"/>
          <a:pathLst>
            <a:path>
              <a:moveTo>
                <a:pt x="0" y="0"/>
              </a:moveTo>
              <a:lnTo>
                <a:pt x="0" y="232503"/>
              </a:lnTo>
              <a:lnTo>
                <a:pt x="1501767" y="232503"/>
              </a:lnTo>
              <a:lnTo>
                <a:pt x="1501767"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8479125" y="2351152"/>
          <a:ext cx="243232" cy="383928"/>
        </a:xfrm>
        <a:custGeom>
          <a:avLst/>
          <a:gdLst/>
          <a:ahLst/>
          <a:cxnLst/>
          <a:rect l="0" t="0" r="0" b="0"/>
          <a:pathLst>
            <a:path>
              <a:moveTo>
                <a:pt x="243232" y="0"/>
              </a:moveTo>
              <a:lnTo>
                <a:pt x="243232"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6734124" y="2351152"/>
          <a:ext cx="1988233" cy="383928"/>
        </a:xfrm>
        <a:custGeom>
          <a:avLst/>
          <a:gdLst/>
          <a:ahLst/>
          <a:cxnLst/>
          <a:rect l="0" t="0" r="0" b="0"/>
          <a:pathLst>
            <a:path>
              <a:moveTo>
                <a:pt x="1988233" y="0"/>
              </a:moveTo>
              <a:lnTo>
                <a:pt x="1988233"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879274" y="2364665"/>
          <a:ext cx="2109849" cy="370416"/>
        </a:xfrm>
        <a:custGeom>
          <a:avLst/>
          <a:gdLst/>
          <a:ahLst/>
          <a:cxnLst/>
          <a:rect l="0" t="0" r="0" b="0"/>
          <a:pathLst>
            <a:path>
              <a:moveTo>
                <a:pt x="0" y="0"/>
              </a:moveTo>
              <a:lnTo>
                <a:pt x="0" y="218990"/>
              </a:lnTo>
              <a:lnTo>
                <a:pt x="2109849" y="218990"/>
              </a:lnTo>
              <a:lnTo>
                <a:pt x="2109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879274" y="2364665"/>
          <a:ext cx="364849" cy="370416"/>
        </a:xfrm>
        <a:custGeom>
          <a:avLst/>
          <a:gdLst/>
          <a:ahLst/>
          <a:cxnLst/>
          <a:rect l="0" t="0" r="0" b="0"/>
          <a:pathLst>
            <a:path>
              <a:moveTo>
                <a:pt x="0" y="0"/>
              </a:moveTo>
              <a:lnTo>
                <a:pt x="0" y="218990"/>
              </a:lnTo>
              <a:lnTo>
                <a:pt x="364849" y="218990"/>
              </a:lnTo>
              <a:lnTo>
                <a:pt x="364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499123" y="2364665"/>
          <a:ext cx="1380151" cy="370416"/>
        </a:xfrm>
        <a:custGeom>
          <a:avLst/>
          <a:gdLst/>
          <a:ahLst/>
          <a:cxnLst/>
          <a:rect l="0" t="0" r="0" b="0"/>
          <a:pathLst>
            <a:path>
              <a:moveTo>
                <a:pt x="1380151" y="0"/>
              </a:moveTo>
              <a:lnTo>
                <a:pt x="1380151" y="218990"/>
              </a:lnTo>
              <a:lnTo>
                <a:pt x="0" y="218990"/>
              </a:lnTo>
              <a:lnTo>
                <a:pt x="0"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4515392" y="61763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ISwimmable</a:t>
          </a:r>
          <a:endParaRPr lang="en-US" sz="2200" kern="1200" dirty="0"/>
        </a:p>
      </dsp:txBody>
      <dsp:txXfrm>
        <a:off x="4515392" y="617638"/>
        <a:ext cx="1442149" cy="721074"/>
      </dsp:txXfrm>
    </dsp:sp>
    <dsp:sp modelId="{AD2D83D9-2691-4D81-AA79-2E6CE7131040}">
      <dsp:nvSpPr>
        <dsp:cNvPr id="0" name=""/>
        <dsp:cNvSpPr/>
      </dsp:nvSpPr>
      <dsp:spPr>
        <a:xfrm>
          <a:off x="6205202" y="6193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IFlyable</a:t>
          </a:r>
          <a:endParaRPr lang="en-US" sz="2200" kern="1200" dirty="0"/>
        </a:p>
      </dsp:txBody>
      <dsp:txXfrm>
        <a:off x="6205202" y="619391"/>
        <a:ext cx="1442149" cy="721074"/>
      </dsp:txXfrm>
    </dsp:sp>
    <dsp:sp modelId="{1D150035-E173-4748-8FEC-ABFE9DEF9CFE}">
      <dsp:nvSpPr>
        <dsp:cNvPr id="0" name=""/>
        <dsp:cNvSpPr/>
      </dsp:nvSpPr>
      <dsp:spPr>
        <a:xfrm>
          <a:off x="2158199" y="16435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2158199" y="1643591"/>
        <a:ext cx="1442149" cy="721074"/>
      </dsp:txXfrm>
    </dsp:sp>
    <dsp:sp modelId="{88794A25-05F9-44A2-A316-1135F919E561}">
      <dsp:nvSpPr>
        <dsp:cNvPr id="0" name=""/>
        <dsp:cNvSpPr/>
      </dsp:nvSpPr>
      <dsp:spPr>
        <a:xfrm>
          <a:off x="778048"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778048" y="2735081"/>
        <a:ext cx="1442149" cy="721074"/>
      </dsp:txXfrm>
    </dsp:sp>
    <dsp:sp modelId="{7496D61A-A998-4BF2-8370-9CBF83AEF6D1}">
      <dsp:nvSpPr>
        <dsp:cNvPr id="0" name=""/>
        <dsp:cNvSpPr/>
      </dsp:nvSpPr>
      <dsp:spPr>
        <a:xfrm>
          <a:off x="2523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523049" y="2735081"/>
        <a:ext cx="1442149" cy="721074"/>
      </dsp:txXfrm>
    </dsp:sp>
    <dsp:sp modelId="{14CFEA48-16E6-4915-BD01-B48FD64B94A8}">
      <dsp:nvSpPr>
        <dsp:cNvPr id="0" name=""/>
        <dsp:cNvSpPr/>
      </dsp:nvSpPr>
      <dsp:spPr>
        <a:xfrm>
          <a:off x="4268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4268049" y="2735081"/>
        <a:ext cx="1442149" cy="721074"/>
      </dsp:txXfrm>
    </dsp:sp>
    <dsp:sp modelId="{8D826DCB-CBA5-4228-9CBC-4B79B0B74322}">
      <dsp:nvSpPr>
        <dsp:cNvPr id="0" name=""/>
        <dsp:cNvSpPr/>
      </dsp:nvSpPr>
      <dsp:spPr>
        <a:xfrm>
          <a:off x="8001283" y="163007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8001283" y="1630078"/>
        <a:ext cx="1442149" cy="721074"/>
      </dsp:txXfrm>
    </dsp:sp>
    <dsp:sp modelId="{71A91E46-0E7A-473B-A611-D0CF6B495DE5}">
      <dsp:nvSpPr>
        <dsp:cNvPr id="0" name=""/>
        <dsp:cNvSpPr/>
      </dsp:nvSpPr>
      <dsp:spPr>
        <a:xfrm>
          <a:off x="6013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6013050" y="2735081"/>
        <a:ext cx="1442149" cy="721074"/>
      </dsp:txXfrm>
    </dsp:sp>
    <dsp:sp modelId="{89752FAE-DDC6-4BA6-B63A-2BC24C5292D3}">
      <dsp:nvSpPr>
        <dsp:cNvPr id="0" name=""/>
        <dsp:cNvSpPr/>
      </dsp:nvSpPr>
      <dsp:spPr>
        <a:xfrm>
          <a:off x="7758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Trout</a:t>
          </a:r>
          <a:endParaRPr lang="en-US" sz="2000" kern="1200" dirty="0"/>
        </a:p>
      </dsp:txBody>
      <dsp:txXfrm>
        <a:off x="7758050" y="2735081"/>
        <a:ext cx="1442149" cy="721074"/>
      </dsp:txXfrm>
    </dsp:sp>
    <dsp:sp modelId="{DBF797E2-5946-4EB3-B2E4-5100A83E0855}">
      <dsp:nvSpPr>
        <dsp:cNvPr id="0" name=""/>
        <dsp:cNvSpPr/>
      </dsp:nvSpPr>
      <dsp:spPr>
        <a:xfrm>
          <a:off x="9503051"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9503051" y="2735081"/>
        <a:ext cx="1442149" cy="7210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pretty much ignore the long definition</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2</a:t>
            </a:fld>
            <a:endParaRPr lang="en-US"/>
          </a:p>
        </p:txBody>
      </p:sp>
    </p:spTree>
    <p:extLst>
      <p:ext uri="{BB962C8B-B14F-4D97-AF65-F5344CB8AC3E}">
        <p14:creationId xmlns:p14="http://schemas.microsoft.com/office/powerpoint/2010/main" val="61479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trying to use a common base</a:t>
            </a:r>
            <a:r>
              <a:rPr lang="en-US" baseline="0" dirty="0" smtClean="0"/>
              <a:t> type, even when all sub types don’t semantically adhere to it.</a:t>
            </a:r>
            <a:endParaRPr lang="en-US" dirty="0" smtClean="0"/>
          </a:p>
          <a:p>
            <a:r>
              <a:rPr lang="en-US" dirty="0" smtClean="0"/>
              <a:t>If you find yourself throwing </a:t>
            </a:r>
            <a:r>
              <a:rPr lang="en-US" dirty="0" err="1" smtClean="0"/>
              <a:t>NotSupportedExceptions</a:t>
            </a:r>
            <a:r>
              <a:rPr lang="en-US" dirty="0" smtClean="0"/>
              <a:t>, you are probably violating </a:t>
            </a:r>
            <a:r>
              <a:rPr lang="en-US" dirty="0" err="1" smtClean="0"/>
              <a:t>Liskov</a:t>
            </a:r>
            <a:r>
              <a:rPr lang="en-US" dirty="0" smtClean="0"/>
              <a:t>.</a:t>
            </a:r>
          </a:p>
        </p:txBody>
      </p:sp>
      <p:sp>
        <p:nvSpPr>
          <p:cNvPr id="4" name="Slide Number Placeholder 3"/>
          <p:cNvSpPr>
            <a:spLocks noGrp="1"/>
          </p:cNvSpPr>
          <p:nvPr>
            <p:ph type="sldNum" sz="quarter" idx="10"/>
          </p:nvPr>
        </p:nvSpPr>
        <p:spPr/>
        <p:txBody>
          <a:bodyPr/>
          <a:lstStyle/>
          <a:p>
            <a:fld id="{5E646BB7-50E9-43CE-B8D8-A01580F287EB}" type="slidenum">
              <a:rPr lang="en-US" smtClean="0"/>
              <a:t>4</a:t>
            </a:fld>
            <a:endParaRPr lang="en-US"/>
          </a:p>
        </p:txBody>
      </p:sp>
    </p:spTree>
    <p:extLst>
      <p:ext uri="{BB962C8B-B14F-4D97-AF65-F5344CB8AC3E}">
        <p14:creationId xmlns:p14="http://schemas.microsoft.com/office/powerpoint/2010/main" val="147733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where a</a:t>
            </a:r>
            <a:r>
              <a:rPr lang="en-US" baseline="0" dirty="0" smtClean="0"/>
              <a:t> property is used one way in one context, and another way in another context.</a:t>
            </a:r>
          </a:p>
          <a:p>
            <a:r>
              <a:rPr lang="en-US" baseline="0" dirty="0" smtClean="0"/>
              <a:t>Commonly done, but violates </a:t>
            </a:r>
            <a:r>
              <a:rPr lang="en-US" baseline="0" dirty="0" err="1" smtClean="0"/>
              <a:t>Liskov</a:t>
            </a:r>
            <a:r>
              <a:rPr lang="en-US" baseline="0" dirty="0" smtClean="0"/>
              <a:t>.</a:t>
            </a:r>
          </a:p>
          <a:p>
            <a:r>
              <a:rPr lang="en-US" baseline="0" dirty="0" smtClean="0"/>
              <a:t>Methods only work when used in certain contexts.</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5</a:t>
            </a:fld>
            <a:endParaRPr lang="en-US"/>
          </a:p>
        </p:txBody>
      </p:sp>
    </p:spTree>
    <p:extLst>
      <p:ext uri="{BB962C8B-B14F-4D97-AF65-F5344CB8AC3E}">
        <p14:creationId xmlns:p14="http://schemas.microsoft.com/office/powerpoint/2010/main" val="226294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-Ostrich and Penguin can’t fly</a:t>
            </a:r>
          </a:p>
          <a:p>
            <a:r>
              <a:rPr lang="en-US" dirty="0" smtClean="0"/>
              <a:t>-</a:t>
            </a:r>
            <a:r>
              <a:rPr lang="en-US" dirty="0" err="1" smtClean="0"/>
              <a:t>FlyingFish</a:t>
            </a:r>
            <a:r>
              <a:rPr lang="en-US" baseline="0" dirty="0" smtClean="0"/>
              <a:t> also flies</a:t>
            </a:r>
          </a:p>
          <a:p>
            <a:r>
              <a:rPr lang="en-US" baseline="0" dirty="0" smtClean="0"/>
              <a:t>-</a:t>
            </a:r>
            <a:r>
              <a:rPr lang="en-US" baseline="0" dirty="0" err="1" smtClean="0"/>
              <a:t>StarFish</a:t>
            </a:r>
            <a:r>
              <a:rPr lang="en-US" baseline="0" dirty="0" smtClean="0"/>
              <a:t> doesn’t swim (ignore that it is not a fish!)</a:t>
            </a:r>
          </a:p>
          <a:p>
            <a:r>
              <a:rPr lang="en-US" baseline="0" smtClean="0"/>
              <a:t>-Penguin </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8</a:t>
            </a:fld>
            <a:endParaRPr lang="en-US"/>
          </a:p>
        </p:txBody>
      </p:sp>
    </p:spTree>
    <p:extLst>
      <p:ext uri="{BB962C8B-B14F-4D97-AF65-F5344CB8AC3E}">
        <p14:creationId xmlns:p14="http://schemas.microsoft.com/office/powerpoint/2010/main" val="273719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code that controls flight is only concerned about members</a:t>
            </a:r>
            <a:r>
              <a:rPr lang="en-US" baseline="0" dirty="0" smtClean="0"/>
              <a:t> related to flight.</a:t>
            </a:r>
          </a:p>
          <a:p>
            <a:r>
              <a:rPr lang="en-US" baseline="0" dirty="0" smtClean="0"/>
              <a:t>Code that controls swimming doesn’t have to deal with the noise of non-swim related members.</a:t>
            </a:r>
          </a:p>
          <a:p>
            <a:r>
              <a:rPr lang="en-US" baseline="0" dirty="0" err="1" smtClean="0"/>
              <a:t>Liskov</a:t>
            </a:r>
            <a:r>
              <a:rPr lang="en-US" baseline="0" dirty="0" smtClean="0"/>
              <a:t> can be at play now; code related to flight can work regardless of actual type.</a:t>
            </a:r>
          </a:p>
          <a:p>
            <a:r>
              <a:rPr lang="en-US" baseline="0" dirty="0" smtClean="0"/>
              <a:t>Room for improvement; since fish almost always swim, abstract base class </a:t>
            </a:r>
            <a:r>
              <a:rPr lang="en-US" baseline="0" dirty="0" err="1" smtClean="0"/>
              <a:t>SwimmingFish</a:t>
            </a:r>
            <a:r>
              <a:rPr lang="en-US" baseline="0" dirty="0" smtClean="0"/>
              <a:t> can be introduced</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9</a:t>
            </a:fld>
            <a:endParaRPr lang="en-US"/>
          </a:p>
        </p:txBody>
      </p:sp>
    </p:spTree>
    <p:extLst>
      <p:ext uri="{BB962C8B-B14F-4D97-AF65-F5344CB8AC3E}">
        <p14:creationId xmlns:p14="http://schemas.microsoft.com/office/powerpoint/2010/main" val="155758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544002"/>
          </a:xfrm>
        </p:spPr>
        <p:txBody>
          <a:bodyPr>
            <a:normAutofit fontScale="85000" lnSpcReduction="2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a:t>
            </a:r>
            <a:r>
              <a:rPr lang="en-US" dirty="0" smtClean="0"/>
              <a:t>interfaces</a:t>
            </a:r>
          </a:p>
          <a:p>
            <a:endParaRPr lang="en-US" dirty="0"/>
          </a:p>
          <a:p>
            <a:r>
              <a:rPr lang="en-US" dirty="0" smtClean="0"/>
              <a:t>Make good use of helper classes</a:t>
            </a:r>
            <a:endParaRPr lang="en-US" dirty="0"/>
          </a:p>
        </p:txBody>
      </p:sp>
      <p:graphicFrame>
        <p:nvGraphicFramePr>
          <p:cNvPr id="4" name="Content Placeholder 8"/>
          <p:cNvGraphicFramePr>
            <a:graphicFrameLocks/>
          </p:cNvGraphicFramePr>
          <p:nvPr>
            <p:extLst>
              <p:ext uri="{D42A27DB-BD31-4B8C-83A1-F6EECF244321}">
                <p14:modId xmlns:p14="http://schemas.microsoft.com/office/powerpoint/2010/main" val="4010214320"/>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7559040" y="4737735"/>
            <a:ext cx="1293495" cy="215265"/>
          </a:xfrm>
          <a:prstGeom prst="bentConnector3">
            <a:avLst>
              <a:gd name="adj1" fmla="val 368"/>
            </a:avLst>
          </a:prstGeom>
          <a:ln w="12700">
            <a:solidFill>
              <a:srgbClr val="528C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0" y="1825625"/>
            <a:ext cx="9272155" cy="4772602"/>
          </a:xfrm>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1" y="1153390"/>
            <a:ext cx="9147464" cy="5548746"/>
          </a:xfrm>
        </p:spPr>
        <p:txBody>
          <a:bodyPr>
            <a:noAutofit/>
          </a:bodyPr>
          <a:lstStyle/>
          <a:p>
            <a:pPr>
              <a:spcBef>
                <a:spcPts val="600"/>
              </a:spcBef>
            </a:pPr>
            <a:r>
              <a:rPr lang="en-US" sz="1600" dirty="0"/>
              <a:t>Right-click to add aliens to the map, left-click to add standard obstacles</a:t>
            </a:r>
          </a:p>
          <a:p>
            <a:pPr>
              <a:spcBef>
                <a:spcPts val="600"/>
              </a:spcBef>
            </a:pPr>
            <a:r>
              <a:rPr lang="en-US" sz="1600" dirty="0"/>
              <a:t>Rover cannot move through aliens, and aliens cannot move through aliens</a:t>
            </a:r>
          </a:p>
          <a:p>
            <a:pPr lvl="1"/>
            <a:r>
              <a:rPr lang="en-US" sz="1400" dirty="0"/>
              <a:t>HINT: Aliens are obstacles</a:t>
            </a:r>
          </a:p>
          <a:p>
            <a:pPr>
              <a:spcBef>
                <a:spcPts val="600"/>
              </a:spcBef>
            </a:pPr>
            <a:r>
              <a:rPr lang="en-US" sz="1600" dirty="0"/>
              <a:t>Aliens can be destroyed by missiles and mortars (they are destructible)</a:t>
            </a:r>
          </a:p>
          <a:p>
            <a:pPr>
              <a:spcBef>
                <a:spcPts val="600"/>
              </a:spcBef>
            </a:pPr>
            <a:r>
              <a:rPr lang="en-US" sz="1600" dirty="0"/>
              <a:t>Aliens move on each rover command</a:t>
            </a:r>
          </a:p>
          <a:p>
            <a:pPr>
              <a:spcBef>
                <a:spcPts val="600"/>
              </a:spcBef>
            </a:pPr>
            <a:r>
              <a:rPr lang="en-US" sz="1600" dirty="0"/>
              <a:t>Aliens move in the exact same way as the rover, only randomly</a:t>
            </a:r>
          </a:p>
          <a:p>
            <a:pPr lvl="1"/>
            <a:r>
              <a:rPr lang="en-US" sz="1400" dirty="0"/>
              <a:t>Forward, Backward, and turning Left or Right</a:t>
            </a:r>
          </a:p>
          <a:p>
            <a:pPr>
              <a:spcBef>
                <a:spcPts val="0"/>
              </a:spcBef>
            </a:pPr>
            <a:endParaRPr lang="en-US" sz="700" dirty="0"/>
          </a:p>
          <a:p>
            <a:pPr marL="0" indent="0">
              <a:buNone/>
            </a:pPr>
            <a:r>
              <a:rPr lang="en-US" sz="1600" b="1" dirty="0"/>
              <a:t>Instructions</a:t>
            </a:r>
          </a:p>
          <a:p>
            <a:pPr marL="514350" indent="-514350">
              <a:spcBef>
                <a:spcPts val="600"/>
              </a:spcBef>
              <a:buFont typeface="+mj-lt"/>
              <a:buAutoNum type="arabicPeriod"/>
            </a:pPr>
            <a:r>
              <a:rPr lang="en-US" sz="1600" i="1" dirty="0"/>
              <a:t>Open </a:t>
            </a:r>
            <a:r>
              <a:rPr lang="en-US" sz="1600" b="1" i="1" dirty="0"/>
              <a:t>Solution/MarsCommander.sln</a:t>
            </a:r>
            <a:r>
              <a:rPr lang="en-US" sz="1600" i="1" dirty="0"/>
              <a:t> and work in </a:t>
            </a:r>
            <a:r>
              <a:rPr lang="en-US" sz="1600" b="1" i="1" dirty="0" err="1"/>
              <a:t>MarsRoverKata</a:t>
            </a:r>
            <a:r>
              <a:rPr lang="en-US" sz="1600" i="1" dirty="0"/>
              <a:t> project</a:t>
            </a:r>
          </a:p>
          <a:p>
            <a:pPr marL="514350" indent="-514350">
              <a:spcBef>
                <a:spcPts val="600"/>
              </a:spcBef>
              <a:buFont typeface="+mj-lt"/>
              <a:buAutoNum type="arabicPeriod"/>
            </a:pPr>
            <a:r>
              <a:rPr lang="en-US" sz="1600" i="1" dirty="0"/>
              <a:t>Alien implements the newly introduced </a:t>
            </a:r>
            <a:r>
              <a:rPr lang="en-US" sz="1600" b="1" i="1" dirty="0" err="1"/>
              <a:t>IObstacle</a:t>
            </a:r>
            <a:r>
              <a:rPr lang="en-US" sz="1600" i="1" dirty="0"/>
              <a:t> (Done for you to satisfy the compiler).  Implement the members.</a:t>
            </a:r>
          </a:p>
          <a:p>
            <a:pPr marL="514350" indent="-514350">
              <a:spcBef>
                <a:spcPts val="600"/>
              </a:spcBef>
              <a:buFont typeface="+mj-lt"/>
              <a:buAutoNum type="arabicPeriod"/>
            </a:pPr>
            <a:r>
              <a:rPr lang="en-US" sz="1600" i="1" dirty="0"/>
              <a:t>Cut movement related members of </a:t>
            </a:r>
            <a:r>
              <a:rPr lang="en-US" sz="1600" b="1" i="1" dirty="0"/>
              <a:t>Rover</a:t>
            </a:r>
            <a:r>
              <a:rPr lang="en-US" sz="1600" i="1" dirty="0"/>
              <a:t> to abstract base type </a:t>
            </a:r>
            <a:r>
              <a:rPr lang="en-US" sz="1600" b="1" i="1" dirty="0"/>
              <a:t>Movable</a:t>
            </a:r>
          </a:p>
          <a:p>
            <a:pPr marL="514350" indent="-514350">
              <a:spcBef>
                <a:spcPts val="600"/>
              </a:spcBef>
              <a:buFont typeface="+mj-lt"/>
              <a:buAutoNum type="arabicPeriod"/>
            </a:pPr>
            <a:r>
              <a:rPr lang="en-US" sz="1600" i="1" dirty="0"/>
              <a:t>Extract </a:t>
            </a:r>
            <a:r>
              <a:rPr lang="en-US" sz="1600" b="1" i="1" dirty="0" err="1"/>
              <a:t>IMovable</a:t>
            </a:r>
            <a:r>
              <a:rPr lang="en-US" sz="1600" i="1" dirty="0"/>
              <a:t> interface from </a:t>
            </a:r>
            <a:r>
              <a:rPr lang="en-US" sz="1600" b="1" i="1" dirty="0"/>
              <a:t>Movable</a:t>
            </a:r>
            <a:r>
              <a:rPr lang="en-US" sz="1600" i="1" dirty="0"/>
              <a:t> </a:t>
            </a:r>
            <a:r>
              <a:rPr lang="en-US" sz="1600" i="1" dirty="0" smtClean="0"/>
              <a:t>class (</a:t>
            </a:r>
            <a:r>
              <a:rPr lang="en-US" sz="1600" i="1" smtClean="0"/>
              <a:t>see code comments</a:t>
            </a:r>
            <a:r>
              <a:rPr lang="en-US" sz="1600" i="1" dirty="0" smtClean="0"/>
              <a:t>)</a:t>
            </a:r>
            <a:endParaRPr lang="en-US" sz="1600" i="1" dirty="0"/>
          </a:p>
          <a:p>
            <a:pPr marL="514350" indent="-514350">
              <a:spcBef>
                <a:spcPts val="600"/>
              </a:spcBef>
              <a:buFont typeface="+mj-lt"/>
              <a:buAutoNum type="arabicPeriod"/>
            </a:pPr>
            <a:r>
              <a:rPr lang="en-US" sz="1600" i="1" dirty="0"/>
              <a:t>Make </a:t>
            </a:r>
            <a:r>
              <a:rPr lang="en-US" sz="1600" b="1" i="1" dirty="0"/>
              <a:t>Rover</a:t>
            </a:r>
            <a:r>
              <a:rPr lang="en-US" sz="1600" i="1" dirty="0"/>
              <a:t> inherit </a:t>
            </a:r>
            <a:r>
              <a:rPr lang="en-US" sz="1600" b="1" i="1" dirty="0"/>
              <a:t>Movable</a:t>
            </a:r>
          </a:p>
          <a:p>
            <a:pPr marL="514350" indent="-514350">
              <a:spcBef>
                <a:spcPts val="600"/>
              </a:spcBef>
              <a:buFont typeface="+mj-lt"/>
              <a:buAutoNum type="arabicPeriod"/>
            </a:pPr>
            <a:r>
              <a:rPr lang="en-US" sz="1600" i="1" dirty="0"/>
              <a:t>Make </a:t>
            </a:r>
            <a:r>
              <a:rPr lang="en-US" sz="1600" b="1" i="1" dirty="0"/>
              <a:t>Alien</a:t>
            </a:r>
            <a:r>
              <a:rPr lang="en-US" sz="1600" i="1" dirty="0"/>
              <a:t> inherit </a:t>
            </a:r>
            <a:r>
              <a:rPr lang="en-US" sz="1600" b="1" i="1" dirty="0"/>
              <a:t>Movable</a:t>
            </a:r>
          </a:p>
          <a:p>
            <a:pPr marL="514350" indent="-514350">
              <a:spcBef>
                <a:spcPts val="600"/>
              </a:spcBef>
              <a:buFont typeface="+mj-lt"/>
              <a:buAutoNum type="arabicPeriod"/>
            </a:pPr>
            <a:r>
              <a:rPr lang="en-US" sz="1600" i="1" dirty="0"/>
              <a:t>Open </a:t>
            </a:r>
            <a:r>
              <a:rPr lang="en-US" sz="1600" b="1" i="1" dirty="0" err="1"/>
              <a:t>AlienBehavior</a:t>
            </a:r>
            <a:r>
              <a:rPr lang="en-US" sz="1600" i="1" dirty="0"/>
              <a:t> and un-comment the code (NOTE: This is the logic that controls alien movement)</a:t>
            </a:r>
          </a:p>
          <a:p>
            <a:pPr marL="514350" indent="-514350">
              <a:spcBef>
                <a:spcPts val="600"/>
              </a:spcBef>
              <a:buFont typeface="+mj-lt"/>
              <a:buAutoNum type="arabicPeriod"/>
            </a:pPr>
            <a:r>
              <a:rPr lang="en-US" sz="1600" i="1" dirty="0"/>
              <a:t>Resolve the build errors</a:t>
            </a:r>
          </a:p>
          <a:p>
            <a:endParaRPr lang="en-US" sz="700" i="1" dirty="0"/>
          </a:p>
          <a:p>
            <a:pPr marL="0" indent="0">
              <a:buNone/>
            </a:pPr>
            <a:r>
              <a:rPr lang="en-US" sz="1600" i="1" dirty="0"/>
              <a:t>BONUS: How might you prevent </a:t>
            </a:r>
            <a:r>
              <a:rPr lang="en-US" sz="1600" b="1" i="1" dirty="0"/>
              <a:t>Rover</a:t>
            </a:r>
            <a:r>
              <a:rPr lang="en-US" sz="1600" i="1" dirty="0"/>
              <a:t> instances from moving into each </a:t>
            </a:r>
            <a:r>
              <a:rPr lang="en-US" sz="1600" i="1" dirty="0" smtClean="0"/>
              <a:t>other?	           30 </a:t>
            </a:r>
            <a:r>
              <a:rPr lang="en-US" sz="1600" i="1" dirty="0"/>
              <a:t>Minutes</a:t>
            </a:r>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p:cNvCxnSpPr/>
          <p:nvPr/>
        </p:nvCxnSpPr>
        <p:spPr>
          <a:xfrm rot="10800000" flipV="1">
            <a:off x="5549900" y="3053078"/>
            <a:ext cx="2235200" cy="1849121"/>
          </a:xfrm>
          <a:prstGeom prst="bentConnector3">
            <a:avLst>
              <a:gd name="adj1" fmla="val 99773"/>
            </a:avLst>
          </a:prstGeom>
          <a:ln w="12700">
            <a:solidFill>
              <a:srgbClr val="477B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05568"/>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5902036" y="4078494"/>
            <a:ext cx="4187537" cy="2598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LSP:</a:t>
            </a:r>
          </a:p>
          <a:p>
            <a:pPr lvl="1"/>
            <a:r>
              <a:rPr lang="en-US" sz="1800" dirty="0" smtClean="0"/>
              <a:t>Aliens are substitutable for Obstacle or Crater</a:t>
            </a:r>
          </a:p>
          <a:p>
            <a:pPr lvl="1">
              <a:spcBef>
                <a:spcPts val="0"/>
              </a:spcBef>
            </a:pPr>
            <a:endParaRPr lang="en-US" sz="1800" dirty="0" smtClean="0"/>
          </a:p>
          <a:p>
            <a:r>
              <a:rPr lang="en-US" sz="2400" dirty="0" smtClean="0"/>
              <a:t>ISP:</a:t>
            </a:r>
          </a:p>
          <a:p>
            <a:pPr lvl="1"/>
            <a:r>
              <a:rPr lang="en-US" sz="1800" dirty="0" smtClean="0"/>
              <a:t>Obstacle-detection code knows about minimal interface necessary</a:t>
            </a:r>
          </a:p>
          <a:p>
            <a:pPr lvl="1"/>
            <a:r>
              <a:rPr lang="en-US" sz="1800" dirty="0" smtClean="0"/>
              <a:t>Any type can “become” an obstacle </a:t>
            </a:r>
            <a:endParaRPr lang="en-US" sz="1800"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438355" y="1397329"/>
            <a:ext cx="4400267" cy="2914897"/>
          </a:xfrm>
          <a:prstGeom prst="rect">
            <a:avLst/>
          </a:prstGeom>
        </p:spPr>
      </p:pic>
      <p:pic>
        <p:nvPicPr>
          <p:cNvPr id="5" name="Picture 4"/>
          <p:cNvPicPr>
            <a:picLocks noChangeAspect="1"/>
          </p:cNvPicPr>
          <p:nvPr/>
        </p:nvPicPr>
        <p:blipFill>
          <a:blip r:embed="rId4"/>
          <a:stretch>
            <a:fillRect/>
          </a:stretch>
        </p:blipFill>
        <p:spPr>
          <a:xfrm>
            <a:off x="438355" y="4498174"/>
            <a:ext cx="4191066" cy="725377"/>
          </a:xfrm>
          <a:prstGeom prst="rect">
            <a:avLst/>
          </a:prstGeom>
        </p:spPr>
      </p:pic>
      <p:pic>
        <p:nvPicPr>
          <p:cNvPr id="6" name="Picture 5"/>
          <p:cNvPicPr>
            <a:picLocks noChangeAspect="1"/>
          </p:cNvPicPr>
          <p:nvPr/>
        </p:nvPicPr>
        <p:blipFill>
          <a:blip r:embed="rId5"/>
          <a:stretch>
            <a:fillRect/>
          </a:stretch>
        </p:blipFill>
        <p:spPr>
          <a:xfrm>
            <a:off x="438355" y="5409499"/>
            <a:ext cx="5954116" cy="628862"/>
          </a:xfrm>
          <a:prstGeom prst="rect">
            <a:avLst/>
          </a:prstGeom>
        </p:spPr>
      </p:pic>
      <p:sp>
        <p:nvSpPr>
          <p:cNvPr id="7" name="Content Placeholder 2"/>
          <p:cNvSpPr txBox="1">
            <a:spLocks/>
          </p:cNvSpPr>
          <p:nvPr/>
        </p:nvSpPr>
        <p:spPr>
          <a:xfrm>
            <a:off x="4901480" y="1551708"/>
            <a:ext cx="5198484"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Substitution?</a:t>
            </a:r>
            <a:endParaRPr lang="en-US" dirty="0"/>
          </a:p>
        </p:txBody>
      </p:sp>
      <p:sp>
        <p:nvSpPr>
          <p:cNvPr id="3" name="Content Placeholder 2"/>
          <p:cNvSpPr>
            <a:spLocks noGrp="1"/>
          </p:cNvSpPr>
          <p:nvPr>
            <p:ph idx="1"/>
          </p:nvPr>
        </p:nvSpPr>
        <p:spPr>
          <a:xfrm>
            <a:off x="838200" y="1825625"/>
            <a:ext cx="9116291" cy="4351338"/>
          </a:xfrm>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i="1" dirty="0"/>
              <a:t>Strong behavioral subtyping</a:t>
            </a:r>
          </a:p>
          <a:p>
            <a:endParaRPr lang="en-US" i="1" dirty="0"/>
          </a:p>
          <a:p>
            <a:r>
              <a:rPr lang="en-US" i="1" dirty="0"/>
              <a:t>Semantic as well as syntactic</a:t>
            </a:r>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#2</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362515819"/>
              </p:ext>
            </p:extLst>
          </p:nvPr>
        </p:nvGraphicFramePr>
        <p:xfrm>
          <a:off x="655616" y="16906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a:off x="8198427" y="5226627"/>
            <a:ext cx="1413164" cy="103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9"/>
          <a:stretch>
            <a:fillRect/>
          </a:stretch>
        </p:blipFill>
        <p:spPr>
          <a:xfrm>
            <a:off x="7124321" y="2545773"/>
            <a:ext cx="4729492" cy="1444336"/>
          </a:xfrm>
          <a:prstGeom prst="rect">
            <a:avLst/>
          </a:prstGeom>
        </p:spPr>
      </p:pic>
    </p:spTree>
    <p:extLst>
      <p:ext uri="{BB962C8B-B14F-4D97-AF65-F5344CB8AC3E}">
        <p14:creationId xmlns:p14="http://schemas.microsoft.com/office/powerpoint/2010/main" val="8256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75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#3</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626829731"/>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p:cNvPicPr>
            <a:picLocks noChangeAspect="1"/>
          </p:cNvPicPr>
          <p:nvPr/>
        </p:nvPicPr>
        <p:blipFill>
          <a:blip r:embed="rId9"/>
          <a:stretch>
            <a:fillRect/>
          </a:stretch>
        </p:blipFill>
        <p:spPr>
          <a:xfrm>
            <a:off x="4933804" y="1441407"/>
            <a:ext cx="6769816" cy="1380686"/>
          </a:xfrm>
          <a:prstGeom prst="rect">
            <a:avLst/>
          </a:prstGeom>
        </p:spPr>
      </p:pic>
      <p:pic>
        <p:nvPicPr>
          <p:cNvPr id="6" name="Picture 5"/>
          <p:cNvPicPr>
            <a:picLocks noChangeAspect="1"/>
          </p:cNvPicPr>
          <p:nvPr/>
        </p:nvPicPr>
        <p:blipFill>
          <a:blip r:embed="rId10"/>
          <a:stretch>
            <a:fillRect/>
          </a:stretch>
        </p:blipFill>
        <p:spPr>
          <a:xfrm>
            <a:off x="4933804" y="3249654"/>
            <a:ext cx="6769816" cy="1297441"/>
          </a:xfrm>
          <a:prstGeom prst="rect">
            <a:avLst/>
          </a:prstGeom>
        </p:spPr>
      </p:pic>
      <p:pic>
        <p:nvPicPr>
          <p:cNvPr id="7" name="Picture 6"/>
          <p:cNvPicPr>
            <a:picLocks noChangeAspect="1"/>
          </p:cNvPicPr>
          <p:nvPr/>
        </p:nvPicPr>
        <p:blipFill>
          <a:blip r:embed="rId11"/>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Segregation?</a:t>
            </a:r>
            <a:endParaRPr lang="en-US" dirty="0"/>
          </a:p>
        </p:txBody>
      </p:sp>
      <p:sp>
        <p:nvSpPr>
          <p:cNvPr id="3" name="Content Placeholder 2"/>
          <p:cNvSpPr>
            <a:spLocks noGrp="1"/>
          </p:cNvSpPr>
          <p:nvPr>
            <p:ph idx="1"/>
          </p:nvPr>
        </p:nvSpPr>
        <p:spPr>
          <a:xfrm>
            <a:off x="838200" y="1825625"/>
            <a:ext cx="9303327" cy="4351338"/>
          </a:xfrm>
        </p:spPr>
        <p:txBody>
          <a:bodyPr/>
          <a:lstStyle/>
          <a:p>
            <a:r>
              <a:rPr lang="en-US" dirty="0"/>
              <a:t>Wikipedia: no client should be forced to depend on methods </a:t>
            </a:r>
            <a:r>
              <a:rPr lang="en-US" dirty="0" smtClean="0"/>
              <a:t>it </a:t>
            </a:r>
            <a:r>
              <a:rPr lang="en-US" dirty="0"/>
              <a:t>does not use. ISP splits interfaces which are very large into smaller and more specific ones so that clients will only have to know about the methods that are of interest to them.</a:t>
            </a:r>
          </a:p>
          <a:p>
            <a:endParaRPr lang="en-US" dirty="0"/>
          </a:p>
          <a:p>
            <a:r>
              <a:rPr lang="en-US" i="1" dirty="0"/>
              <a:t>Role interfaces</a:t>
            </a:r>
          </a:p>
          <a:p>
            <a:endParaRPr lang="en-US" i="1" dirty="0"/>
          </a:p>
          <a:p>
            <a:r>
              <a:rPr lang="en-US" i="1" dirty="0"/>
              <a:t>Encourages more broadly applicable interfaces</a:t>
            </a:r>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Violation Example 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3162383089"/>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7948" y="1736703"/>
            <a:ext cx="7129908" cy="1203924"/>
          </a:xfrm>
          <a:prstGeom prst="rect">
            <a:avLst/>
          </a:prstGeom>
        </p:spPr>
      </p:pic>
      <p:sp>
        <p:nvSpPr>
          <p:cNvPr id="3" name="TextBox 2"/>
          <p:cNvSpPr txBox="1"/>
          <p:nvPr/>
        </p:nvSpPr>
        <p:spPr>
          <a:xfrm>
            <a:off x="422563" y="3636817"/>
            <a:ext cx="4024746" cy="400110"/>
          </a:xfrm>
          <a:prstGeom prst="rect">
            <a:avLst/>
          </a:prstGeom>
          <a:noFill/>
        </p:spPr>
        <p:txBody>
          <a:bodyPr wrap="square" rtlCol="0">
            <a:spAutoFit/>
          </a:bodyPr>
          <a:lstStyle/>
          <a:p>
            <a:r>
              <a:rPr lang="en-US" sz="2000" dirty="0" smtClean="0"/>
              <a:t>Saved by Interface Segregation!</a:t>
            </a:r>
            <a:endParaRPr lang="en-US" sz="2000" dirty="0"/>
          </a:p>
        </p:txBody>
      </p:sp>
      <p:cxnSp>
        <p:nvCxnSpPr>
          <p:cNvPr id="7" name="Straight Connector 6"/>
          <p:cNvCxnSpPr/>
          <p:nvPr/>
        </p:nvCxnSpPr>
        <p:spPr>
          <a:xfrm rot="10800000" flipV="1">
            <a:off x="4651248" y="3212592"/>
            <a:ext cx="4706114" cy="1847088"/>
          </a:xfrm>
          <a:prstGeom prst="bentConnector3">
            <a:avLst>
              <a:gd name="adj1" fmla="val 99870"/>
            </a:avLst>
          </a:prstGeom>
          <a:ln w="12700">
            <a:solidFill>
              <a:srgbClr val="477B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573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84627253"/>
              </p:ext>
            </p:extLst>
          </p:nvPr>
        </p:nvGraphicFramePr>
        <p:xfrm>
          <a:off x="-342899" y="1690688"/>
          <a:ext cx="11918372" cy="5167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Straight Connector 4"/>
          <p:cNvCxnSpPr/>
          <p:nvPr/>
        </p:nvCxnSpPr>
        <p:spPr>
          <a:xfrm flipH="1">
            <a:off x="3157946" y="2991392"/>
            <a:ext cx="1725781" cy="14499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23955" y="2680855"/>
            <a:ext cx="1607028" cy="17605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453051" y="2991392"/>
            <a:ext cx="165958" cy="1449977"/>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21221</TotalTime>
  <Words>757</Words>
  <Application>Microsoft Office PowerPoint</Application>
  <PresentationFormat>Widescreen</PresentationFormat>
  <Paragraphs>163</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Liskov Substitution?</vt:lpstr>
      <vt:lpstr>A Violation Example…</vt:lpstr>
      <vt:lpstr>Violation Example #2</vt:lpstr>
      <vt:lpstr>Violation Example #3</vt:lpstr>
      <vt:lpstr>What is Interface Segregation?</vt:lpstr>
      <vt:lpstr>Liskov Violation Example Revisited</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Martin, Nicolas</cp:lastModifiedBy>
  <cp:revision>72</cp:revision>
  <dcterms:created xsi:type="dcterms:W3CDTF">2014-11-13T00:58:45Z</dcterms:created>
  <dcterms:modified xsi:type="dcterms:W3CDTF">2015-01-05T02:48:10Z</dcterms:modified>
</cp:coreProperties>
</file>