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81" r:id="rId5"/>
    <p:sldId id="282" r:id="rId6"/>
    <p:sldId id="283" r:id="rId7"/>
    <p:sldId id="278" r:id="rId8"/>
    <p:sldId id="284" r:id="rId9"/>
    <p:sldId id="279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82841" autoAdjust="0"/>
  </p:normalViewPr>
  <p:slideViewPr>
    <p:cSldViewPr snapToGrid="0">
      <p:cViewPr varScale="1">
        <p:scale>
          <a:sx n="74" d="100"/>
          <a:sy n="74" d="100"/>
        </p:scale>
        <p:origin x="9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F2E0C-E42D-4FAD-9799-4C457729D62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C40EE0-EC72-424D-8C73-84419646DA26}">
      <dgm:prSet phldrT="[Text]"/>
      <dgm:spPr/>
      <dgm:t>
        <a:bodyPr/>
        <a:lstStyle/>
        <a:p>
          <a:r>
            <a:rPr lang="en-US" dirty="0" smtClean="0"/>
            <a:t>Rover</a:t>
          </a:r>
          <a:endParaRPr lang="en-US" dirty="0"/>
        </a:p>
      </dgm:t>
    </dgm:pt>
    <dgm:pt modelId="{D9C8CBD6-376D-4BE9-9CB8-D58CFC0539D8}" type="parTrans" cxnId="{A805EF1C-27EB-4F47-8302-73A233F107EA}">
      <dgm:prSet/>
      <dgm:spPr/>
      <dgm:t>
        <a:bodyPr/>
        <a:lstStyle/>
        <a:p>
          <a:endParaRPr lang="en-US"/>
        </a:p>
      </dgm:t>
    </dgm:pt>
    <dgm:pt modelId="{7C709104-F958-4596-805F-2A6EF9825159}" type="sibTrans" cxnId="{A805EF1C-27EB-4F47-8302-73A233F107EA}">
      <dgm:prSet/>
      <dgm:spPr/>
      <dgm:t>
        <a:bodyPr/>
        <a:lstStyle/>
        <a:p>
          <a:endParaRPr lang="en-US"/>
        </a:p>
      </dgm:t>
    </dgm:pt>
    <dgm:pt modelId="{4C8CDF7F-5427-48BF-836E-1E4F6695EAF5}">
      <dgm:prSet phldrT="[Text]"/>
      <dgm:spPr/>
      <dgm:t>
        <a:bodyPr/>
        <a:lstStyle/>
        <a:p>
          <a:r>
            <a:rPr lang="en-US" dirty="0" smtClean="0"/>
            <a:t>Rover</a:t>
          </a:r>
          <a:endParaRPr lang="en-US" dirty="0"/>
        </a:p>
      </dgm:t>
    </dgm:pt>
    <dgm:pt modelId="{0E0AB290-4FA1-4048-ABC9-837064D195F9}" type="parTrans" cxnId="{3776C2BA-E1CA-4566-BD55-037D7EDC2404}">
      <dgm:prSet/>
      <dgm:spPr/>
      <dgm:t>
        <a:bodyPr/>
        <a:lstStyle/>
        <a:p>
          <a:endParaRPr lang="en-US"/>
        </a:p>
      </dgm:t>
    </dgm:pt>
    <dgm:pt modelId="{1D5FCFF5-C851-42CA-8C68-529A3F89C60B}" type="sibTrans" cxnId="{3776C2BA-E1CA-4566-BD55-037D7EDC2404}">
      <dgm:prSet/>
      <dgm:spPr/>
      <dgm:t>
        <a:bodyPr/>
        <a:lstStyle/>
        <a:p>
          <a:endParaRPr lang="en-US"/>
        </a:p>
      </dgm:t>
    </dgm:pt>
    <dgm:pt modelId="{0B03EF7D-0EA4-4D5E-BC13-A2DC4A06E465}">
      <dgm:prSet phldrT="[Text]"/>
      <dgm:spPr/>
      <dgm:t>
        <a:bodyPr/>
        <a:lstStyle/>
        <a:p>
          <a:r>
            <a:rPr lang="en-US" dirty="0" smtClean="0"/>
            <a:t>Mars</a:t>
          </a:r>
          <a:endParaRPr lang="en-US" dirty="0"/>
        </a:p>
      </dgm:t>
    </dgm:pt>
    <dgm:pt modelId="{05C9B865-FB66-4415-882D-11D99C8593AB}" type="sibTrans" cxnId="{5B0365F7-B623-456C-95B0-38775AF423FF}">
      <dgm:prSet/>
      <dgm:spPr/>
      <dgm:t>
        <a:bodyPr/>
        <a:lstStyle/>
        <a:p>
          <a:endParaRPr lang="en-US"/>
        </a:p>
      </dgm:t>
    </dgm:pt>
    <dgm:pt modelId="{862035D1-E013-4942-BCB5-1AD4A8D8A6CE}" type="parTrans" cxnId="{5B0365F7-B623-456C-95B0-38775AF423FF}">
      <dgm:prSet/>
      <dgm:spPr/>
      <dgm:t>
        <a:bodyPr/>
        <a:lstStyle/>
        <a:p>
          <a:endParaRPr lang="en-US"/>
        </a:p>
      </dgm:t>
    </dgm:pt>
    <dgm:pt modelId="{59B347DE-0870-4243-AEA3-547B5A48EC05}">
      <dgm:prSet phldrT="[Text]"/>
      <dgm:spPr/>
      <dgm:t>
        <a:bodyPr/>
        <a:lstStyle/>
        <a:p>
          <a:r>
            <a:rPr lang="en-US" dirty="0" smtClean="0"/>
            <a:t>Movement</a:t>
          </a:r>
        </a:p>
      </dgm:t>
    </dgm:pt>
    <dgm:pt modelId="{E8E090F0-D39D-440E-A71F-3F8469DBCF76}" type="parTrans" cxnId="{7A760E84-B35B-432A-9844-14CA71CECFAE}">
      <dgm:prSet/>
      <dgm:spPr/>
      <dgm:t>
        <a:bodyPr/>
        <a:lstStyle/>
        <a:p>
          <a:endParaRPr lang="en-US"/>
        </a:p>
      </dgm:t>
    </dgm:pt>
    <dgm:pt modelId="{C9DF2642-44FD-44E3-B1E0-09E27D58DDDC}" type="sibTrans" cxnId="{7A760E84-B35B-432A-9844-14CA71CECFAE}">
      <dgm:prSet/>
      <dgm:spPr/>
      <dgm:t>
        <a:bodyPr/>
        <a:lstStyle/>
        <a:p>
          <a:endParaRPr lang="en-US"/>
        </a:p>
      </dgm:t>
    </dgm:pt>
    <dgm:pt modelId="{C9585CCF-D389-4C89-983F-F581234B85B8}">
      <dgm:prSet phldrT="[Text]"/>
      <dgm:spPr/>
      <dgm:t>
        <a:bodyPr/>
        <a:lstStyle/>
        <a:p>
          <a:r>
            <a:rPr lang="en-US" dirty="0" smtClean="0"/>
            <a:t>Mars Landing</a:t>
          </a:r>
        </a:p>
      </dgm:t>
    </dgm:pt>
    <dgm:pt modelId="{24BBB202-2BB1-41E9-8E3A-A352A8FF8B8D}" type="parTrans" cxnId="{AA2B5CDD-FB57-41E7-AB63-C9AAF0C2E165}">
      <dgm:prSet/>
      <dgm:spPr/>
      <dgm:t>
        <a:bodyPr/>
        <a:lstStyle/>
        <a:p>
          <a:endParaRPr lang="en-US"/>
        </a:p>
      </dgm:t>
    </dgm:pt>
    <dgm:pt modelId="{81DD1C30-EF5F-4988-84F1-744116E80FA7}" type="sibTrans" cxnId="{AA2B5CDD-FB57-41E7-AB63-C9AAF0C2E165}">
      <dgm:prSet/>
      <dgm:spPr/>
      <dgm:t>
        <a:bodyPr/>
        <a:lstStyle/>
        <a:p>
          <a:endParaRPr lang="en-US"/>
        </a:p>
      </dgm:t>
    </dgm:pt>
    <dgm:pt modelId="{60E1BB25-A0BF-4711-B1FA-5368E46F602A}">
      <dgm:prSet phldrT="[Text]"/>
      <dgm:spPr/>
      <dgm:t>
        <a:bodyPr/>
        <a:lstStyle/>
        <a:p>
          <a:r>
            <a:rPr lang="en-US" dirty="0" smtClean="0"/>
            <a:t>Boundaries</a:t>
          </a:r>
          <a:endParaRPr lang="en-US" dirty="0"/>
        </a:p>
      </dgm:t>
    </dgm:pt>
    <dgm:pt modelId="{8ED09933-630A-4F2A-82B0-C232E066F5F2}" type="parTrans" cxnId="{162FDBFA-18D8-4D4D-9503-080333531037}">
      <dgm:prSet/>
      <dgm:spPr/>
      <dgm:t>
        <a:bodyPr/>
        <a:lstStyle/>
        <a:p>
          <a:endParaRPr lang="en-US"/>
        </a:p>
      </dgm:t>
    </dgm:pt>
    <dgm:pt modelId="{4811F9C0-A7B3-46ED-86D8-7C5C9E1D2D03}" type="sibTrans" cxnId="{162FDBFA-18D8-4D4D-9503-080333531037}">
      <dgm:prSet/>
      <dgm:spPr/>
      <dgm:t>
        <a:bodyPr/>
        <a:lstStyle/>
        <a:p>
          <a:endParaRPr lang="en-US"/>
        </a:p>
      </dgm:t>
    </dgm:pt>
    <dgm:pt modelId="{26F3CB3A-BC96-403C-BD36-8C44F6D32C7D}">
      <dgm:prSet phldrT="[Text]"/>
      <dgm:spPr/>
      <dgm:t>
        <a:bodyPr/>
        <a:lstStyle/>
        <a:p>
          <a:r>
            <a:rPr lang="en-US" dirty="0" smtClean="0"/>
            <a:t>Coordinates</a:t>
          </a:r>
        </a:p>
      </dgm:t>
    </dgm:pt>
    <dgm:pt modelId="{83F3FEF0-A56D-4932-BDDC-D96386F759BD}" type="parTrans" cxnId="{9A753A1C-18CA-4944-8B5D-D6CC524BDFCA}">
      <dgm:prSet/>
      <dgm:spPr/>
      <dgm:t>
        <a:bodyPr/>
        <a:lstStyle/>
        <a:p>
          <a:endParaRPr lang="en-US"/>
        </a:p>
      </dgm:t>
    </dgm:pt>
    <dgm:pt modelId="{389CE418-AD3E-49DD-8D18-2F69565B727C}" type="sibTrans" cxnId="{9A753A1C-18CA-4944-8B5D-D6CC524BDFCA}">
      <dgm:prSet/>
      <dgm:spPr/>
      <dgm:t>
        <a:bodyPr/>
        <a:lstStyle/>
        <a:p>
          <a:endParaRPr lang="en-US"/>
        </a:p>
      </dgm:t>
    </dgm:pt>
    <dgm:pt modelId="{9FA1A31F-058B-4898-932B-3DEB9A18383D}">
      <dgm:prSet phldrT="[Text]"/>
      <dgm:spPr/>
      <dgm:t>
        <a:bodyPr/>
        <a:lstStyle/>
        <a:p>
          <a:r>
            <a:rPr lang="en-US" dirty="0" smtClean="0"/>
            <a:t>Obstacles</a:t>
          </a:r>
        </a:p>
      </dgm:t>
    </dgm:pt>
    <dgm:pt modelId="{64FCA9FE-1342-4E80-A0BD-E5498F18E6DB}" type="parTrans" cxnId="{FECC191F-C4E2-4FD8-819E-06A3C1234480}">
      <dgm:prSet/>
      <dgm:spPr/>
      <dgm:t>
        <a:bodyPr/>
        <a:lstStyle/>
        <a:p>
          <a:endParaRPr lang="en-US"/>
        </a:p>
      </dgm:t>
    </dgm:pt>
    <dgm:pt modelId="{4F0EA4C5-5705-4061-8FB4-59EEB6F00C56}" type="sibTrans" cxnId="{FECC191F-C4E2-4FD8-819E-06A3C1234480}">
      <dgm:prSet/>
      <dgm:spPr/>
      <dgm:t>
        <a:bodyPr/>
        <a:lstStyle/>
        <a:p>
          <a:endParaRPr lang="en-US"/>
        </a:p>
      </dgm:t>
    </dgm:pt>
    <dgm:pt modelId="{FA0D31AE-163C-4950-8239-624D8F98027D}" type="pres">
      <dgm:prSet presAssocID="{6B8F2E0C-E42D-4FAD-9799-4C457729D62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8FCD580-94FD-4C34-B701-19B7745D90A5}" type="pres">
      <dgm:prSet presAssocID="{C4C40EE0-EC72-424D-8C73-84419646DA26}" presName="hierRoot1" presStyleCnt="0">
        <dgm:presLayoutVars>
          <dgm:hierBranch val="init"/>
        </dgm:presLayoutVars>
      </dgm:prSet>
      <dgm:spPr/>
    </dgm:pt>
    <dgm:pt modelId="{0AD855D3-91B7-415F-9952-1CD0B0846A0A}" type="pres">
      <dgm:prSet presAssocID="{C4C40EE0-EC72-424D-8C73-84419646DA26}" presName="rootComposite1" presStyleCnt="0"/>
      <dgm:spPr/>
    </dgm:pt>
    <dgm:pt modelId="{42B403B3-3D32-44B3-9041-55DFC70C88B5}" type="pres">
      <dgm:prSet presAssocID="{C4C40EE0-EC72-424D-8C73-84419646DA26}" presName="rootText1" presStyleLbl="node0" presStyleIdx="0" presStyleCnt="1">
        <dgm:presLayoutVars>
          <dgm:chPref val="3"/>
        </dgm:presLayoutVars>
      </dgm:prSet>
      <dgm:spPr/>
    </dgm:pt>
    <dgm:pt modelId="{4B6B71C6-453E-4131-975A-01E91EFA73EB}" type="pres">
      <dgm:prSet presAssocID="{C4C40EE0-EC72-424D-8C73-84419646DA26}" presName="rootConnector1" presStyleLbl="node1" presStyleIdx="0" presStyleCnt="0"/>
      <dgm:spPr/>
    </dgm:pt>
    <dgm:pt modelId="{980027C8-0478-47A0-BE4F-B3E5622A7D5B}" type="pres">
      <dgm:prSet presAssocID="{C4C40EE0-EC72-424D-8C73-84419646DA26}" presName="hierChild2" presStyleCnt="0"/>
      <dgm:spPr/>
    </dgm:pt>
    <dgm:pt modelId="{63C974F4-B2D6-4AA7-9248-1EE814A229C9}" type="pres">
      <dgm:prSet presAssocID="{0E0AB290-4FA1-4048-ABC9-837064D195F9}" presName="Name37" presStyleLbl="parChTrans1D2" presStyleIdx="0" presStyleCnt="2"/>
      <dgm:spPr/>
    </dgm:pt>
    <dgm:pt modelId="{7D34B04A-44F0-47E6-BD5E-CBF6EA1B7EBF}" type="pres">
      <dgm:prSet presAssocID="{4C8CDF7F-5427-48BF-836E-1E4F6695EAF5}" presName="hierRoot2" presStyleCnt="0">
        <dgm:presLayoutVars>
          <dgm:hierBranch val="init"/>
        </dgm:presLayoutVars>
      </dgm:prSet>
      <dgm:spPr/>
    </dgm:pt>
    <dgm:pt modelId="{C7B1DEA4-E668-459D-894D-F83797E8D753}" type="pres">
      <dgm:prSet presAssocID="{4C8CDF7F-5427-48BF-836E-1E4F6695EAF5}" presName="rootComposite" presStyleCnt="0"/>
      <dgm:spPr/>
    </dgm:pt>
    <dgm:pt modelId="{B0B2BE96-60A0-48C7-84FC-4723AF73814A}" type="pres">
      <dgm:prSet presAssocID="{4C8CDF7F-5427-48BF-836E-1E4F6695EAF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ECDB5D-D45B-4577-8F15-F0B58C317648}" type="pres">
      <dgm:prSet presAssocID="{4C8CDF7F-5427-48BF-836E-1E4F6695EAF5}" presName="rootConnector" presStyleLbl="node2" presStyleIdx="0" presStyleCnt="2"/>
      <dgm:spPr/>
    </dgm:pt>
    <dgm:pt modelId="{137BF1E9-2184-43D4-B1D0-4D1980B81BDE}" type="pres">
      <dgm:prSet presAssocID="{4C8CDF7F-5427-48BF-836E-1E4F6695EAF5}" presName="hierChild4" presStyleCnt="0"/>
      <dgm:spPr/>
    </dgm:pt>
    <dgm:pt modelId="{609C7CB5-DD75-4FD3-8ECD-827D1C93BF0A}" type="pres">
      <dgm:prSet presAssocID="{E8E090F0-D39D-440E-A71F-3F8469DBCF76}" presName="Name37" presStyleLbl="parChTrans1D3" presStyleIdx="0" presStyleCnt="5"/>
      <dgm:spPr/>
    </dgm:pt>
    <dgm:pt modelId="{B115B546-1F56-4DF1-8331-9B49818FE7AC}" type="pres">
      <dgm:prSet presAssocID="{59B347DE-0870-4243-AEA3-547B5A48EC05}" presName="hierRoot2" presStyleCnt="0">
        <dgm:presLayoutVars>
          <dgm:hierBranch val="init"/>
        </dgm:presLayoutVars>
      </dgm:prSet>
      <dgm:spPr/>
    </dgm:pt>
    <dgm:pt modelId="{1EFE544E-C03C-492C-B727-2579BE5B2FA4}" type="pres">
      <dgm:prSet presAssocID="{59B347DE-0870-4243-AEA3-547B5A48EC05}" presName="rootComposite" presStyleCnt="0"/>
      <dgm:spPr/>
    </dgm:pt>
    <dgm:pt modelId="{E03B3577-05C1-42F3-9CBC-24C93EA8BB65}" type="pres">
      <dgm:prSet presAssocID="{59B347DE-0870-4243-AEA3-547B5A48EC05}" presName="rootText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2593F7-B30A-4DEF-9A58-B8B53F9EB362}" type="pres">
      <dgm:prSet presAssocID="{59B347DE-0870-4243-AEA3-547B5A48EC05}" presName="rootConnector" presStyleLbl="node3" presStyleIdx="0" presStyleCnt="5"/>
      <dgm:spPr/>
    </dgm:pt>
    <dgm:pt modelId="{325625A8-A6C1-46E2-B517-5713F5F51280}" type="pres">
      <dgm:prSet presAssocID="{59B347DE-0870-4243-AEA3-547B5A48EC05}" presName="hierChild4" presStyleCnt="0"/>
      <dgm:spPr/>
    </dgm:pt>
    <dgm:pt modelId="{81A59756-D9C4-43EA-B481-A67F92291677}" type="pres">
      <dgm:prSet presAssocID="{59B347DE-0870-4243-AEA3-547B5A48EC05}" presName="hierChild5" presStyleCnt="0"/>
      <dgm:spPr/>
    </dgm:pt>
    <dgm:pt modelId="{AD32E5D1-4D2B-470E-8D09-0D03667B114B}" type="pres">
      <dgm:prSet presAssocID="{24BBB202-2BB1-41E9-8E3A-A352A8FF8B8D}" presName="Name37" presStyleLbl="parChTrans1D3" presStyleIdx="1" presStyleCnt="5"/>
      <dgm:spPr/>
    </dgm:pt>
    <dgm:pt modelId="{649F72F8-AECF-4FD1-A2EA-2EEBB4179C4B}" type="pres">
      <dgm:prSet presAssocID="{C9585CCF-D389-4C89-983F-F581234B85B8}" presName="hierRoot2" presStyleCnt="0">
        <dgm:presLayoutVars>
          <dgm:hierBranch val="init"/>
        </dgm:presLayoutVars>
      </dgm:prSet>
      <dgm:spPr/>
    </dgm:pt>
    <dgm:pt modelId="{2B9817FC-2EDE-40F5-B1B6-905ADF2F62A8}" type="pres">
      <dgm:prSet presAssocID="{C9585CCF-D389-4C89-983F-F581234B85B8}" presName="rootComposite" presStyleCnt="0"/>
      <dgm:spPr/>
    </dgm:pt>
    <dgm:pt modelId="{819A0B84-98AF-4777-B1FF-AD80B93E38AD}" type="pres">
      <dgm:prSet presAssocID="{C9585CCF-D389-4C89-983F-F581234B85B8}" presName="rootText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305D3-AE23-4E66-9450-446EF3C2AE43}" type="pres">
      <dgm:prSet presAssocID="{C9585CCF-D389-4C89-983F-F581234B85B8}" presName="rootConnector" presStyleLbl="node3" presStyleIdx="1" presStyleCnt="5"/>
      <dgm:spPr/>
    </dgm:pt>
    <dgm:pt modelId="{BA813FEE-C1E6-44D9-8E5A-9FBAFB88D505}" type="pres">
      <dgm:prSet presAssocID="{C9585CCF-D389-4C89-983F-F581234B85B8}" presName="hierChild4" presStyleCnt="0"/>
      <dgm:spPr/>
    </dgm:pt>
    <dgm:pt modelId="{3CC4EF59-E3CF-468B-AB27-D79FF1D3F7D2}" type="pres">
      <dgm:prSet presAssocID="{C9585CCF-D389-4C89-983F-F581234B85B8}" presName="hierChild5" presStyleCnt="0"/>
      <dgm:spPr/>
    </dgm:pt>
    <dgm:pt modelId="{0EDB7B46-F53F-42E4-9832-282936128648}" type="pres">
      <dgm:prSet presAssocID="{4C8CDF7F-5427-48BF-836E-1E4F6695EAF5}" presName="hierChild5" presStyleCnt="0"/>
      <dgm:spPr/>
    </dgm:pt>
    <dgm:pt modelId="{316B4E76-4E93-42E1-AFF2-EE4B5C98FBBE}" type="pres">
      <dgm:prSet presAssocID="{862035D1-E013-4942-BCB5-1AD4A8D8A6CE}" presName="Name37" presStyleLbl="parChTrans1D2" presStyleIdx="1" presStyleCnt="2"/>
      <dgm:spPr/>
    </dgm:pt>
    <dgm:pt modelId="{8BA98DE0-AFA7-456C-8F2E-D4AE12345AD5}" type="pres">
      <dgm:prSet presAssocID="{0B03EF7D-0EA4-4D5E-BC13-A2DC4A06E465}" presName="hierRoot2" presStyleCnt="0">
        <dgm:presLayoutVars>
          <dgm:hierBranch val="init"/>
        </dgm:presLayoutVars>
      </dgm:prSet>
      <dgm:spPr/>
    </dgm:pt>
    <dgm:pt modelId="{20884B4B-5A91-483F-96C2-F6E5DF2ECC91}" type="pres">
      <dgm:prSet presAssocID="{0B03EF7D-0EA4-4D5E-BC13-A2DC4A06E465}" presName="rootComposite" presStyleCnt="0"/>
      <dgm:spPr/>
    </dgm:pt>
    <dgm:pt modelId="{4F90BCF2-6C7F-4A6C-B960-EF9155EE0A23}" type="pres">
      <dgm:prSet presAssocID="{0B03EF7D-0EA4-4D5E-BC13-A2DC4A06E46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303C2D-D260-455B-8189-4DBBD2BF4268}" type="pres">
      <dgm:prSet presAssocID="{0B03EF7D-0EA4-4D5E-BC13-A2DC4A06E465}" presName="rootConnector" presStyleLbl="node2" presStyleIdx="1" presStyleCnt="2"/>
      <dgm:spPr/>
    </dgm:pt>
    <dgm:pt modelId="{0BC3C31B-2C9E-4261-8B83-A0F9768080BF}" type="pres">
      <dgm:prSet presAssocID="{0B03EF7D-0EA4-4D5E-BC13-A2DC4A06E465}" presName="hierChild4" presStyleCnt="0"/>
      <dgm:spPr/>
    </dgm:pt>
    <dgm:pt modelId="{31760A25-0D3F-4A70-B635-3544267E9209}" type="pres">
      <dgm:prSet presAssocID="{8ED09933-630A-4F2A-82B0-C232E066F5F2}" presName="Name37" presStyleLbl="parChTrans1D3" presStyleIdx="2" presStyleCnt="5"/>
      <dgm:spPr/>
    </dgm:pt>
    <dgm:pt modelId="{61A4115C-B7A2-4044-8221-43150C4AC02D}" type="pres">
      <dgm:prSet presAssocID="{60E1BB25-A0BF-4711-B1FA-5368E46F602A}" presName="hierRoot2" presStyleCnt="0">
        <dgm:presLayoutVars>
          <dgm:hierBranch val="init"/>
        </dgm:presLayoutVars>
      </dgm:prSet>
      <dgm:spPr/>
    </dgm:pt>
    <dgm:pt modelId="{5F0C9298-9C74-47C0-86D9-43DD4BD478B8}" type="pres">
      <dgm:prSet presAssocID="{60E1BB25-A0BF-4711-B1FA-5368E46F602A}" presName="rootComposite" presStyleCnt="0"/>
      <dgm:spPr/>
    </dgm:pt>
    <dgm:pt modelId="{8E92EE0E-361A-4D72-91FE-F8E047A84273}" type="pres">
      <dgm:prSet presAssocID="{60E1BB25-A0BF-4711-B1FA-5368E46F602A}" presName="rootText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ACBC14-FC25-42FA-9CC2-C4AFA8D38F4E}" type="pres">
      <dgm:prSet presAssocID="{60E1BB25-A0BF-4711-B1FA-5368E46F602A}" presName="rootConnector" presStyleLbl="node3" presStyleIdx="2" presStyleCnt="5"/>
      <dgm:spPr/>
    </dgm:pt>
    <dgm:pt modelId="{DAC85CCE-56CB-4B70-A123-6478AC4D5A01}" type="pres">
      <dgm:prSet presAssocID="{60E1BB25-A0BF-4711-B1FA-5368E46F602A}" presName="hierChild4" presStyleCnt="0"/>
      <dgm:spPr/>
    </dgm:pt>
    <dgm:pt modelId="{BB76EBC4-5ABD-4170-8448-8E969BDC8995}" type="pres">
      <dgm:prSet presAssocID="{60E1BB25-A0BF-4711-B1FA-5368E46F602A}" presName="hierChild5" presStyleCnt="0"/>
      <dgm:spPr/>
    </dgm:pt>
    <dgm:pt modelId="{7A418FC4-69C0-46EA-B335-85B7229B4CAC}" type="pres">
      <dgm:prSet presAssocID="{83F3FEF0-A56D-4932-BDDC-D96386F759BD}" presName="Name37" presStyleLbl="parChTrans1D3" presStyleIdx="3" presStyleCnt="5"/>
      <dgm:spPr/>
    </dgm:pt>
    <dgm:pt modelId="{F262E213-BAE5-4F6B-ADED-492F1087805C}" type="pres">
      <dgm:prSet presAssocID="{26F3CB3A-BC96-403C-BD36-8C44F6D32C7D}" presName="hierRoot2" presStyleCnt="0">
        <dgm:presLayoutVars>
          <dgm:hierBranch val="init"/>
        </dgm:presLayoutVars>
      </dgm:prSet>
      <dgm:spPr/>
    </dgm:pt>
    <dgm:pt modelId="{9E930AF2-0552-4C93-A69C-B03C9F2AE3F0}" type="pres">
      <dgm:prSet presAssocID="{26F3CB3A-BC96-403C-BD36-8C44F6D32C7D}" presName="rootComposite" presStyleCnt="0"/>
      <dgm:spPr/>
    </dgm:pt>
    <dgm:pt modelId="{CB9E3867-74E8-48E5-B3B9-C478E5B46609}" type="pres">
      <dgm:prSet presAssocID="{26F3CB3A-BC96-403C-BD36-8C44F6D32C7D}" presName="rootText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169281-00CD-4948-B57D-E24D52EEBD50}" type="pres">
      <dgm:prSet presAssocID="{26F3CB3A-BC96-403C-BD36-8C44F6D32C7D}" presName="rootConnector" presStyleLbl="node3" presStyleIdx="3" presStyleCnt="5"/>
      <dgm:spPr/>
    </dgm:pt>
    <dgm:pt modelId="{E2663E3F-B1A7-4986-903D-207A4124FAA9}" type="pres">
      <dgm:prSet presAssocID="{26F3CB3A-BC96-403C-BD36-8C44F6D32C7D}" presName="hierChild4" presStyleCnt="0"/>
      <dgm:spPr/>
    </dgm:pt>
    <dgm:pt modelId="{A36A9FFD-6992-4193-978E-A30A9C3DB3C4}" type="pres">
      <dgm:prSet presAssocID="{26F3CB3A-BC96-403C-BD36-8C44F6D32C7D}" presName="hierChild5" presStyleCnt="0"/>
      <dgm:spPr/>
    </dgm:pt>
    <dgm:pt modelId="{14C6EBDA-2069-4B8A-9E9B-0D45514D13E0}" type="pres">
      <dgm:prSet presAssocID="{64FCA9FE-1342-4E80-A0BD-E5498F18E6DB}" presName="Name37" presStyleLbl="parChTrans1D3" presStyleIdx="4" presStyleCnt="5"/>
      <dgm:spPr/>
    </dgm:pt>
    <dgm:pt modelId="{497FC15B-153B-4130-8365-5B20C0B5EB85}" type="pres">
      <dgm:prSet presAssocID="{9FA1A31F-058B-4898-932B-3DEB9A18383D}" presName="hierRoot2" presStyleCnt="0">
        <dgm:presLayoutVars>
          <dgm:hierBranch val="init"/>
        </dgm:presLayoutVars>
      </dgm:prSet>
      <dgm:spPr/>
    </dgm:pt>
    <dgm:pt modelId="{997D73AB-AD08-41D1-B43E-53ADF54361A3}" type="pres">
      <dgm:prSet presAssocID="{9FA1A31F-058B-4898-932B-3DEB9A18383D}" presName="rootComposite" presStyleCnt="0"/>
      <dgm:spPr/>
    </dgm:pt>
    <dgm:pt modelId="{A2A5CB50-89DB-4E85-87D7-BC164DE3804D}" type="pres">
      <dgm:prSet presAssocID="{9FA1A31F-058B-4898-932B-3DEB9A18383D}" presName="rootText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E06900-C2CD-418E-B25D-30167AC63B5D}" type="pres">
      <dgm:prSet presAssocID="{9FA1A31F-058B-4898-932B-3DEB9A18383D}" presName="rootConnector" presStyleLbl="node3" presStyleIdx="4" presStyleCnt="5"/>
      <dgm:spPr/>
    </dgm:pt>
    <dgm:pt modelId="{10E646FB-3ED3-4305-829A-8CD1E09859EA}" type="pres">
      <dgm:prSet presAssocID="{9FA1A31F-058B-4898-932B-3DEB9A18383D}" presName="hierChild4" presStyleCnt="0"/>
      <dgm:spPr/>
    </dgm:pt>
    <dgm:pt modelId="{86C72FFE-6979-40AA-9BEC-7DCF1F13E8C8}" type="pres">
      <dgm:prSet presAssocID="{9FA1A31F-058B-4898-932B-3DEB9A18383D}" presName="hierChild5" presStyleCnt="0"/>
      <dgm:spPr/>
    </dgm:pt>
    <dgm:pt modelId="{D0179055-4B24-4C35-B074-60213E87E0E3}" type="pres">
      <dgm:prSet presAssocID="{0B03EF7D-0EA4-4D5E-BC13-A2DC4A06E465}" presName="hierChild5" presStyleCnt="0"/>
      <dgm:spPr/>
    </dgm:pt>
    <dgm:pt modelId="{DBDD57C7-57A2-42E2-B61A-EFF699A83438}" type="pres">
      <dgm:prSet presAssocID="{C4C40EE0-EC72-424D-8C73-84419646DA26}" presName="hierChild3" presStyleCnt="0"/>
      <dgm:spPr/>
    </dgm:pt>
  </dgm:ptLst>
  <dgm:cxnLst>
    <dgm:cxn modelId="{5B0365F7-B623-456C-95B0-38775AF423FF}" srcId="{C4C40EE0-EC72-424D-8C73-84419646DA26}" destId="{0B03EF7D-0EA4-4D5E-BC13-A2DC4A06E465}" srcOrd="1" destOrd="0" parTransId="{862035D1-E013-4942-BCB5-1AD4A8D8A6CE}" sibTransId="{05C9B865-FB66-4415-882D-11D99C8593AB}"/>
    <dgm:cxn modelId="{1A3AE0AA-C04B-4982-BFE4-2D7204134853}" type="presOf" srcId="{8ED09933-630A-4F2A-82B0-C232E066F5F2}" destId="{31760A25-0D3F-4A70-B635-3544267E9209}" srcOrd="0" destOrd="0" presId="urn:microsoft.com/office/officeart/2005/8/layout/orgChart1"/>
    <dgm:cxn modelId="{B42A84D9-82B0-4A51-B961-F30A9A8C1BF3}" type="presOf" srcId="{0B03EF7D-0EA4-4D5E-BC13-A2DC4A06E465}" destId="{4F90BCF2-6C7F-4A6C-B960-EF9155EE0A23}" srcOrd="0" destOrd="0" presId="urn:microsoft.com/office/officeart/2005/8/layout/orgChart1"/>
    <dgm:cxn modelId="{F605EE91-661C-470A-89E4-DC45C89EB1C8}" type="presOf" srcId="{C9585CCF-D389-4C89-983F-F581234B85B8}" destId="{819A0B84-98AF-4777-B1FF-AD80B93E38AD}" srcOrd="0" destOrd="0" presId="urn:microsoft.com/office/officeart/2005/8/layout/orgChart1"/>
    <dgm:cxn modelId="{68F348F1-F3A6-48CF-9F43-458145082D34}" type="presOf" srcId="{6B8F2E0C-E42D-4FAD-9799-4C457729D624}" destId="{FA0D31AE-163C-4950-8239-624D8F98027D}" srcOrd="0" destOrd="0" presId="urn:microsoft.com/office/officeart/2005/8/layout/orgChart1"/>
    <dgm:cxn modelId="{7A760E84-B35B-432A-9844-14CA71CECFAE}" srcId="{4C8CDF7F-5427-48BF-836E-1E4F6695EAF5}" destId="{59B347DE-0870-4243-AEA3-547B5A48EC05}" srcOrd="0" destOrd="0" parTransId="{E8E090F0-D39D-440E-A71F-3F8469DBCF76}" sibTransId="{C9DF2642-44FD-44E3-B1E0-09E27D58DDDC}"/>
    <dgm:cxn modelId="{17EF8DD2-0CD6-4B50-AA82-4EDF2CFD878F}" type="presOf" srcId="{0E0AB290-4FA1-4048-ABC9-837064D195F9}" destId="{63C974F4-B2D6-4AA7-9248-1EE814A229C9}" srcOrd="0" destOrd="0" presId="urn:microsoft.com/office/officeart/2005/8/layout/orgChart1"/>
    <dgm:cxn modelId="{9A753A1C-18CA-4944-8B5D-D6CC524BDFCA}" srcId="{0B03EF7D-0EA4-4D5E-BC13-A2DC4A06E465}" destId="{26F3CB3A-BC96-403C-BD36-8C44F6D32C7D}" srcOrd="1" destOrd="0" parTransId="{83F3FEF0-A56D-4932-BDDC-D96386F759BD}" sibTransId="{389CE418-AD3E-49DD-8D18-2F69565B727C}"/>
    <dgm:cxn modelId="{B5C7D61D-AED4-4F2B-86BA-ECA3B1360588}" type="presOf" srcId="{4C8CDF7F-5427-48BF-836E-1E4F6695EAF5}" destId="{FDECDB5D-D45B-4577-8F15-F0B58C317648}" srcOrd="1" destOrd="0" presId="urn:microsoft.com/office/officeart/2005/8/layout/orgChart1"/>
    <dgm:cxn modelId="{AA2B5CDD-FB57-41E7-AB63-C9AAF0C2E165}" srcId="{4C8CDF7F-5427-48BF-836E-1E4F6695EAF5}" destId="{C9585CCF-D389-4C89-983F-F581234B85B8}" srcOrd="1" destOrd="0" parTransId="{24BBB202-2BB1-41E9-8E3A-A352A8FF8B8D}" sibTransId="{81DD1C30-EF5F-4988-84F1-744116E80FA7}"/>
    <dgm:cxn modelId="{D6EEA043-150A-41BE-91FA-BAE28B56D790}" type="presOf" srcId="{60E1BB25-A0BF-4711-B1FA-5368E46F602A}" destId="{80ACBC14-FC25-42FA-9CC2-C4AFA8D38F4E}" srcOrd="1" destOrd="0" presId="urn:microsoft.com/office/officeart/2005/8/layout/orgChart1"/>
    <dgm:cxn modelId="{9F52174F-4E3C-4D32-8C5D-1A224ECC4CF0}" type="presOf" srcId="{24BBB202-2BB1-41E9-8E3A-A352A8FF8B8D}" destId="{AD32E5D1-4D2B-470E-8D09-0D03667B114B}" srcOrd="0" destOrd="0" presId="urn:microsoft.com/office/officeart/2005/8/layout/orgChart1"/>
    <dgm:cxn modelId="{21D11AAA-F715-4EE7-90E5-1B0E04C55950}" type="presOf" srcId="{26F3CB3A-BC96-403C-BD36-8C44F6D32C7D}" destId="{CB9E3867-74E8-48E5-B3B9-C478E5B46609}" srcOrd="0" destOrd="0" presId="urn:microsoft.com/office/officeart/2005/8/layout/orgChart1"/>
    <dgm:cxn modelId="{A805EF1C-27EB-4F47-8302-73A233F107EA}" srcId="{6B8F2E0C-E42D-4FAD-9799-4C457729D624}" destId="{C4C40EE0-EC72-424D-8C73-84419646DA26}" srcOrd="0" destOrd="0" parTransId="{D9C8CBD6-376D-4BE9-9CB8-D58CFC0539D8}" sibTransId="{7C709104-F958-4596-805F-2A6EF9825159}"/>
    <dgm:cxn modelId="{DD8FCE71-9194-4B2C-A153-05BC4F5F74F6}" type="presOf" srcId="{9FA1A31F-058B-4898-932B-3DEB9A18383D}" destId="{A2A5CB50-89DB-4E85-87D7-BC164DE3804D}" srcOrd="0" destOrd="0" presId="urn:microsoft.com/office/officeart/2005/8/layout/orgChart1"/>
    <dgm:cxn modelId="{D489B797-D728-4F05-A030-4073821064F2}" type="presOf" srcId="{C4C40EE0-EC72-424D-8C73-84419646DA26}" destId="{42B403B3-3D32-44B3-9041-55DFC70C88B5}" srcOrd="0" destOrd="0" presId="urn:microsoft.com/office/officeart/2005/8/layout/orgChart1"/>
    <dgm:cxn modelId="{3776C2BA-E1CA-4566-BD55-037D7EDC2404}" srcId="{C4C40EE0-EC72-424D-8C73-84419646DA26}" destId="{4C8CDF7F-5427-48BF-836E-1E4F6695EAF5}" srcOrd="0" destOrd="0" parTransId="{0E0AB290-4FA1-4048-ABC9-837064D195F9}" sibTransId="{1D5FCFF5-C851-42CA-8C68-529A3F89C60B}"/>
    <dgm:cxn modelId="{C0194C79-BA9E-453C-9719-732F961F4253}" type="presOf" srcId="{E8E090F0-D39D-440E-A71F-3F8469DBCF76}" destId="{609C7CB5-DD75-4FD3-8ECD-827D1C93BF0A}" srcOrd="0" destOrd="0" presId="urn:microsoft.com/office/officeart/2005/8/layout/orgChart1"/>
    <dgm:cxn modelId="{7BE2AE97-2DCE-4B08-B377-C7B4CF427D08}" type="presOf" srcId="{83F3FEF0-A56D-4932-BDDC-D96386F759BD}" destId="{7A418FC4-69C0-46EA-B335-85B7229B4CAC}" srcOrd="0" destOrd="0" presId="urn:microsoft.com/office/officeart/2005/8/layout/orgChart1"/>
    <dgm:cxn modelId="{70F49C44-A645-42C0-8659-685E3E0FDC87}" type="presOf" srcId="{59B347DE-0870-4243-AEA3-547B5A48EC05}" destId="{E03B3577-05C1-42F3-9CBC-24C93EA8BB65}" srcOrd="0" destOrd="0" presId="urn:microsoft.com/office/officeart/2005/8/layout/orgChart1"/>
    <dgm:cxn modelId="{7DB6DB38-CED9-49FB-AEC5-9E0EE0F4399F}" type="presOf" srcId="{64FCA9FE-1342-4E80-A0BD-E5498F18E6DB}" destId="{14C6EBDA-2069-4B8A-9E9B-0D45514D13E0}" srcOrd="0" destOrd="0" presId="urn:microsoft.com/office/officeart/2005/8/layout/orgChart1"/>
    <dgm:cxn modelId="{E1167345-49EE-46F1-9346-737F1D4ABD2A}" type="presOf" srcId="{60E1BB25-A0BF-4711-B1FA-5368E46F602A}" destId="{8E92EE0E-361A-4D72-91FE-F8E047A84273}" srcOrd="0" destOrd="0" presId="urn:microsoft.com/office/officeart/2005/8/layout/orgChart1"/>
    <dgm:cxn modelId="{42A5EC4F-A45C-460A-ADE3-994574A7C2C1}" type="presOf" srcId="{0B03EF7D-0EA4-4D5E-BC13-A2DC4A06E465}" destId="{8B303C2D-D260-455B-8189-4DBBD2BF4268}" srcOrd="1" destOrd="0" presId="urn:microsoft.com/office/officeart/2005/8/layout/orgChart1"/>
    <dgm:cxn modelId="{0141BD0A-0FD2-4976-9205-88F467DDD19A}" type="presOf" srcId="{59B347DE-0870-4243-AEA3-547B5A48EC05}" destId="{5D2593F7-B30A-4DEF-9A58-B8B53F9EB362}" srcOrd="1" destOrd="0" presId="urn:microsoft.com/office/officeart/2005/8/layout/orgChart1"/>
    <dgm:cxn modelId="{E7F1D045-85A8-443F-9A92-A3B9248FC793}" type="presOf" srcId="{C4C40EE0-EC72-424D-8C73-84419646DA26}" destId="{4B6B71C6-453E-4131-975A-01E91EFA73EB}" srcOrd="1" destOrd="0" presId="urn:microsoft.com/office/officeart/2005/8/layout/orgChart1"/>
    <dgm:cxn modelId="{AA89BF23-DD2D-4B60-AFE6-C977BF165D44}" type="presOf" srcId="{C9585CCF-D389-4C89-983F-F581234B85B8}" destId="{40D305D3-AE23-4E66-9450-446EF3C2AE43}" srcOrd="1" destOrd="0" presId="urn:microsoft.com/office/officeart/2005/8/layout/orgChart1"/>
    <dgm:cxn modelId="{677FB2DC-C60C-4B27-9C0B-1846BC572A06}" type="presOf" srcId="{9FA1A31F-058B-4898-932B-3DEB9A18383D}" destId="{66E06900-C2CD-418E-B25D-30167AC63B5D}" srcOrd="1" destOrd="0" presId="urn:microsoft.com/office/officeart/2005/8/layout/orgChart1"/>
    <dgm:cxn modelId="{162FDBFA-18D8-4D4D-9503-080333531037}" srcId="{0B03EF7D-0EA4-4D5E-BC13-A2DC4A06E465}" destId="{60E1BB25-A0BF-4711-B1FA-5368E46F602A}" srcOrd="0" destOrd="0" parTransId="{8ED09933-630A-4F2A-82B0-C232E066F5F2}" sibTransId="{4811F9C0-A7B3-46ED-86D8-7C5C9E1D2D03}"/>
    <dgm:cxn modelId="{FF8554D6-7C39-4D49-A440-4D467BD13856}" type="presOf" srcId="{4C8CDF7F-5427-48BF-836E-1E4F6695EAF5}" destId="{B0B2BE96-60A0-48C7-84FC-4723AF73814A}" srcOrd="0" destOrd="0" presId="urn:microsoft.com/office/officeart/2005/8/layout/orgChart1"/>
    <dgm:cxn modelId="{FB6CF012-B3ED-44D9-AC81-ACB75A577F5D}" type="presOf" srcId="{26F3CB3A-BC96-403C-BD36-8C44F6D32C7D}" destId="{90169281-00CD-4948-B57D-E24D52EEBD50}" srcOrd="1" destOrd="0" presId="urn:microsoft.com/office/officeart/2005/8/layout/orgChart1"/>
    <dgm:cxn modelId="{A4CF8C00-A2CE-4104-93B5-17EB43426177}" type="presOf" srcId="{862035D1-E013-4942-BCB5-1AD4A8D8A6CE}" destId="{316B4E76-4E93-42E1-AFF2-EE4B5C98FBBE}" srcOrd="0" destOrd="0" presId="urn:microsoft.com/office/officeart/2005/8/layout/orgChart1"/>
    <dgm:cxn modelId="{FECC191F-C4E2-4FD8-819E-06A3C1234480}" srcId="{0B03EF7D-0EA4-4D5E-BC13-A2DC4A06E465}" destId="{9FA1A31F-058B-4898-932B-3DEB9A18383D}" srcOrd="2" destOrd="0" parTransId="{64FCA9FE-1342-4E80-A0BD-E5498F18E6DB}" sibTransId="{4F0EA4C5-5705-4061-8FB4-59EEB6F00C56}"/>
    <dgm:cxn modelId="{FB76C119-90E8-4820-A00E-2DF72D110088}" type="presParOf" srcId="{FA0D31AE-163C-4950-8239-624D8F98027D}" destId="{88FCD580-94FD-4C34-B701-19B7745D90A5}" srcOrd="0" destOrd="0" presId="urn:microsoft.com/office/officeart/2005/8/layout/orgChart1"/>
    <dgm:cxn modelId="{69B4EB34-342B-4FCD-BB95-5F45339A73A2}" type="presParOf" srcId="{88FCD580-94FD-4C34-B701-19B7745D90A5}" destId="{0AD855D3-91B7-415F-9952-1CD0B0846A0A}" srcOrd="0" destOrd="0" presId="urn:microsoft.com/office/officeart/2005/8/layout/orgChart1"/>
    <dgm:cxn modelId="{FBE89D16-1CD4-4F58-89A0-C4778CCA4C4A}" type="presParOf" srcId="{0AD855D3-91B7-415F-9952-1CD0B0846A0A}" destId="{42B403B3-3D32-44B3-9041-55DFC70C88B5}" srcOrd="0" destOrd="0" presId="urn:microsoft.com/office/officeart/2005/8/layout/orgChart1"/>
    <dgm:cxn modelId="{DAC6C9D3-C922-43DA-BDB1-264C09E97134}" type="presParOf" srcId="{0AD855D3-91B7-415F-9952-1CD0B0846A0A}" destId="{4B6B71C6-453E-4131-975A-01E91EFA73EB}" srcOrd="1" destOrd="0" presId="urn:microsoft.com/office/officeart/2005/8/layout/orgChart1"/>
    <dgm:cxn modelId="{5F3ADC3A-6AA4-46EB-A910-42D4417C1FBC}" type="presParOf" srcId="{88FCD580-94FD-4C34-B701-19B7745D90A5}" destId="{980027C8-0478-47A0-BE4F-B3E5622A7D5B}" srcOrd="1" destOrd="0" presId="urn:microsoft.com/office/officeart/2005/8/layout/orgChart1"/>
    <dgm:cxn modelId="{DF9BF1C2-85A5-41F6-99AF-0EB8D8A95C15}" type="presParOf" srcId="{980027C8-0478-47A0-BE4F-B3E5622A7D5B}" destId="{63C974F4-B2D6-4AA7-9248-1EE814A229C9}" srcOrd="0" destOrd="0" presId="urn:microsoft.com/office/officeart/2005/8/layout/orgChart1"/>
    <dgm:cxn modelId="{3BB079AC-5EED-4A67-8124-F66B2F6D00B6}" type="presParOf" srcId="{980027C8-0478-47A0-BE4F-B3E5622A7D5B}" destId="{7D34B04A-44F0-47E6-BD5E-CBF6EA1B7EBF}" srcOrd="1" destOrd="0" presId="urn:microsoft.com/office/officeart/2005/8/layout/orgChart1"/>
    <dgm:cxn modelId="{8C2ADA29-15FE-4349-B135-A3C69D588990}" type="presParOf" srcId="{7D34B04A-44F0-47E6-BD5E-CBF6EA1B7EBF}" destId="{C7B1DEA4-E668-459D-894D-F83797E8D753}" srcOrd="0" destOrd="0" presId="urn:microsoft.com/office/officeart/2005/8/layout/orgChart1"/>
    <dgm:cxn modelId="{ABE651B6-239C-46C6-8B8D-3F7972A5905E}" type="presParOf" srcId="{C7B1DEA4-E668-459D-894D-F83797E8D753}" destId="{B0B2BE96-60A0-48C7-84FC-4723AF73814A}" srcOrd="0" destOrd="0" presId="urn:microsoft.com/office/officeart/2005/8/layout/orgChart1"/>
    <dgm:cxn modelId="{79CD91B6-7379-4389-B001-68253F25B47E}" type="presParOf" srcId="{C7B1DEA4-E668-459D-894D-F83797E8D753}" destId="{FDECDB5D-D45B-4577-8F15-F0B58C317648}" srcOrd="1" destOrd="0" presId="urn:microsoft.com/office/officeart/2005/8/layout/orgChart1"/>
    <dgm:cxn modelId="{4918ABBE-6F20-46BB-A568-E707E7284CE7}" type="presParOf" srcId="{7D34B04A-44F0-47E6-BD5E-CBF6EA1B7EBF}" destId="{137BF1E9-2184-43D4-B1D0-4D1980B81BDE}" srcOrd="1" destOrd="0" presId="urn:microsoft.com/office/officeart/2005/8/layout/orgChart1"/>
    <dgm:cxn modelId="{4A945BC3-4897-4A57-BE55-52E357CADAE1}" type="presParOf" srcId="{137BF1E9-2184-43D4-B1D0-4D1980B81BDE}" destId="{609C7CB5-DD75-4FD3-8ECD-827D1C93BF0A}" srcOrd="0" destOrd="0" presId="urn:microsoft.com/office/officeart/2005/8/layout/orgChart1"/>
    <dgm:cxn modelId="{0594A106-BC4B-457F-A8F3-E9E735D72EE9}" type="presParOf" srcId="{137BF1E9-2184-43D4-B1D0-4D1980B81BDE}" destId="{B115B546-1F56-4DF1-8331-9B49818FE7AC}" srcOrd="1" destOrd="0" presId="urn:microsoft.com/office/officeart/2005/8/layout/orgChart1"/>
    <dgm:cxn modelId="{74876673-026C-4C60-BC57-05681A6FB9A0}" type="presParOf" srcId="{B115B546-1F56-4DF1-8331-9B49818FE7AC}" destId="{1EFE544E-C03C-492C-B727-2579BE5B2FA4}" srcOrd="0" destOrd="0" presId="urn:microsoft.com/office/officeart/2005/8/layout/orgChart1"/>
    <dgm:cxn modelId="{0268F7B2-4251-4671-990F-0DC4CD956F5D}" type="presParOf" srcId="{1EFE544E-C03C-492C-B727-2579BE5B2FA4}" destId="{E03B3577-05C1-42F3-9CBC-24C93EA8BB65}" srcOrd="0" destOrd="0" presId="urn:microsoft.com/office/officeart/2005/8/layout/orgChart1"/>
    <dgm:cxn modelId="{E9740230-63C7-4A62-8BCE-F575CC801D7E}" type="presParOf" srcId="{1EFE544E-C03C-492C-B727-2579BE5B2FA4}" destId="{5D2593F7-B30A-4DEF-9A58-B8B53F9EB362}" srcOrd="1" destOrd="0" presId="urn:microsoft.com/office/officeart/2005/8/layout/orgChart1"/>
    <dgm:cxn modelId="{CC0CCDBB-4DB2-4AA0-AEDA-39AFA2B39CF2}" type="presParOf" srcId="{B115B546-1F56-4DF1-8331-9B49818FE7AC}" destId="{325625A8-A6C1-46E2-B517-5713F5F51280}" srcOrd="1" destOrd="0" presId="urn:microsoft.com/office/officeart/2005/8/layout/orgChart1"/>
    <dgm:cxn modelId="{3971D79A-8044-4F1E-9BAE-D6EF2D747454}" type="presParOf" srcId="{B115B546-1F56-4DF1-8331-9B49818FE7AC}" destId="{81A59756-D9C4-43EA-B481-A67F92291677}" srcOrd="2" destOrd="0" presId="urn:microsoft.com/office/officeart/2005/8/layout/orgChart1"/>
    <dgm:cxn modelId="{C1DCA0CA-6AAF-4A8C-A6BD-40C23325ADE7}" type="presParOf" srcId="{137BF1E9-2184-43D4-B1D0-4D1980B81BDE}" destId="{AD32E5D1-4D2B-470E-8D09-0D03667B114B}" srcOrd="2" destOrd="0" presId="urn:microsoft.com/office/officeart/2005/8/layout/orgChart1"/>
    <dgm:cxn modelId="{5CFBBFAD-3BE4-457D-9897-0E349D4189D2}" type="presParOf" srcId="{137BF1E9-2184-43D4-B1D0-4D1980B81BDE}" destId="{649F72F8-AECF-4FD1-A2EA-2EEBB4179C4B}" srcOrd="3" destOrd="0" presId="urn:microsoft.com/office/officeart/2005/8/layout/orgChart1"/>
    <dgm:cxn modelId="{4DAC0B2C-AA03-403D-B20C-2D98E85B9B87}" type="presParOf" srcId="{649F72F8-AECF-4FD1-A2EA-2EEBB4179C4B}" destId="{2B9817FC-2EDE-40F5-B1B6-905ADF2F62A8}" srcOrd="0" destOrd="0" presId="urn:microsoft.com/office/officeart/2005/8/layout/orgChart1"/>
    <dgm:cxn modelId="{04B74535-4EA7-453F-BF6B-BAD74052FAF2}" type="presParOf" srcId="{2B9817FC-2EDE-40F5-B1B6-905ADF2F62A8}" destId="{819A0B84-98AF-4777-B1FF-AD80B93E38AD}" srcOrd="0" destOrd="0" presId="urn:microsoft.com/office/officeart/2005/8/layout/orgChart1"/>
    <dgm:cxn modelId="{5313CB0E-B486-4E89-B5A1-B7682DD3D49E}" type="presParOf" srcId="{2B9817FC-2EDE-40F5-B1B6-905ADF2F62A8}" destId="{40D305D3-AE23-4E66-9450-446EF3C2AE43}" srcOrd="1" destOrd="0" presId="urn:microsoft.com/office/officeart/2005/8/layout/orgChart1"/>
    <dgm:cxn modelId="{BE23BD39-3CAC-4A7A-8A05-8825FB43119D}" type="presParOf" srcId="{649F72F8-AECF-4FD1-A2EA-2EEBB4179C4B}" destId="{BA813FEE-C1E6-44D9-8E5A-9FBAFB88D505}" srcOrd="1" destOrd="0" presId="urn:microsoft.com/office/officeart/2005/8/layout/orgChart1"/>
    <dgm:cxn modelId="{9E8618EB-04D9-4114-AC0B-839CBC1385F0}" type="presParOf" srcId="{649F72F8-AECF-4FD1-A2EA-2EEBB4179C4B}" destId="{3CC4EF59-E3CF-468B-AB27-D79FF1D3F7D2}" srcOrd="2" destOrd="0" presId="urn:microsoft.com/office/officeart/2005/8/layout/orgChart1"/>
    <dgm:cxn modelId="{07DE80BC-068D-4BDD-ACC9-E30B41470E4E}" type="presParOf" srcId="{7D34B04A-44F0-47E6-BD5E-CBF6EA1B7EBF}" destId="{0EDB7B46-F53F-42E4-9832-282936128648}" srcOrd="2" destOrd="0" presId="urn:microsoft.com/office/officeart/2005/8/layout/orgChart1"/>
    <dgm:cxn modelId="{3033F9C2-E871-426B-A914-027A1DAF551D}" type="presParOf" srcId="{980027C8-0478-47A0-BE4F-B3E5622A7D5B}" destId="{316B4E76-4E93-42E1-AFF2-EE4B5C98FBBE}" srcOrd="2" destOrd="0" presId="urn:microsoft.com/office/officeart/2005/8/layout/orgChart1"/>
    <dgm:cxn modelId="{9BB8035A-8046-4C8D-8DAE-1EADA4F8E1BC}" type="presParOf" srcId="{980027C8-0478-47A0-BE4F-B3E5622A7D5B}" destId="{8BA98DE0-AFA7-456C-8F2E-D4AE12345AD5}" srcOrd="3" destOrd="0" presId="urn:microsoft.com/office/officeart/2005/8/layout/orgChart1"/>
    <dgm:cxn modelId="{AE1E93B2-0D75-4C22-BDEE-824773363586}" type="presParOf" srcId="{8BA98DE0-AFA7-456C-8F2E-D4AE12345AD5}" destId="{20884B4B-5A91-483F-96C2-F6E5DF2ECC91}" srcOrd="0" destOrd="0" presId="urn:microsoft.com/office/officeart/2005/8/layout/orgChart1"/>
    <dgm:cxn modelId="{4956DC70-09F9-4962-A1D0-01FCC5E4C40A}" type="presParOf" srcId="{20884B4B-5A91-483F-96C2-F6E5DF2ECC91}" destId="{4F90BCF2-6C7F-4A6C-B960-EF9155EE0A23}" srcOrd="0" destOrd="0" presId="urn:microsoft.com/office/officeart/2005/8/layout/orgChart1"/>
    <dgm:cxn modelId="{65A8E714-F0F2-4302-9683-6A37D33E6B84}" type="presParOf" srcId="{20884B4B-5A91-483F-96C2-F6E5DF2ECC91}" destId="{8B303C2D-D260-455B-8189-4DBBD2BF4268}" srcOrd="1" destOrd="0" presId="urn:microsoft.com/office/officeart/2005/8/layout/orgChart1"/>
    <dgm:cxn modelId="{681CA7AD-5697-41E5-933D-892BAE12DF26}" type="presParOf" srcId="{8BA98DE0-AFA7-456C-8F2E-D4AE12345AD5}" destId="{0BC3C31B-2C9E-4261-8B83-A0F9768080BF}" srcOrd="1" destOrd="0" presId="urn:microsoft.com/office/officeart/2005/8/layout/orgChart1"/>
    <dgm:cxn modelId="{47A40C11-0498-4B1F-9CD3-9CF36AB6234F}" type="presParOf" srcId="{0BC3C31B-2C9E-4261-8B83-A0F9768080BF}" destId="{31760A25-0D3F-4A70-B635-3544267E9209}" srcOrd="0" destOrd="0" presId="urn:microsoft.com/office/officeart/2005/8/layout/orgChart1"/>
    <dgm:cxn modelId="{147D81DE-F46B-4888-B1D7-551BF9F078A6}" type="presParOf" srcId="{0BC3C31B-2C9E-4261-8B83-A0F9768080BF}" destId="{61A4115C-B7A2-4044-8221-43150C4AC02D}" srcOrd="1" destOrd="0" presId="urn:microsoft.com/office/officeart/2005/8/layout/orgChart1"/>
    <dgm:cxn modelId="{7EB7DB70-23D8-431E-A378-97C4D5261FA0}" type="presParOf" srcId="{61A4115C-B7A2-4044-8221-43150C4AC02D}" destId="{5F0C9298-9C74-47C0-86D9-43DD4BD478B8}" srcOrd="0" destOrd="0" presId="urn:microsoft.com/office/officeart/2005/8/layout/orgChart1"/>
    <dgm:cxn modelId="{8F7C0884-A42A-4FF1-A819-DE31CEB70A83}" type="presParOf" srcId="{5F0C9298-9C74-47C0-86D9-43DD4BD478B8}" destId="{8E92EE0E-361A-4D72-91FE-F8E047A84273}" srcOrd="0" destOrd="0" presId="urn:microsoft.com/office/officeart/2005/8/layout/orgChart1"/>
    <dgm:cxn modelId="{3E188012-83F8-439B-A845-3107CBF742D1}" type="presParOf" srcId="{5F0C9298-9C74-47C0-86D9-43DD4BD478B8}" destId="{80ACBC14-FC25-42FA-9CC2-C4AFA8D38F4E}" srcOrd="1" destOrd="0" presId="urn:microsoft.com/office/officeart/2005/8/layout/orgChart1"/>
    <dgm:cxn modelId="{6C29EE8C-5BB0-4D8C-BE0D-DEA1A6E19596}" type="presParOf" srcId="{61A4115C-B7A2-4044-8221-43150C4AC02D}" destId="{DAC85CCE-56CB-4B70-A123-6478AC4D5A01}" srcOrd="1" destOrd="0" presId="urn:microsoft.com/office/officeart/2005/8/layout/orgChart1"/>
    <dgm:cxn modelId="{75C40C63-144A-446E-ABB8-F95FF5B4510A}" type="presParOf" srcId="{61A4115C-B7A2-4044-8221-43150C4AC02D}" destId="{BB76EBC4-5ABD-4170-8448-8E969BDC8995}" srcOrd="2" destOrd="0" presId="urn:microsoft.com/office/officeart/2005/8/layout/orgChart1"/>
    <dgm:cxn modelId="{2E3CB6A0-C1A8-44DF-83C8-88C581DCA41E}" type="presParOf" srcId="{0BC3C31B-2C9E-4261-8B83-A0F9768080BF}" destId="{7A418FC4-69C0-46EA-B335-85B7229B4CAC}" srcOrd="2" destOrd="0" presId="urn:microsoft.com/office/officeart/2005/8/layout/orgChart1"/>
    <dgm:cxn modelId="{04F4B0F3-6F5D-430A-8527-38AF97707EA6}" type="presParOf" srcId="{0BC3C31B-2C9E-4261-8B83-A0F9768080BF}" destId="{F262E213-BAE5-4F6B-ADED-492F1087805C}" srcOrd="3" destOrd="0" presId="urn:microsoft.com/office/officeart/2005/8/layout/orgChart1"/>
    <dgm:cxn modelId="{EEEB502E-07C4-4948-B5D2-690F3B6786FF}" type="presParOf" srcId="{F262E213-BAE5-4F6B-ADED-492F1087805C}" destId="{9E930AF2-0552-4C93-A69C-B03C9F2AE3F0}" srcOrd="0" destOrd="0" presId="urn:microsoft.com/office/officeart/2005/8/layout/orgChart1"/>
    <dgm:cxn modelId="{FB2EEBCF-5591-4886-9DE2-22AF0631C60F}" type="presParOf" srcId="{9E930AF2-0552-4C93-A69C-B03C9F2AE3F0}" destId="{CB9E3867-74E8-48E5-B3B9-C478E5B46609}" srcOrd="0" destOrd="0" presId="urn:microsoft.com/office/officeart/2005/8/layout/orgChart1"/>
    <dgm:cxn modelId="{CE171306-B65A-4699-B124-A94E488A4146}" type="presParOf" srcId="{9E930AF2-0552-4C93-A69C-B03C9F2AE3F0}" destId="{90169281-00CD-4948-B57D-E24D52EEBD50}" srcOrd="1" destOrd="0" presId="urn:microsoft.com/office/officeart/2005/8/layout/orgChart1"/>
    <dgm:cxn modelId="{17C2F691-80EF-4BC1-B880-7E45D0BA4E70}" type="presParOf" srcId="{F262E213-BAE5-4F6B-ADED-492F1087805C}" destId="{E2663E3F-B1A7-4986-903D-207A4124FAA9}" srcOrd="1" destOrd="0" presId="urn:microsoft.com/office/officeart/2005/8/layout/orgChart1"/>
    <dgm:cxn modelId="{003008AB-87F1-4727-B205-39F70EF0434D}" type="presParOf" srcId="{F262E213-BAE5-4F6B-ADED-492F1087805C}" destId="{A36A9FFD-6992-4193-978E-A30A9C3DB3C4}" srcOrd="2" destOrd="0" presId="urn:microsoft.com/office/officeart/2005/8/layout/orgChart1"/>
    <dgm:cxn modelId="{534DCA85-4A36-40F4-A42C-E9DE9466D5A8}" type="presParOf" srcId="{0BC3C31B-2C9E-4261-8B83-A0F9768080BF}" destId="{14C6EBDA-2069-4B8A-9E9B-0D45514D13E0}" srcOrd="4" destOrd="0" presId="urn:microsoft.com/office/officeart/2005/8/layout/orgChart1"/>
    <dgm:cxn modelId="{7FFF05FF-56F2-4E6C-B4DD-6D06579478D0}" type="presParOf" srcId="{0BC3C31B-2C9E-4261-8B83-A0F9768080BF}" destId="{497FC15B-153B-4130-8365-5B20C0B5EB85}" srcOrd="5" destOrd="0" presId="urn:microsoft.com/office/officeart/2005/8/layout/orgChart1"/>
    <dgm:cxn modelId="{3EFC4E06-7FD8-4B98-BBB2-DBFB84D00F4C}" type="presParOf" srcId="{497FC15B-153B-4130-8365-5B20C0B5EB85}" destId="{997D73AB-AD08-41D1-B43E-53ADF54361A3}" srcOrd="0" destOrd="0" presId="urn:microsoft.com/office/officeart/2005/8/layout/orgChart1"/>
    <dgm:cxn modelId="{43915F56-A21A-4015-B662-DF06856C188C}" type="presParOf" srcId="{997D73AB-AD08-41D1-B43E-53ADF54361A3}" destId="{A2A5CB50-89DB-4E85-87D7-BC164DE3804D}" srcOrd="0" destOrd="0" presId="urn:microsoft.com/office/officeart/2005/8/layout/orgChart1"/>
    <dgm:cxn modelId="{2B4CA4D6-F1AD-4130-9FF2-E62E3E1FF188}" type="presParOf" srcId="{997D73AB-AD08-41D1-B43E-53ADF54361A3}" destId="{66E06900-C2CD-418E-B25D-30167AC63B5D}" srcOrd="1" destOrd="0" presId="urn:microsoft.com/office/officeart/2005/8/layout/orgChart1"/>
    <dgm:cxn modelId="{4634ED10-1118-4845-ABDC-F223497AEEB8}" type="presParOf" srcId="{497FC15B-153B-4130-8365-5B20C0B5EB85}" destId="{10E646FB-3ED3-4305-829A-8CD1E09859EA}" srcOrd="1" destOrd="0" presId="urn:microsoft.com/office/officeart/2005/8/layout/orgChart1"/>
    <dgm:cxn modelId="{6A4F881B-D952-4D53-9600-2228A9E55B07}" type="presParOf" srcId="{497FC15B-153B-4130-8365-5B20C0B5EB85}" destId="{86C72FFE-6979-40AA-9BEC-7DCF1F13E8C8}" srcOrd="2" destOrd="0" presId="urn:microsoft.com/office/officeart/2005/8/layout/orgChart1"/>
    <dgm:cxn modelId="{19065FF7-615D-41D1-8E99-CD704195BD42}" type="presParOf" srcId="{8BA98DE0-AFA7-456C-8F2E-D4AE12345AD5}" destId="{D0179055-4B24-4C35-B074-60213E87E0E3}" srcOrd="2" destOrd="0" presId="urn:microsoft.com/office/officeart/2005/8/layout/orgChart1"/>
    <dgm:cxn modelId="{C5020818-5EFB-4AE2-9354-EA770B0CC52C}" type="presParOf" srcId="{88FCD580-94FD-4C34-B701-19B7745D90A5}" destId="{DBDD57C7-57A2-42E2-B61A-EFF699A834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6EBDA-2069-4B8A-9E9B-0D45514D13E0}">
      <dsp:nvSpPr>
        <dsp:cNvPr id="0" name=""/>
        <dsp:cNvSpPr/>
      </dsp:nvSpPr>
      <dsp:spPr>
        <a:xfrm>
          <a:off x="5361903" y="1577074"/>
          <a:ext cx="195193" cy="24464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430"/>
              </a:lnTo>
              <a:lnTo>
                <a:pt x="195193" y="24464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418FC4-69C0-46EA-B335-85B7229B4CAC}">
      <dsp:nvSpPr>
        <dsp:cNvPr id="0" name=""/>
        <dsp:cNvSpPr/>
      </dsp:nvSpPr>
      <dsp:spPr>
        <a:xfrm>
          <a:off x="5361903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760A25-0D3F-4A70-B635-3544267E9209}">
      <dsp:nvSpPr>
        <dsp:cNvPr id="0" name=""/>
        <dsp:cNvSpPr/>
      </dsp:nvSpPr>
      <dsp:spPr>
        <a:xfrm>
          <a:off x="5361903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6B4E76-4E93-42E1-AFF2-EE4B5C98FBBE}">
      <dsp:nvSpPr>
        <dsp:cNvPr id="0" name=""/>
        <dsp:cNvSpPr/>
      </dsp:nvSpPr>
      <dsp:spPr>
        <a:xfrm>
          <a:off x="5095138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35"/>
              </a:lnTo>
              <a:lnTo>
                <a:pt x="787282" y="136635"/>
              </a:lnTo>
              <a:lnTo>
                <a:pt x="787282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2E5D1-4D2B-470E-8D09-0D03667B114B}">
      <dsp:nvSpPr>
        <dsp:cNvPr id="0" name=""/>
        <dsp:cNvSpPr/>
      </dsp:nvSpPr>
      <dsp:spPr>
        <a:xfrm>
          <a:off x="3787339" y="1577074"/>
          <a:ext cx="195193" cy="1522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2512"/>
              </a:lnTo>
              <a:lnTo>
                <a:pt x="195193" y="15225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C7CB5-DD75-4FD3-8ECD-827D1C93BF0A}">
      <dsp:nvSpPr>
        <dsp:cNvPr id="0" name=""/>
        <dsp:cNvSpPr/>
      </dsp:nvSpPr>
      <dsp:spPr>
        <a:xfrm>
          <a:off x="3787339" y="1577074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C974F4-B2D6-4AA7-9248-1EE814A229C9}">
      <dsp:nvSpPr>
        <dsp:cNvPr id="0" name=""/>
        <dsp:cNvSpPr/>
      </dsp:nvSpPr>
      <dsp:spPr>
        <a:xfrm>
          <a:off x="4307856" y="653156"/>
          <a:ext cx="787282" cy="27327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6635"/>
              </a:lnTo>
              <a:lnTo>
                <a:pt x="0" y="136635"/>
              </a:lnTo>
              <a:lnTo>
                <a:pt x="0" y="273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403B3-3D32-44B3-9041-55DFC70C88B5}">
      <dsp:nvSpPr>
        <dsp:cNvPr id="0" name=""/>
        <dsp:cNvSpPr/>
      </dsp:nvSpPr>
      <dsp:spPr>
        <a:xfrm>
          <a:off x="4444492" y="251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Rover</a:t>
          </a:r>
          <a:endParaRPr lang="en-US" sz="2000" kern="1200" dirty="0"/>
        </a:p>
      </dsp:txBody>
      <dsp:txXfrm>
        <a:off x="4444492" y="2510"/>
        <a:ext cx="1301292" cy="650646"/>
      </dsp:txXfrm>
    </dsp:sp>
    <dsp:sp modelId="{B0B2BE96-60A0-48C7-84FC-4723AF73814A}">
      <dsp:nvSpPr>
        <dsp:cNvPr id="0" name=""/>
        <dsp:cNvSpPr/>
      </dsp:nvSpPr>
      <dsp:spPr>
        <a:xfrm>
          <a:off x="3657210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Rover</a:t>
          </a:r>
          <a:endParaRPr lang="en-US" sz="2000" kern="1200" dirty="0"/>
        </a:p>
      </dsp:txBody>
      <dsp:txXfrm>
        <a:off x="3657210" y="926428"/>
        <a:ext cx="1301292" cy="650646"/>
      </dsp:txXfrm>
    </dsp:sp>
    <dsp:sp modelId="{E03B3577-05C1-42F3-9CBC-24C93EA8BB65}">
      <dsp:nvSpPr>
        <dsp:cNvPr id="0" name=""/>
        <dsp:cNvSpPr/>
      </dsp:nvSpPr>
      <dsp:spPr>
        <a:xfrm>
          <a:off x="3982533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Movement</a:t>
          </a:r>
        </a:p>
      </dsp:txBody>
      <dsp:txXfrm>
        <a:off x="3982533" y="1850345"/>
        <a:ext cx="1301292" cy="650646"/>
      </dsp:txXfrm>
    </dsp:sp>
    <dsp:sp modelId="{819A0B84-98AF-4777-B1FF-AD80B93E38AD}">
      <dsp:nvSpPr>
        <dsp:cNvPr id="0" name=""/>
        <dsp:cNvSpPr/>
      </dsp:nvSpPr>
      <dsp:spPr>
        <a:xfrm>
          <a:off x="3982533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Mars Landing</a:t>
          </a:r>
        </a:p>
      </dsp:txBody>
      <dsp:txXfrm>
        <a:off x="3982533" y="2774263"/>
        <a:ext cx="1301292" cy="650646"/>
      </dsp:txXfrm>
    </dsp:sp>
    <dsp:sp modelId="{4F90BCF2-6C7F-4A6C-B960-EF9155EE0A23}">
      <dsp:nvSpPr>
        <dsp:cNvPr id="0" name=""/>
        <dsp:cNvSpPr/>
      </dsp:nvSpPr>
      <dsp:spPr>
        <a:xfrm>
          <a:off x="5231774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Mars</a:t>
          </a:r>
          <a:endParaRPr lang="en-US" sz="2000" kern="1200" dirty="0"/>
        </a:p>
      </dsp:txBody>
      <dsp:txXfrm>
        <a:off x="5231774" y="926428"/>
        <a:ext cx="1301292" cy="650646"/>
      </dsp:txXfrm>
    </dsp:sp>
    <dsp:sp modelId="{8E92EE0E-361A-4D72-91FE-F8E047A84273}">
      <dsp:nvSpPr>
        <dsp:cNvPr id="0" name=""/>
        <dsp:cNvSpPr/>
      </dsp:nvSpPr>
      <dsp:spPr>
        <a:xfrm>
          <a:off x="5557097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Boundaries</a:t>
          </a:r>
          <a:endParaRPr lang="en-US" sz="2000" kern="1200" dirty="0"/>
        </a:p>
      </dsp:txBody>
      <dsp:txXfrm>
        <a:off x="5557097" y="1850345"/>
        <a:ext cx="1301292" cy="650646"/>
      </dsp:txXfrm>
    </dsp:sp>
    <dsp:sp modelId="{CB9E3867-74E8-48E5-B3B9-C478E5B46609}">
      <dsp:nvSpPr>
        <dsp:cNvPr id="0" name=""/>
        <dsp:cNvSpPr/>
      </dsp:nvSpPr>
      <dsp:spPr>
        <a:xfrm>
          <a:off x="5557097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Coordinates</a:t>
          </a:r>
        </a:p>
      </dsp:txBody>
      <dsp:txXfrm>
        <a:off x="5557097" y="2774263"/>
        <a:ext cx="1301292" cy="650646"/>
      </dsp:txXfrm>
    </dsp:sp>
    <dsp:sp modelId="{A2A5CB50-89DB-4E85-87D7-BC164DE3804D}">
      <dsp:nvSpPr>
        <dsp:cNvPr id="0" name=""/>
        <dsp:cNvSpPr/>
      </dsp:nvSpPr>
      <dsp:spPr>
        <a:xfrm>
          <a:off x="5557097" y="3698181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Obstacles</a:t>
          </a:r>
        </a:p>
      </dsp:txBody>
      <dsp:txXfrm>
        <a:off x="5557097" y="3698181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A16F-D302-4F6C-88DE-469A6962F06E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46BB7-50E9-43CE-B8D8-A01580F28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51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Large methods into smaller 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Large classes into smaller classes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Separate concerns &amp; reassemble</a:t>
            </a:r>
            <a:endParaRPr lang="e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0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Look for patterns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Abstract common functionality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 smtClean="0"/>
              <a:t>Introduce helpers</a:t>
            </a:r>
            <a:endParaRPr lang="e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72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Methods should practice SRP too.  More than 5 lines means it is probably doing multiple things.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Examples: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GenerateAndPrintReport - Clearly has multiple responsibilities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LogOrEmailError - see this a lot.  Method has 2 paths based on some condition, where the fork leads to 2 separate responsibilities. Although only one responsibility may execute at a time, both responsibilities are coupled to the method.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Example: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ParseInputForDatabase - Probably need code whose responsibility is parsing, and perhaps an abstraction of “Database”.  Reminder: look for patterns.  If you need to parse for other systems besides the database, consider a polymorphic pattern where each class is responsible for parsing for its own system.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If your class is sufficiently cohesive, you shouldn’t have to keep scrolling around trying to find what you are looking for.</a:t>
            </a:r>
          </a:p>
          <a:p>
            <a:pPr marL="457200" lvl="0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Char char="●"/>
            </a:pPr>
            <a:r>
              <a:rPr lang="en" dirty="0" smtClean="0"/>
              <a:t>Example: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The account department wants X, Y, and Z fields stored in the database</a:t>
            </a:r>
          </a:p>
          <a:p>
            <a:pPr marL="914400" lvl="1" indent="-317500" rtl="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The IT governance committee insists on columns Y and Z to be encrypted</a:t>
            </a:r>
          </a:p>
          <a:p>
            <a:pPr marL="914400" lvl="1" indent="-317500">
              <a:spcBef>
                <a:spcPts val="0"/>
              </a:spcBef>
              <a:buClr>
                <a:srgbClr val="000000"/>
              </a:buClr>
              <a:buSzPct val="127272"/>
              <a:buFont typeface="Courier New"/>
              <a:buChar char="o"/>
            </a:pPr>
            <a:r>
              <a:rPr lang="en" dirty="0" smtClean="0"/>
              <a:t>One class is responsible for persistence (saving to the database) and one class is responsible for securing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8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2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to these</a:t>
            </a:r>
            <a:r>
              <a:rPr lang="en-US" baseline="0" dirty="0" smtClean="0"/>
              <a:t> being the types of methods that get split out and not the methods themselves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46BB7-50E9-43CE-B8D8-A01580F287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0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5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9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0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4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AFE4-9910-4F36-8626-ABF2E797B655}" type="datetimeFigureOut">
              <a:rPr lang="en-US" smtClean="0"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4910-0860-4C9C-8044-B94AD3739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8" y="1600200"/>
            <a:ext cx="5279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Responsibility Principle</a:t>
            </a:r>
            <a:endParaRPr lang="en-US" sz="28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5028" y="587829"/>
            <a:ext cx="5279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S</a:t>
            </a:r>
            <a:r>
              <a:rPr lang="en-US" sz="4800" dirty="0" smtClean="0">
                <a:solidFill>
                  <a:schemeClr val="accent4"/>
                </a:solidFill>
              </a:rPr>
              <a:t>.O.L.I.D</a:t>
            </a:r>
            <a:r>
              <a:rPr lang="en-US" sz="6600" b="1" dirty="0" smtClean="0">
                <a:solidFill>
                  <a:schemeClr val="accent4"/>
                </a:solidFill>
              </a:rPr>
              <a:t>.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7" y="703407"/>
            <a:ext cx="10515600" cy="5479184"/>
          </a:xfrm>
        </p:spPr>
        <p:txBody>
          <a:bodyPr>
            <a:normAutofit/>
          </a:bodyPr>
          <a:lstStyle/>
          <a:p>
            <a:pPr marL="3810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/>
              <a:t>Current Rover Responsibilities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Its own movement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Planet’s properties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Managing obstacles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sz="2400" dirty="0" smtClean="0"/>
              <a:t>Validating positions</a:t>
            </a:r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400" dirty="0"/>
          </a:p>
          <a:p>
            <a:pPr marL="381000" indent="-3429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endParaRPr lang="en" sz="2400" dirty="0" smtClean="0"/>
          </a:p>
          <a:p>
            <a:pPr marL="3810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2400" b="1" dirty="0" smtClean="0"/>
              <a:t>Instructions</a:t>
            </a:r>
          </a:p>
          <a:p>
            <a:pPr marL="495300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dirty="0" smtClean="0"/>
              <a:t>Create Mars class</a:t>
            </a:r>
          </a:p>
          <a:p>
            <a:pPr marL="495300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dirty="0" smtClean="0"/>
              <a:t>Move Mars behavior to Mars class</a:t>
            </a:r>
          </a:p>
          <a:p>
            <a:pPr marL="495300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" sz="2400" dirty="0" smtClean="0"/>
              <a:t>Refactor MissionController Rover to take in new Mars</a:t>
            </a:r>
            <a:endParaRPr lang="e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335481" y="1205346"/>
            <a:ext cx="1066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Rover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78473" y="1642936"/>
            <a:ext cx="98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- Mars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78473" y="2080527"/>
            <a:ext cx="98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Mars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78473" y="2542192"/>
            <a:ext cx="980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Mars</a:t>
            </a:r>
          </a:p>
        </p:txBody>
      </p:sp>
    </p:spTree>
    <p:extLst>
      <p:ext uri="{BB962C8B-B14F-4D97-AF65-F5344CB8AC3E}">
        <p14:creationId xmlns:p14="http://schemas.microsoft.com/office/powerpoint/2010/main" val="34725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en-US" dirty="0" smtClean="0"/>
              <a:t>Possible Solution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41416"/>
              </p:ext>
            </p:extLst>
          </p:nvPr>
        </p:nvGraphicFramePr>
        <p:xfrm>
          <a:off x="2500746" y="16491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078181"/>
            <a:ext cx="51469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Separation of concerns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Methods put in classes that make logical sense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48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Introduced by Robert Martin (Uncle Bob) in </a:t>
            </a:r>
            <a:endParaRPr lang="en-US" sz="36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3600" i="1" dirty="0" smtClean="0"/>
              <a:t>Principles </a:t>
            </a:r>
            <a:r>
              <a:rPr lang="en-US" sz="3600" i="1" dirty="0"/>
              <a:t>of Object </a:t>
            </a:r>
            <a:r>
              <a:rPr lang="en-US" sz="3600" i="1" dirty="0" smtClean="0"/>
              <a:t>Oriented </a:t>
            </a:r>
            <a:r>
              <a:rPr lang="en-US" sz="3600" i="1" dirty="0"/>
              <a:t>Design</a:t>
            </a:r>
          </a:p>
          <a:p>
            <a:pPr lvl="0">
              <a:spcBef>
                <a:spcPts val="0"/>
              </a:spcBef>
              <a:buNone/>
            </a:pPr>
            <a:endParaRPr lang="en-US" sz="3600" dirty="0"/>
          </a:p>
          <a:p>
            <a:pPr lvl="0">
              <a:spcBef>
                <a:spcPts val="0"/>
              </a:spcBef>
              <a:buNone/>
            </a:pPr>
            <a:r>
              <a:rPr lang="en-US" sz="3600" dirty="0"/>
              <a:t>A class should: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have all of its services narrowly aligned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only ever have one reason to change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5572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Why</a:t>
            </a:r>
            <a:r>
              <a:rPr lang="en" dirty="0" smtClean="0"/>
              <a:t>? </a:t>
            </a:r>
            <a:r>
              <a:rPr lang="en" dirty="0"/>
              <a:t>High </a:t>
            </a:r>
            <a:r>
              <a:rPr lang="en" dirty="0" smtClean="0"/>
              <a:t>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Robust classes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Improved code reuse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I’m lost </a:t>
            </a:r>
            <a:r>
              <a:rPr lang="en" sz="3600" dirty="0" smtClean="0"/>
              <a:t>- </a:t>
            </a:r>
            <a:r>
              <a:rPr lang="en" sz="3600" dirty="0"/>
              <a:t>too much </a:t>
            </a:r>
            <a:endParaRPr lang="en" sz="3600" dirty="0" smtClean="0"/>
          </a:p>
          <a:p>
            <a:pPr marL="38100" lvl="0" indent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/>
              <a:t> </a:t>
            </a:r>
            <a:r>
              <a:rPr lang="en" sz="3600" dirty="0" smtClean="0"/>
              <a:t>   going </a:t>
            </a:r>
            <a:r>
              <a:rPr lang="en" sz="3600" dirty="0"/>
              <a:t>on!</a:t>
            </a:r>
          </a:p>
        </p:txBody>
      </p:sp>
      <p:pic>
        <p:nvPicPr>
          <p:cNvPr id="4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700" y="2744107"/>
            <a:ext cx="3810000" cy="3257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/>
              <a:t>Why? Change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Know where in the code to make a change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Responsibilities tied to people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Understand your change agents (the people)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Unaffected by “ancillary changes”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Confidence in your code</a:t>
            </a:r>
          </a:p>
        </p:txBody>
      </p:sp>
    </p:spTree>
    <p:extLst>
      <p:ext uri="{BB962C8B-B14F-4D97-AF65-F5344CB8AC3E}">
        <p14:creationId xmlns:p14="http://schemas.microsoft.com/office/powerpoint/2010/main" val="135978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 smtClean="0"/>
              <a:t>Break </a:t>
            </a:r>
            <a:r>
              <a:rPr lang="en" sz="3600" dirty="0"/>
              <a:t>it down!</a:t>
            </a:r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3600" dirty="0" smtClean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 smtClean="0"/>
          </a:p>
          <a:p>
            <a:pPr marL="3810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3600" dirty="0" smtClean="0"/>
          </a:p>
        </p:txBody>
      </p:sp>
      <p:pic>
        <p:nvPicPr>
          <p:cNvPr id="1026" name="Picture 2" descr="http://api.ning.com:80/files/kV4MbYiv7oQATKn-YqLj5jSAnQQJMYB6pOfiT*1obXefNyeDt2CCweOqoQIBj4mKr5-Y94tXfXR5ZuXCv19dBNC0bdLHSzCd/1082084772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64" y="1"/>
            <a:ext cx="5155540" cy="686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8100"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" dirty="0" smtClean="0"/>
              <a:t>How?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 smtClean="0"/>
              <a:t>Look for opportunities </a:t>
            </a:r>
          </a:p>
          <a:p>
            <a:pPr marL="3810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" sz="3600" dirty="0" smtClean="0"/>
              <a:t>    for reuse</a:t>
            </a:r>
            <a:endParaRPr lang="en" sz="3600" dirty="0"/>
          </a:p>
          <a:p>
            <a:pPr marL="914400" lvl="1" indent="-38100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endParaRPr lang="en" sz="3600" dirty="0" smtClean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/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3600" dirty="0" smtClean="0"/>
          </a:p>
          <a:p>
            <a:pPr marL="38100" lvl="0" indent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3600" dirty="0" smtClean="0"/>
          </a:p>
        </p:txBody>
      </p:sp>
      <p:pic>
        <p:nvPicPr>
          <p:cNvPr id="2050" name="Picture 2" descr="http://cdnimg.visualizeus.com/thumbs/ee/9d/creative,funny,keyboard,reuse,computer,-ee9d77c0cdef97645708682d03e4e295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972" y="1027906"/>
            <a:ext cx="6379028" cy="478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55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How? Code Smells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Methods of greater than 5 lines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Conjunctions in names: And/Or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More than 3 words in a method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Lines of code in a </a:t>
            </a:r>
            <a:r>
              <a:rPr lang="en" sz="3600" dirty="0" smtClean="0"/>
              <a:t>class</a:t>
            </a:r>
          </a:p>
          <a:p>
            <a:pPr marL="952500" lvl="1" indent="-4572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3200" dirty="0"/>
              <a:t>Y</a:t>
            </a:r>
            <a:r>
              <a:rPr lang="en" sz="3200" dirty="0" smtClean="0"/>
              <a:t>ou </a:t>
            </a:r>
            <a:r>
              <a:rPr lang="en" sz="3200" dirty="0"/>
              <a:t>should never get </a:t>
            </a:r>
            <a:r>
              <a:rPr lang="en" sz="3200" dirty="0" smtClean="0"/>
              <a:t>lost</a:t>
            </a:r>
            <a:endParaRPr lang="en" sz="3200" dirty="0"/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Multiple actors with multiple goals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Copy-paste programming</a:t>
            </a:r>
          </a:p>
          <a:p>
            <a:pPr>
              <a:lnSpc>
                <a:spcPct val="12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46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 dirty="0"/>
              <a:t>Introduced by Robert Martin (Uncle Bob) in </a:t>
            </a:r>
            <a:endParaRPr lang="en-US" sz="3600" dirty="0" smtClean="0"/>
          </a:p>
          <a:p>
            <a:pPr lvl="0">
              <a:spcBef>
                <a:spcPts val="0"/>
              </a:spcBef>
              <a:buNone/>
            </a:pPr>
            <a:r>
              <a:rPr lang="en-US" sz="3600" i="1" dirty="0" smtClean="0"/>
              <a:t>Principles </a:t>
            </a:r>
            <a:r>
              <a:rPr lang="en-US" sz="3600" i="1" dirty="0"/>
              <a:t>of Object </a:t>
            </a:r>
            <a:r>
              <a:rPr lang="en-US" sz="3600" i="1" dirty="0" smtClean="0"/>
              <a:t>Oriented </a:t>
            </a:r>
            <a:r>
              <a:rPr lang="en-US" sz="3600" i="1" dirty="0"/>
              <a:t>Design</a:t>
            </a:r>
          </a:p>
          <a:p>
            <a:pPr lvl="0">
              <a:spcBef>
                <a:spcPts val="0"/>
              </a:spcBef>
              <a:buNone/>
            </a:pPr>
            <a:endParaRPr lang="en-US" sz="3600" dirty="0"/>
          </a:p>
          <a:p>
            <a:pPr lvl="0">
              <a:spcBef>
                <a:spcPts val="0"/>
              </a:spcBef>
              <a:buNone/>
            </a:pPr>
            <a:r>
              <a:rPr lang="en-US" sz="3600" dirty="0"/>
              <a:t>A class should: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have all of its services narrowly aligned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600" dirty="0"/>
              <a:t>only ever have one reason to change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275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17000" r="-2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– Mars Rover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.NET and Java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Two functional code bases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600" dirty="0"/>
              <a:t>One with no respect to SRP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600" dirty="0"/>
              <a:t>One implemented with SRP in mind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Groups of 3 or 4</a:t>
            </a:r>
          </a:p>
          <a:p>
            <a:pPr marL="914400" lvl="1" indent="-3810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sz="3600" dirty="0"/>
              <a:t>Good mix of experience level</a:t>
            </a:r>
          </a:p>
          <a:p>
            <a:pPr marL="457200" lvl="0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3600" dirty="0"/>
              <a:t>Try not to “</a:t>
            </a:r>
            <a:r>
              <a:rPr lang="en" sz="3600" dirty="0" smtClean="0"/>
              <a:t>cheat”</a:t>
            </a:r>
          </a:p>
          <a:p>
            <a:pPr marL="914400" lvl="1" indent="-41910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" sz="3600" dirty="0"/>
              <a:t>R</a:t>
            </a:r>
            <a:r>
              <a:rPr lang="en" sz="3600" dirty="0" smtClean="0"/>
              <a:t>efer </a:t>
            </a:r>
            <a:r>
              <a:rPr lang="en" sz="3600" dirty="0"/>
              <a:t>to SRP reference implementation </a:t>
            </a:r>
            <a:r>
              <a:rPr lang="en" sz="3600" dirty="0" smtClean="0"/>
              <a:t>later</a:t>
            </a:r>
            <a:endParaRPr lang="en" sz="3600" dirty="0"/>
          </a:p>
        </p:txBody>
      </p:sp>
    </p:spTree>
    <p:extLst>
      <p:ext uri="{BB962C8B-B14F-4D97-AF65-F5344CB8AC3E}">
        <p14:creationId xmlns:p14="http://schemas.microsoft.com/office/powerpoint/2010/main" val="100712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21221</TotalTime>
  <Words>528</Words>
  <Application>Microsoft Office PowerPoint</Application>
  <PresentationFormat>Widescreen</PresentationFormat>
  <Paragraphs>103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Definition</vt:lpstr>
      <vt:lpstr>Why? High Cohesion</vt:lpstr>
      <vt:lpstr>Why? Change agents</vt:lpstr>
      <vt:lpstr>How?</vt:lpstr>
      <vt:lpstr>How?</vt:lpstr>
      <vt:lpstr>How? Code Smells</vt:lpstr>
      <vt:lpstr>Recap - Definition</vt:lpstr>
      <vt:lpstr>Kata – Mars Rover</vt:lpstr>
      <vt:lpstr>PowerPoint Presentation</vt:lpstr>
      <vt:lpstr>Possible Solution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Jordan, Phil</dc:creator>
  <cp:lastModifiedBy>Deitz, Alec</cp:lastModifiedBy>
  <cp:revision>70</cp:revision>
  <dcterms:created xsi:type="dcterms:W3CDTF">2014-11-13T00:58:45Z</dcterms:created>
  <dcterms:modified xsi:type="dcterms:W3CDTF">2015-01-03T20:09:13Z</dcterms:modified>
</cp:coreProperties>
</file>