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71" r:id="rId4"/>
    <p:sldId id="273" r:id="rId5"/>
    <p:sldId id="274" r:id="rId6"/>
    <p:sldId id="275" r:id="rId7"/>
    <p:sldId id="276" r:id="rId8"/>
    <p:sldId id="278" r:id="rId9"/>
    <p:sldId id="279" r:id="rId10"/>
    <p:sldId id="277" r:id="rId11"/>
    <p:sldId id="264"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8" autoAdjust="0"/>
    <p:restoredTop sz="94660"/>
  </p:normalViewPr>
  <p:slideViewPr>
    <p:cSldViewPr>
      <p:cViewPr varScale="1">
        <p:scale>
          <a:sx n="72" d="100"/>
          <a:sy n="72" d="100"/>
        </p:scale>
        <p:origin x="13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2F53AD-AD04-46F1-99D5-43C42A1361F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3F568C4-0340-4FE7-9C40-D2D292B822C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966531A-BD72-428D-AF4C-CAF213DC5BA0}" type="datetimeFigureOut">
              <a:rPr lang="en-US"/>
              <a:pPr>
                <a:defRPr/>
              </a:pPr>
              <a:t>26-Jun-20</a:t>
            </a:fld>
            <a:endParaRPr lang="en-US"/>
          </a:p>
        </p:txBody>
      </p:sp>
      <p:sp>
        <p:nvSpPr>
          <p:cNvPr id="4" name="Slide Image Placeholder 3">
            <a:extLst>
              <a:ext uri="{FF2B5EF4-FFF2-40B4-BE49-F238E27FC236}">
                <a16:creationId xmlns:a16="http://schemas.microsoft.com/office/drawing/2014/main" id="{96F64C62-071F-4549-8FD1-19925F397B4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F5850F8-A897-42EB-A3A8-EEDC54438CF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1B0969F-0C49-47A4-B940-79830381156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9CDF9D37-2FC1-4BE6-82AF-E4752D75602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8B28639-286C-4608-A49F-64E0E705EB6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65EC8E02-1A6B-4C34-A926-F390815899F2}"/>
              </a:ext>
            </a:extLst>
          </p:cNvPr>
          <p:cNvSpPr>
            <a:spLocks noGrp="1"/>
          </p:cNvSpPr>
          <p:nvPr>
            <p:ph type="dt" sz="half" idx="10"/>
          </p:nvPr>
        </p:nvSpPr>
        <p:spPr/>
        <p:txBody>
          <a:bodyPr/>
          <a:lstStyle>
            <a:lvl1pPr>
              <a:defRPr/>
            </a:lvl1pPr>
          </a:lstStyle>
          <a:p>
            <a:pPr>
              <a:defRPr/>
            </a:pPr>
            <a:fld id="{C5D53A49-196E-4699-B48E-4C9DD1C098C1}" type="datetimeFigureOut">
              <a:rPr lang="en-US"/>
              <a:pPr>
                <a:defRPr/>
              </a:pPr>
              <a:t>26-Jun-20</a:t>
            </a:fld>
            <a:endParaRPr lang="en-US"/>
          </a:p>
        </p:txBody>
      </p:sp>
      <p:sp>
        <p:nvSpPr>
          <p:cNvPr id="5" name="Footer Placeholder 4">
            <a:extLst>
              <a:ext uri="{FF2B5EF4-FFF2-40B4-BE49-F238E27FC236}">
                <a16:creationId xmlns:a16="http://schemas.microsoft.com/office/drawing/2014/main" id="{64C7867D-A8DE-4FD3-B433-507D148B13A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2571DB-CF7E-475F-8012-79078BE6FDBF}"/>
              </a:ext>
            </a:extLst>
          </p:cNvPr>
          <p:cNvSpPr>
            <a:spLocks noGrp="1"/>
          </p:cNvSpPr>
          <p:nvPr>
            <p:ph type="sldNum" sz="quarter" idx="12"/>
          </p:nvPr>
        </p:nvSpPr>
        <p:spPr/>
        <p:txBody>
          <a:bodyPr/>
          <a:lstStyle>
            <a:lvl1pPr>
              <a:defRPr/>
            </a:lvl1pPr>
          </a:lstStyle>
          <a:p>
            <a:pPr>
              <a:defRPr/>
            </a:pPr>
            <a:fld id="{9C77AB41-1A2C-460D-950B-45A58C254D69}" type="slidenum">
              <a:rPr lang="en-US" altLang="en-US"/>
              <a:pPr>
                <a:defRPr/>
              </a:pPr>
              <a:t>‹#›</a:t>
            </a:fld>
            <a:endParaRPr lang="en-US" altLang="en-US"/>
          </a:p>
        </p:txBody>
      </p:sp>
    </p:spTree>
    <p:extLst>
      <p:ext uri="{BB962C8B-B14F-4D97-AF65-F5344CB8AC3E}">
        <p14:creationId xmlns:p14="http://schemas.microsoft.com/office/powerpoint/2010/main" val="423928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A97C7-39E7-4017-9D22-2623D3B5B0DD}"/>
              </a:ext>
            </a:extLst>
          </p:cNvPr>
          <p:cNvSpPr>
            <a:spLocks noGrp="1"/>
          </p:cNvSpPr>
          <p:nvPr>
            <p:ph type="dt" sz="half" idx="10"/>
          </p:nvPr>
        </p:nvSpPr>
        <p:spPr/>
        <p:txBody>
          <a:bodyPr/>
          <a:lstStyle>
            <a:lvl1pPr>
              <a:defRPr/>
            </a:lvl1pPr>
          </a:lstStyle>
          <a:p>
            <a:pPr>
              <a:defRPr/>
            </a:pPr>
            <a:fld id="{01FCA2F8-983A-4D38-B19C-13DB9D33C3D9}" type="datetimeFigureOut">
              <a:rPr lang="en-US"/>
              <a:pPr>
                <a:defRPr/>
              </a:pPr>
              <a:t>26-Jun-20</a:t>
            </a:fld>
            <a:endParaRPr lang="en-US"/>
          </a:p>
        </p:txBody>
      </p:sp>
      <p:sp>
        <p:nvSpPr>
          <p:cNvPr id="5" name="Footer Placeholder 4">
            <a:extLst>
              <a:ext uri="{FF2B5EF4-FFF2-40B4-BE49-F238E27FC236}">
                <a16:creationId xmlns:a16="http://schemas.microsoft.com/office/drawing/2014/main" id="{7CA1B245-8E27-4DFD-ACA7-152EEC103AE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7B3246E-C3EE-4E96-95EF-0ED4EC6CAB31}"/>
              </a:ext>
            </a:extLst>
          </p:cNvPr>
          <p:cNvSpPr>
            <a:spLocks noGrp="1"/>
          </p:cNvSpPr>
          <p:nvPr>
            <p:ph type="sldNum" sz="quarter" idx="12"/>
          </p:nvPr>
        </p:nvSpPr>
        <p:spPr/>
        <p:txBody>
          <a:bodyPr/>
          <a:lstStyle>
            <a:lvl1pPr>
              <a:defRPr/>
            </a:lvl1pPr>
          </a:lstStyle>
          <a:p>
            <a:pPr>
              <a:defRPr/>
            </a:pPr>
            <a:fld id="{797BD6AD-0BFA-458A-891C-E1AC400748F5}" type="slidenum">
              <a:rPr lang="en-US" altLang="en-US"/>
              <a:pPr>
                <a:defRPr/>
              </a:pPr>
              <a:t>‹#›</a:t>
            </a:fld>
            <a:endParaRPr lang="en-US" altLang="en-US"/>
          </a:p>
        </p:txBody>
      </p:sp>
    </p:spTree>
    <p:extLst>
      <p:ext uri="{BB962C8B-B14F-4D97-AF65-F5344CB8AC3E}">
        <p14:creationId xmlns:p14="http://schemas.microsoft.com/office/powerpoint/2010/main" val="843779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8D628-B0D9-4A6C-AAD4-A8DC3BD5666F}"/>
              </a:ext>
            </a:extLst>
          </p:cNvPr>
          <p:cNvSpPr>
            <a:spLocks noGrp="1"/>
          </p:cNvSpPr>
          <p:nvPr>
            <p:ph type="dt" sz="half" idx="10"/>
          </p:nvPr>
        </p:nvSpPr>
        <p:spPr/>
        <p:txBody>
          <a:bodyPr/>
          <a:lstStyle>
            <a:lvl1pPr>
              <a:defRPr/>
            </a:lvl1pPr>
          </a:lstStyle>
          <a:p>
            <a:pPr>
              <a:defRPr/>
            </a:pPr>
            <a:fld id="{C5327FEE-96A5-48A5-9AEC-E1123CEB0F3C}" type="datetimeFigureOut">
              <a:rPr lang="en-US"/>
              <a:pPr>
                <a:defRPr/>
              </a:pPr>
              <a:t>26-Jun-20</a:t>
            </a:fld>
            <a:endParaRPr lang="en-US"/>
          </a:p>
        </p:txBody>
      </p:sp>
      <p:sp>
        <p:nvSpPr>
          <p:cNvPr id="5" name="Footer Placeholder 4">
            <a:extLst>
              <a:ext uri="{FF2B5EF4-FFF2-40B4-BE49-F238E27FC236}">
                <a16:creationId xmlns:a16="http://schemas.microsoft.com/office/drawing/2014/main" id="{40C00F9A-6036-4BDE-80D3-33CDFF16AE3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345497B-8586-47EC-A558-DC6A4650C469}"/>
              </a:ext>
            </a:extLst>
          </p:cNvPr>
          <p:cNvSpPr>
            <a:spLocks noGrp="1"/>
          </p:cNvSpPr>
          <p:nvPr>
            <p:ph type="sldNum" sz="quarter" idx="12"/>
          </p:nvPr>
        </p:nvSpPr>
        <p:spPr/>
        <p:txBody>
          <a:bodyPr/>
          <a:lstStyle>
            <a:lvl1pPr>
              <a:defRPr/>
            </a:lvl1pPr>
          </a:lstStyle>
          <a:p>
            <a:pPr>
              <a:defRPr/>
            </a:pPr>
            <a:fld id="{73FE8545-0B93-4B65-84E9-1E657EE80A88}" type="slidenum">
              <a:rPr lang="en-US" altLang="en-US"/>
              <a:pPr>
                <a:defRPr/>
              </a:pPr>
              <a:t>‹#›</a:t>
            </a:fld>
            <a:endParaRPr lang="en-US" altLang="en-US"/>
          </a:p>
        </p:txBody>
      </p:sp>
    </p:spTree>
    <p:extLst>
      <p:ext uri="{BB962C8B-B14F-4D97-AF65-F5344CB8AC3E}">
        <p14:creationId xmlns:p14="http://schemas.microsoft.com/office/powerpoint/2010/main" val="285351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3FC54-E9B2-4DEC-B3F8-FB4B477BD408}"/>
              </a:ext>
            </a:extLst>
          </p:cNvPr>
          <p:cNvSpPr>
            <a:spLocks noGrp="1"/>
          </p:cNvSpPr>
          <p:nvPr>
            <p:ph type="dt" sz="half" idx="10"/>
          </p:nvPr>
        </p:nvSpPr>
        <p:spPr/>
        <p:txBody>
          <a:bodyPr/>
          <a:lstStyle>
            <a:lvl1pPr>
              <a:defRPr/>
            </a:lvl1pPr>
          </a:lstStyle>
          <a:p>
            <a:pPr>
              <a:defRPr/>
            </a:pPr>
            <a:fld id="{A528DAAB-9D05-4CC1-9E40-144866FAB2E8}" type="datetimeFigureOut">
              <a:rPr lang="en-US"/>
              <a:pPr>
                <a:defRPr/>
              </a:pPr>
              <a:t>26-Jun-20</a:t>
            </a:fld>
            <a:endParaRPr lang="en-US"/>
          </a:p>
        </p:txBody>
      </p:sp>
      <p:sp>
        <p:nvSpPr>
          <p:cNvPr id="5" name="Footer Placeholder 4">
            <a:extLst>
              <a:ext uri="{FF2B5EF4-FFF2-40B4-BE49-F238E27FC236}">
                <a16:creationId xmlns:a16="http://schemas.microsoft.com/office/drawing/2014/main" id="{3456CA9D-391E-47EF-908E-67A34D4A85F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226AAC6-4B41-4C4C-8656-C67D32B7D78E}"/>
              </a:ext>
            </a:extLst>
          </p:cNvPr>
          <p:cNvSpPr>
            <a:spLocks noGrp="1"/>
          </p:cNvSpPr>
          <p:nvPr>
            <p:ph type="sldNum" sz="quarter" idx="12"/>
          </p:nvPr>
        </p:nvSpPr>
        <p:spPr/>
        <p:txBody>
          <a:bodyPr/>
          <a:lstStyle>
            <a:lvl1pPr>
              <a:defRPr/>
            </a:lvl1pPr>
          </a:lstStyle>
          <a:p>
            <a:pPr>
              <a:defRPr/>
            </a:pPr>
            <a:fld id="{970961B7-6B82-4E29-92F2-3CDE0427D6E3}" type="slidenum">
              <a:rPr lang="en-US" altLang="en-US"/>
              <a:pPr>
                <a:defRPr/>
              </a:pPr>
              <a:t>‹#›</a:t>
            </a:fld>
            <a:endParaRPr lang="en-US" altLang="en-US"/>
          </a:p>
        </p:txBody>
      </p:sp>
    </p:spTree>
    <p:extLst>
      <p:ext uri="{BB962C8B-B14F-4D97-AF65-F5344CB8AC3E}">
        <p14:creationId xmlns:p14="http://schemas.microsoft.com/office/powerpoint/2010/main" val="228101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8874EA-CC73-4FD0-A4F6-BFC085C4E177}"/>
              </a:ext>
            </a:extLst>
          </p:cNvPr>
          <p:cNvSpPr>
            <a:spLocks noGrp="1"/>
          </p:cNvSpPr>
          <p:nvPr>
            <p:ph type="dt" sz="half" idx="10"/>
          </p:nvPr>
        </p:nvSpPr>
        <p:spPr/>
        <p:txBody>
          <a:bodyPr/>
          <a:lstStyle>
            <a:lvl1pPr>
              <a:defRPr/>
            </a:lvl1pPr>
          </a:lstStyle>
          <a:p>
            <a:pPr>
              <a:defRPr/>
            </a:pPr>
            <a:fld id="{C6AA2BFF-2B69-4AE1-BF70-3449AF322D59}" type="datetimeFigureOut">
              <a:rPr lang="en-US"/>
              <a:pPr>
                <a:defRPr/>
              </a:pPr>
              <a:t>26-Jun-20</a:t>
            </a:fld>
            <a:endParaRPr lang="en-US"/>
          </a:p>
        </p:txBody>
      </p:sp>
      <p:sp>
        <p:nvSpPr>
          <p:cNvPr id="5" name="Footer Placeholder 4">
            <a:extLst>
              <a:ext uri="{FF2B5EF4-FFF2-40B4-BE49-F238E27FC236}">
                <a16:creationId xmlns:a16="http://schemas.microsoft.com/office/drawing/2014/main" id="{EF4FAA27-E7BA-4520-BF09-5A2385C194E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DFCA599-D44E-41E5-A67B-FC6DB082AD06}"/>
              </a:ext>
            </a:extLst>
          </p:cNvPr>
          <p:cNvSpPr>
            <a:spLocks noGrp="1"/>
          </p:cNvSpPr>
          <p:nvPr>
            <p:ph type="sldNum" sz="quarter" idx="12"/>
          </p:nvPr>
        </p:nvSpPr>
        <p:spPr/>
        <p:txBody>
          <a:bodyPr/>
          <a:lstStyle>
            <a:lvl1pPr>
              <a:defRPr/>
            </a:lvl1pPr>
          </a:lstStyle>
          <a:p>
            <a:pPr>
              <a:defRPr/>
            </a:pPr>
            <a:fld id="{59DEBCBA-CEEB-4AA6-B6FF-D66B089904C4}" type="slidenum">
              <a:rPr lang="en-US" altLang="en-US"/>
              <a:pPr>
                <a:defRPr/>
              </a:pPr>
              <a:t>‹#›</a:t>
            </a:fld>
            <a:endParaRPr lang="en-US" altLang="en-US"/>
          </a:p>
        </p:txBody>
      </p:sp>
    </p:spTree>
    <p:extLst>
      <p:ext uri="{BB962C8B-B14F-4D97-AF65-F5344CB8AC3E}">
        <p14:creationId xmlns:p14="http://schemas.microsoft.com/office/powerpoint/2010/main" val="344818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10DA2AA-BA7E-483F-A563-BFB82C815740}"/>
              </a:ext>
            </a:extLst>
          </p:cNvPr>
          <p:cNvSpPr>
            <a:spLocks noGrp="1"/>
          </p:cNvSpPr>
          <p:nvPr>
            <p:ph type="dt" sz="half" idx="10"/>
          </p:nvPr>
        </p:nvSpPr>
        <p:spPr/>
        <p:txBody>
          <a:bodyPr/>
          <a:lstStyle>
            <a:lvl1pPr>
              <a:defRPr/>
            </a:lvl1pPr>
          </a:lstStyle>
          <a:p>
            <a:pPr>
              <a:defRPr/>
            </a:pPr>
            <a:fld id="{9B324476-E506-46D7-8F81-A4C30EAF220F}" type="datetimeFigureOut">
              <a:rPr lang="en-US"/>
              <a:pPr>
                <a:defRPr/>
              </a:pPr>
              <a:t>26-Jun-20</a:t>
            </a:fld>
            <a:endParaRPr lang="en-US"/>
          </a:p>
        </p:txBody>
      </p:sp>
      <p:sp>
        <p:nvSpPr>
          <p:cNvPr id="6" name="Footer Placeholder 4">
            <a:extLst>
              <a:ext uri="{FF2B5EF4-FFF2-40B4-BE49-F238E27FC236}">
                <a16:creationId xmlns:a16="http://schemas.microsoft.com/office/drawing/2014/main" id="{0A35F116-73C8-44B2-BDC8-B01276F299C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9B63766-2C5D-4CC3-AEC9-757412B3D1CD}"/>
              </a:ext>
            </a:extLst>
          </p:cNvPr>
          <p:cNvSpPr>
            <a:spLocks noGrp="1"/>
          </p:cNvSpPr>
          <p:nvPr>
            <p:ph type="sldNum" sz="quarter" idx="12"/>
          </p:nvPr>
        </p:nvSpPr>
        <p:spPr/>
        <p:txBody>
          <a:bodyPr/>
          <a:lstStyle>
            <a:lvl1pPr>
              <a:defRPr/>
            </a:lvl1pPr>
          </a:lstStyle>
          <a:p>
            <a:pPr>
              <a:defRPr/>
            </a:pPr>
            <a:fld id="{347D040C-6965-4C38-AE1E-38DBEE7C4706}" type="slidenum">
              <a:rPr lang="en-US" altLang="en-US"/>
              <a:pPr>
                <a:defRPr/>
              </a:pPr>
              <a:t>‹#›</a:t>
            </a:fld>
            <a:endParaRPr lang="en-US" altLang="en-US"/>
          </a:p>
        </p:txBody>
      </p:sp>
    </p:spTree>
    <p:extLst>
      <p:ext uri="{BB962C8B-B14F-4D97-AF65-F5344CB8AC3E}">
        <p14:creationId xmlns:p14="http://schemas.microsoft.com/office/powerpoint/2010/main" val="265447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9B88662-9781-4D64-B888-BFC896B0C694}"/>
              </a:ext>
            </a:extLst>
          </p:cNvPr>
          <p:cNvSpPr>
            <a:spLocks noGrp="1"/>
          </p:cNvSpPr>
          <p:nvPr>
            <p:ph type="dt" sz="half" idx="10"/>
          </p:nvPr>
        </p:nvSpPr>
        <p:spPr/>
        <p:txBody>
          <a:bodyPr/>
          <a:lstStyle>
            <a:lvl1pPr>
              <a:defRPr/>
            </a:lvl1pPr>
          </a:lstStyle>
          <a:p>
            <a:pPr>
              <a:defRPr/>
            </a:pPr>
            <a:fld id="{4378281D-E93E-41E5-B4A5-41C36CEC442E}" type="datetimeFigureOut">
              <a:rPr lang="en-US"/>
              <a:pPr>
                <a:defRPr/>
              </a:pPr>
              <a:t>26-Jun-20</a:t>
            </a:fld>
            <a:endParaRPr lang="en-US"/>
          </a:p>
        </p:txBody>
      </p:sp>
      <p:sp>
        <p:nvSpPr>
          <p:cNvPr id="8" name="Footer Placeholder 4">
            <a:extLst>
              <a:ext uri="{FF2B5EF4-FFF2-40B4-BE49-F238E27FC236}">
                <a16:creationId xmlns:a16="http://schemas.microsoft.com/office/drawing/2014/main" id="{F8BE03D1-14B3-4E80-9841-E121DE8120D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5483C28-849D-4814-82B7-906E9AD86DA9}"/>
              </a:ext>
            </a:extLst>
          </p:cNvPr>
          <p:cNvSpPr>
            <a:spLocks noGrp="1"/>
          </p:cNvSpPr>
          <p:nvPr>
            <p:ph type="sldNum" sz="quarter" idx="12"/>
          </p:nvPr>
        </p:nvSpPr>
        <p:spPr/>
        <p:txBody>
          <a:bodyPr/>
          <a:lstStyle>
            <a:lvl1pPr>
              <a:defRPr/>
            </a:lvl1pPr>
          </a:lstStyle>
          <a:p>
            <a:pPr>
              <a:defRPr/>
            </a:pPr>
            <a:fld id="{9EC2CAD6-2D07-4813-9F57-D3BF0EB0A341}" type="slidenum">
              <a:rPr lang="en-US" altLang="en-US"/>
              <a:pPr>
                <a:defRPr/>
              </a:pPr>
              <a:t>‹#›</a:t>
            </a:fld>
            <a:endParaRPr lang="en-US" altLang="en-US"/>
          </a:p>
        </p:txBody>
      </p:sp>
    </p:spTree>
    <p:extLst>
      <p:ext uri="{BB962C8B-B14F-4D97-AF65-F5344CB8AC3E}">
        <p14:creationId xmlns:p14="http://schemas.microsoft.com/office/powerpoint/2010/main" val="122072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7D9F400-8959-4A9F-8F2A-97FD3A69ECDE}"/>
              </a:ext>
            </a:extLst>
          </p:cNvPr>
          <p:cNvSpPr>
            <a:spLocks noGrp="1"/>
          </p:cNvSpPr>
          <p:nvPr>
            <p:ph type="dt" sz="half" idx="10"/>
          </p:nvPr>
        </p:nvSpPr>
        <p:spPr/>
        <p:txBody>
          <a:bodyPr/>
          <a:lstStyle>
            <a:lvl1pPr>
              <a:defRPr/>
            </a:lvl1pPr>
          </a:lstStyle>
          <a:p>
            <a:pPr>
              <a:defRPr/>
            </a:pPr>
            <a:fld id="{1F43FE3F-1699-4139-ACF8-85A21E9930F8}" type="datetimeFigureOut">
              <a:rPr lang="en-US"/>
              <a:pPr>
                <a:defRPr/>
              </a:pPr>
              <a:t>26-Jun-20</a:t>
            </a:fld>
            <a:endParaRPr lang="en-US"/>
          </a:p>
        </p:txBody>
      </p:sp>
      <p:sp>
        <p:nvSpPr>
          <p:cNvPr id="4" name="Footer Placeholder 4">
            <a:extLst>
              <a:ext uri="{FF2B5EF4-FFF2-40B4-BE49-F238E27FC236}">
                <a16:creationId xmlns:a16="http://schemas.microsoft.com/office/drawing/2014/main" id="{855CC319-A355-4C6F-A2A3-7E1FA163B96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7E27C7C-4D1A-4838-AF98-E2B83DDE8546}"/>
              </a:ext>
            </a:extLst>
          </p:cNvPr>
          <p:cNvSpPr>
            <a:spLocks noGrp="1"/>
          </p:cNvSpPr>
          <p:nvPr>
            <p:ph type="sldNum" sz="quarter" idx="12"/>
          </p:nvPr>
        </p:nvSpPr>
        <p:spPr/>
        <p:txBody>
          <a:bodyPr/>
          <a:lstStyle>
            <a:lvl1pPr>
              <a:defRPr/>
            </a:lvl1pPr>
          </a:lstStyle>
          <a:p>
            <a:pPr>
              <a:defRPr/>
            </a:pPr>
            <a:fld id="{D37993AD-97B2-484E-99C5-582816D23AEA}" type="slidenum">
              <a:rPr lang="en-US" altLang="en-US"/>
              <a:pPr>
                <a:defRPr/>
              </a:pPr>
              <a:t>‹#›</a:t>
            </a:fld>
            <a:endParaRPr lang="en-US" altLang="en-US"/>
          </a:p>
        </p:txBody>
      </p:sp>
    </p:spTree>
    <p:extLst>
      <p:ext uri="{BB962C8B-B14F-4D97-AF65-F5344CB8AC3E}">
        <p14:creationId xmlns:p14="http://schemas.microsoft.com/office/powerpoint/2010/main" val="11915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7A2FDFF-FE8B-4EB0-94D4-FB17CF0DD55D}"/>
              </a:ext>
            </a:extLst>
          </p:cNvPr>
          <p:cNvSpPr>
            <a:spLocks noGrp="1"/>
          </p:cNvSpPr>
          <p:nvPr>
            <p:ph type="dt" sz="half" idx="10"/>
          </p:nvPr>
        </p:nvSpPr>
        <p:spPr/>
        <p:txBody>
          <a:bodyPr/>
          <a:lstStyle>
            <a:lvl1pPr>
              <a:defRPr/>
            </a:lvl1pPr>
          </a:lstStyle>
          <a:p>
            <a:pPr>
              <a:defRPr/>
            </a:pPr>
            <a:fld id="{02B14F31-A4F0-476E-A1C4-B8EE3822F0A7}" type="datetimeFigureOut">
              <a:rPr lang="en-US"/>
              <a:pPr>
                <a:defRPr/>
              </a:pPr>
              <a:t>26-Jun-20</a:t>
            </a:fld>
            <a:endParaRPr lang="en-US"/>
          </a:p>
        </p:txBody>
      </p:sp>
      <p:sp>
        <p:nvSpPr>
          <p:cNvPr id="3" name="Footer Placeholder 4">
            <a:extLst>
              <a:ext uri="{FF2B5EF4-FFF2-40B4-BE49-F238E27FC236}">
                <a16:creationId xmlns:a16="http://schemas.microsoft.com/office/drawing/2014/main" id="{D67DAA1C-6E3A-4A3B-ACE4-489DD135965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48BBAE4-B614-4D73-90A4-D308E5866755}"/>
              </a:ext>
            </a:extLst>
          </p:cNvPr>
          <p:cNvSpPr>
            <a:spLocks noGrp="1"/>
          </p:cNvSpPr>
          <p:nvPr>
            <p:ph type="sldNum" sz="quarter" idx="12"/>
          </p:nvPr>
        </p:nvSpPr>
        <p:spPr/>
        <p:txBody>
          <a:bodyPr/>
          <a:lstStyle>
            <a:lvl1pPr>
              <a:defRPr/>
            </a:lvl1pPr>
          </a:lstStyle>
          <a:p>
            <a:pPr>
              <a:defRPr/>
            </a:pPr>
            <a:fld id="{5C84FFD3-5365-4822-AC90-305D95645CD7}" type="slidenum">
              <a:rPr lang="en-US" altLang="en-US"/>
              <a:pPr>
                <a:defRPr/>
              </a:pPr>
              <a:t>‹#›</a:t>
            </a:fld>
            <a:endParaRPr lang="en-US" altLang="en-US"/>
          </a:p>
        </p:txBody>
      </p:sp>
    </p:spTree>
    <p:extLst>
      <p:ext uri="{BB962C8B-B14F-4D97-AF65-F5344CB8AC3E}">
        <p14:creationId xmlns:p14="http://schemas.microsoft.com/office/powerpoint/2010/main" val="152388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4F5DB5F-181D-49FC-8C70-C84C9F479341}"/>
              </a:ext>
            </a:extLst>
          </p:cNvPr>
          <p:cNvSpPr>
            <a:spLocks noGrp="1"/>
          </p:cNvSpPr>
          <p:nvPr>
            <p:ph type="dt" sz="half" idx="10"/>
          </p:nvPr>
        </p:nvSpPr>
        <p:spPr/>
        <p:txBody>
          <a:bodyPr/>
          <a:lstStyle>
            <a:lvl1pPr>
              <a:defRPr/>
            </a:lvl1pPr>
          </a:lstStyle>
          <a:p>
            <a:pPr>
              <a:defRPr/>
            </a:pPr>
            <a:fld id="{6EDF8B9F-DCD2-41C8-A117-52B9C98A8BFF}" type="datetimeFigureOut">
              <a:rPr lang="en-US"/>
              <a:pPr>
                <a:defRPr/>
              </a:pPr>
              <a:t>26-Jun-20</a:t>
            </a:fld>
            <a:endParaRPr lang="en-US"/>
          </a:p>
        </p:txBody>
      </p:sp>
      <p:sp>
        <p:nvSpPr>
          <p:cNvPr id="6" name="Footer Placeholder 4">
            <a:extLst>
              <a:ext uri="{FF2B5EF4-FFF2-40B4-BE49-F238E27FC236}">
                <a16:creationId xmlns:a16="http://schemas.microsoft.com/office/drawing/2014/main" id="{9651D608-B9F2-4E5F-8626-B91229DA920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A23C5C9-0D9C-4C3A-A1FF-37AF6A30EEFF}"/>
              </a:ext>
            </a:extLst>
          </p:cNvPr>
          <p:cNvSpPr>
            <a:spLocks noGrp="1"/>
          </p:cNvSpPr>
          <p:nvPr>
            <p:ph type="sldNum" sz="quarter" idx="12"/>
          </p:nvPr>
        </p:nvSpPr>
        <p:spPr/>
        <p:txBody>
          <a:bodyPr/>
          <a:lstStyle>
            <a:lvl1pPr>
              <a:defRPr/>
            </a:lvl1pPr>
          </a:lstStyle>
          <a:p>
            <a:pPr>
              <a:defRPr/>
            </a:pPr>
            <a:fld id="{BA7ED40D-6B32-48F0-AFC3-24342A614854}" type="slidenum">
              <a:rPr lang="en-US" altLang="en-US"/>
              <a:pPr>
                <a:defRPr/>
              </a:pPr>
              <a:t>‹#›</a:t>
            </a:fld>
            <a:endParaRPr lang="en-US" altLang="en-US"/>
          </a:p>
        </p:txBody>
      </p:sp>
    </p:spTree>
    <p:extLst>
      <p:ext uri="{BB962C8B-B14F-4D97-AF65-F5344CB8AC3E}">
        <p14:creationId xmlns:p14="http://schemas.microsoft.com/office/powerpoint/2010/main" val="1602981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C50D790-6C22-4417-BE4A-DAD53E8FAA76}"/>
              </a:ext>
            </a:extLst>
          </p:cNvPr>
          <p:cNvSpPr>
            <a:spLocks noGrp="1"/>
          </p:cNvSpPr>
          <p:nvPr>
            <p:ph type="dt" sz="half" idx="10"/>
          </p:nvPr>
        </p:nvSpPr>
        <p:spPr/>
        <p:txBody>
          <a:bodyPr/>
          <a:lstStyle>
            <a:lvl1pPr>
              <a:defRPr/>
            </a:lvl1pPr>
          </a:lstStyle>
          <a:p>
            <a:pPr>
              <a:defRPr/>
            </a:pPr>
            <a:fld id="{17A28DD7-74CA-49A5-B211-0FAD86C39797}" type="datetimeFigureOut">
              <a:rPr lang="en-US"/>
              <a:pPr>
                <a:defRPr/>
              </a:pPr>
              <a:t>26-Jun-20</a:t>
            </a:fld>
            <a:endParaRPr lang="en-US"/>
          </a:p>
        </p:txBody>
      </p:sp>
      <p:sp>
        <p:nvSpPr>
          <p:cNvPr id="6" name="Footer Placeholder 4">
            <a:extLst>
              <a:ext uri="{FF2B5EF4-FFF2-40B4-BE49-F238E27FC236}">
                <a16:creationId xmlns:a16="http://schemas.microsoft.com/office/drawing/2014/main" id="{C54EBA8B-62E8-4FC5-9999-67896AB45EB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394EF6E-DB3D-4917-A2A6-9E0CFA4529D5}"/>
              </a:ext>
            </a:extLst>
          </p:cNvPr>
          <p:cNvSpPr>
            <a:spLocks noGrp="1"/>
          </p:cNvSpPr>
          <p:nvPr>
            <p:ph type="sldNum" sz="quarter" idx="12"/>
          </p:nvPr>
        </p:nvSpPr>
        <p:spPr/>
        <p:txBody>
          <a:bodyPr/>
          <a:lstStyle>
            <a:lvl1pPr>
              <a:defRPr/>
            </a:lvl1pPr>
          </a:lstStyle>
          <a:p>
            <a:pPr>
              <a:defRPr/>
            </a:pPr>
            <a:fld id="{87B5383A-2FE4-4830-A311-4D932D98B0B0}" type="slidenum">
              <a:rPr lang="en-US" altLang="en-US"/>
              <a:pPr>
                <a:defRPr/>
              </a:pPr>
              <a:t>‹#›</a:t>
            </a:fld>
            <a:endParaRPr lang="en-US" altLang="en-US"/>
          </a:p>
        </p:txBody>
      </p:sp>
    </p:spTree>
    <p:extLst>
      <p:ext uri="{BB962C8B-B14F-4D97-AF65-F5344CB8AC3E}">
        <p14:creationId xmlns:p14="http://schemas.microsoft.com/office/powerpoint/2010/main" val="164658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8B39F50-174D-4BF4-B921-2DE0FEFA3C2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36EBF75-0168-4EED-A5C3-6A4C28B8702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48AF21A-A324-47C5-BADF-CF49C87C8F1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C528F70B-D033-4FC5-81A4-BF030A5446B4}" type="datetimeFigureOut">
              <a:rPr lang="en-US"/>
              <a:pPr>
                <a:defRPr/>
              </a:pPr>
              <a:t>26-Jun-20</a:t>
            </a:fld>
            <a:endParaRPr lang="en-US"/>
          </a:p>
        </p:txBody>
      </p:sp>
      <p:sp>
        <p:nvSpPr>
          <p:cNvPr id="5" name="Footer Placeholder 4">
            <a:extLst>
              <a:ext uri="{FF2B5EF4-FFF2-40B4-BE49-F238E27FC236}">
                <a16:creationId xmlns:a16="http://schemas.microsoft.com/office/drawing/2014/main" id="{34026287-5317-45B1-9EFB-497424415D8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4E41FC74-B6FE-484D-941B-7E607639394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AF61F1B-DA66-49D5-B025-A5864DC701E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4B3DB145-EA0D-42B9-B620-F39FBCBEE9E7}"/>
              </a:ext>
            </a:extLst>
          </p:cNvPr>
          <p:cNvSpPr>
            <a:spLocks noGrp="1"/>
          </p:cNvSpPr>
          <p:nvPr>
            <p:ph type="ctrTitle"/>
          </p:nvPr>
        </p:nvSpPr>
        <p:spPr>
          <a:xfrm>
            <a:off x="107950" y="2130425"/>
            <a:ext cx="8351838" cy="1730375"/>
          </a:xfrm>
        </p:spPr>
        <p:txBody>
          <a:bodyPr/>
          <a:lstStyle/>
          <a:p>
            <a:pPr algn="l" eaLnBrk="1" hangingPunct="1"/>
            <a:r>
              <a:rPr lang="en-GB" sz="2400" dirty="0"/>
              <a:t>PROJECT NAME : EMPLOYEE HEALTH MANAGEMENT SYSTEM</a:t>
            </a:r>
            <a:br>
              <a:rPr lang="en-GB" sz="2400" dirty="0"/>
            </a:br>
            <a:r>
              <a:rPr lang="en-GB" sz="2400" dirty="0"/>
              <a:t>GUIDE NAME     : MRS SUNANTHINI </a:t>
            </a:r>
            <a:br>
              <a:rPr lang="en-GB" altLang="en-US" sz="2400" dirty="0"/>
            </a:br>
            <a:r>
              <a:rPr lang="en-GB" altLang="en-US" sz="2400" dirty="0"/>
              <a:t>STUDENT NAME: PHILLIP C KATEMA</a:t>
            </a:r>
            <a:br>
              <a:rPr lang="en-GB" altLang="en-US" sz="2400" dirty="0"/>
            </a:br>
            <a:r>
              <a:rPr lang="en-GB" altLang="en-US" sz="2400" dirty="0"/>
              <a:t>YEAR &amp; DEPT	   : 3</a:t>
            </a:r>
            <a:r>
              <a:rPr lang="en-GB" altLang="en-US" sz="2400" baseline="30000" dirty="0"/>
              <a:t>RD</a:t>
            </a:r>
            <a:r>
              <a:rPr lang="en-GB" altLang="en-US" sz="2400" dirty="0"/>
              <a:t> YEAR, BSC</a:t>
            </a:r>
            <a:br>
              <a:rPr lang="en-GB" altLang="en-US" sz="2400" dirty="0"/>
            </a:br>
            <a:r>
              <a:rPr lang="en-GB" altLang="en-US" sz="2400" dirty="0"/>
              <a:t>REG NUMBER     : 18323351062</a:t>
            </a:r>
            <a:endParaRPr lang="en-US"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BE71F-F972-44E6-8C3A-59E2409D0DC3}"/>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6746F7F3-9C5F-4594-9448-8FAE03782AAA}"/>
              </a:ext>
            </a:extLst>
          </p:cNvPr>
          <p:cNvSpPr>
            <a:spLocks noGrp="1"/>
          </p:cNvSpPr>
          <p:nvPr>
            <p:ph idx="1"/>
          </p:nvPr>
        </p:nvSpPr>
        <p:spPr/>
        <p:txBody>
          <a:bodyPr/>
          <a:lstStyle/>
          <a:p>
            <a:r>
              <a:rPr lang="en-US" sz="2000" dirty="0"/>
              <a:t> This system was developed with scalability in mind. Additional modules can be easily added when necessary. </a:t>
            </a:r>
          </a:p>
          <a:p>
            <a:r>
              <a:rPr lang="en-US" sz="2000" dirty="0"/>
              <a:t>All modules in the system have been tested with valid data and invalid data and everything worked successfully. Thus, the system has fulfilled all the objectives identified and is able to replace the existing system.  </a:t>
            </a:r>
          </a:p>
          <a:p>
            <a:r>
              <a:rPr lang="en-US" sz="2000" dirty="0"/>
              <a:t>This software has a user-friendly screen that enables the user to use without any inconvenience. The application has been tested with live data and has provided a successful result. Hence it has proved to work efficiently.  </a:t>
            </a:r>
          </a:p>
          <a:p>
            <a:r>
              <a:rPr lang="en-US" sz="2000" dirty="0"/>
              <a:t>Overall, the project has been completed successfully with the maximum satisfaction of the organization</a:t>
            </a:r>
          </a:p>
        </p:txBody>
      </p:sp>
    </p:spTree>
    <p:extLst>
      <p:ext uri="{BB962C8B-B14F-4D97-AF65-F5344CB8AC3E}">
        <p14:creationId xmlns:p14="http://schemas.microsoft.com/office/powerpoint/2010/main" val="370500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id="{267D29B3-12EF-4487-B5FE-BBCF89B582A4}"/>
              </a:ext>
            </a:extLst>
          </p:cNvPr>
          <p:cNvSpPr>
            <a:spLocks noGrp="1"/>
          </p:cNvSpPr>
          <p:nvPr>
            <p:ph idx="1"/>
          </p:nvPr>
        </p:nvSpPr>
        <p:spPr/>
        <p:txBody>
          <a:bodyPr/>
          <a:lstStyle/>
          <a:p>
            <a:pPr marL="0" indent="0" algn="ctr">
              <a:buFont typeface="Arial" panose="020B0604020202020204" pitchFamily="34" charset="0"/>
              <a:buNone/>
            </a:pPr>
            <a:r>
              <a:rPr lang="en-US" altLang="en-US" sz="9600"/>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69250902-CECE-480F-87F2-B0E1F94B71C9}"/>
              </a:ext>
            </a:extLst>
          </p:cNvPr>
          <p:cNvSpPr>
            <a:spLocks noGrp="1"/>
          </p:cNvSpPr>
          <p:nvPr>
            <p:ph idx="1"/>
          </p:nvPr>
        </p:nvSpPr>
        <p:spPr>
          <a:xfrm>
            <a:off x="107950" y="884238"/>
            <a:ext cx="8712200" cy="5857875"/>
          </a:xfrm>
        </p:spPr>
        <p:txBody>
          <a:bodyPr/>
          <a:lstStyle/>
          <a:p>
            <a:pPr marL="0" indent="0" algn="just" eaLnBrk="1" hangingPunct="1">
              <a:buFont typeface="Arial" panose="020B0604020202020204" pitchFamily="34" charset="0"/>
              <a:buNone/>
            </a:pPr>
            <a:r>
              <a:rPr lang="en-GB" altLang="en-US" sz="2400" dirty="0"/>
              <a:t>Organizations currently use a manual system for management and maintenance of their employee medical information. The current system requires numerous paper forms, with data stored throughout the organizational structure. A significant part of the work of the organizations Medical Personnel involves the acquisition, management and timely retrieval of great volumes of the medical information. This information typically involves medical history, hospital records and payment records. All of this information must be managed in an efficient and cost wise manner so that organizational resources may be effectively utilized. The new EMPLOYEE HEALTH MANAGEMENT SYSTEM will automate the management of the employee medical information, making it more efficient and error free. It aims at standardizing and consolidating data, thereby ensuring integrity and reducing inconsistencies.</a:t>
            </a:r>
            <a:endParaRPr lang="en-US" altLang="en-US" sz="2400" dirty="0"/>
          </a:p>
        </p:txBody>
      </p:sp>
      <p:sp>
        <p:nvSpPr>
          <p:cNvPr id="6147" name="TextBox 3">
            <a:extLst>
              <a:ext uri="{FF2B5EF4-FFF2-40B4-BE49-F238E27FC236}">
                <a16:creationId xmlns:a16="http://schemas.microsoft.com/office/drawing/2014/main" id="{FAF4A860-342A-4C3A-B820-223D3483DE64}"/>
              </a:ext>
            </a:extLst>
          </p:cNvPr>
          <p:cNvSpPr txBox="1">
            <a:spLocks noChangeArrowheads="1"/>
          </p:cNvSpPr>
          <p:nvPr/>
        </p:nvSpPr>
        <p:spPr bwMode="auto">
          <a:xfrm>
            <a:off x="2771775" y="63500"/>
            <a:ext cx="33845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GB" altLang="en-US" sz="4800" b="1" u="sng" dirty="0">
                <a:effectLst>
                  <a:outerShdw blurRad="38100" dist="38100" dir="2700000" algn="tl">
                    <a:srgbClr val="000000">
                      <a:alpha val="43137"/>
                    </a:srgbClr>
                  </a:outerShdw>
                </a:effectLst>
              </a:rPr>
              <a:t>ABSTRACT</a:t>
            </a:r>
            <a:endParaRPr lang="en-US" altLang="en-US" sz="4800" b="1" u="sng" dirty="0">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BE434-97E9-4465-89E9-552AD99108E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FFA46990-8CA3-41CD-A935-5E2A3FF83E12}"/>
              </a:ext>
            </a:extLst>
          </p:cNvPr>
          <p:cNvSpPr>
            <a:spLocks noGrp="1"/>
          </p:cNvSpPr>
          <p:nvPr>
            <p:ph idx="1"/>
          </p:nvPr>
        </p:nvSpPr>
        <p:spPr/>
        <p:txBody>
          <a:bodyPr/>
          <a:lstStyle/>
          <a:p>
            <a:pPr marL="0" indent="0" algn="just">
              <a:buNone/>
            </a:pPr>
            <a:r>
              <a:rPr lang="en-US" sz="2400" dirty="0"/>
              <a:t>The project titled as “Employee Health Management System” is a windows-based application. This application will provide the facility for registering organization employees with the aim of storing their health-related records. The organization medical personnel will be responsible for the management of this system. The medical personnel will be required to enter their login details to be authorized access to the system thereby ensuring safety of the data. An Access database will be maintained for storage of the data being entered into the system. </a:t>
            </a:r>
          </a:p>
        </p:txBody>
      </p:sp>
    </p:spTree>
    <p:extLst>
      <p:ext uri="{BB962C8B-B14F-4D97-AF65-F5344CB8AC3E}">
        <p14:creationId xmlns:p14="http://schemas.microsoft.com/office/powerpoint/2010/main" val="99129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FDC3D-92A7-4B9F-8E55-F85001E3BF2C}"/>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rPr>
              <a:t>PROBLEM IDENTIFICATION</a:t>
            </a:r>
          </a:p>
        </p:txBody>
      </p:sp>
      <p:sp>
        <p:nvSpPr>
          <p:cNvPr id="3" name="Content Placeholder 2">
            <a:extLst>
              <a:ext uri="{FF2B5EF4-FFF2-40B4-BE49-F238E27FC236}">
                <a16:creationId xmlns:a16="http://schemas.microsoft.com/office/drawing/2014/main" id="{5F5BA1DB-FC17-448D-8C8D-F4476E651FE0}"/>
              </a:ext>
            </a:extLst>
          </p:cNvPr>
          <p:cNvSpPr>
            <a:spLocks noGrp="1"/>
          </p:cNvSpPr>
          <p:nvPr>
            <p:ph idx="1"/>
          </p:nvPr>
        </p:nvSpPr>
        <p:spPr>
          <a:xfrm>
            <a:off x="457200" y="1417638"/>
            <a:ext cx="8229600" cy="4525963"/>
          </a:xfrm>
        </p:spPr>
        <p:txBody>
          <a:bodyPr/>
          <a:lstStyle/>
          <a:p>
            <a:pPr marL="0" indent="0" algn="just">
              <a:buNone/>
            </a:pPr>
            <a:r>
              <a:rPr lang="en-US" sz="2400" dirty="0"/>
              <a:t>Employee health medical information is collected mainly on three occasions. </a:t>
            </a:r>
          </a:p>
          <a:p>
            <a:pPr algn="just"/>
            <a:r>
              <a:rPr lang="en-US" sz="2400" dirty="0"/>
              <a:t>First, when the employee is starting their job so as for the organization to have knowledge on the health status of their employee. </a:t>
            </a:r>
          </a:p>
          <a:p>
            <a:pPr algn="just"/>
            <a:r>
              <a:rPr lang="en-US" sz="2400" dirty="0"/>
              <a:t>Second, is each time an employee visits a hospital so that the organization can make necessary payments to the hospital.</a:t>
            </a:r>
          </a:p>
          <a:p>
            <a:pPr algn="just"/>
            <a:r>
              <a:rPr lang="en-US" sz="2400" dirty="0"/>
              <a:t>Third, is when the employee is leaving the organization so that his/her health status at exit can be known and considered when preparing their exit package. </a:t>
            </a:r>
          </a:p>
          <a:p>
            <a:pPr marL="0" indent="0" algn="just">
              <a:buNone/>
            </a:pPr>
            <a:r>
              <a:rPr lang="en-US" sz="2400" dirty="0"/>
              <a:t>The challenge is to organize the management of all this process in a way that is efficient, consistent and proves useful when it is time for reporting. </a:t>
            </a:r>
          </a:p>
        </p:txBody>
      </p:sp>
    </p:spTree>
    <p:extLst>
      <p:ext uri="{BB962C8B-B14F-4D97-AF65-F5344CB8AC3E}">
        <p14:creationId xmlns:p14="http://schemas.microsoft.com/office/powerpoint/2010/main" val="2354472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DEB1-2D46-4A47-8F02-EF85CAA8B726}"/>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rPr>
              <a:t>EXISTING SYSTEM</a:t>
            </a:r>
          </a:p>
        </p:txBody>
      </p:sp>
      <p:sp>
        <p:nvSpPr>
          <p:cNvPr id="3" name="Content Placeholder 2">
            <a:extLst>
              <a:ext uri="{FF2B5EF4-FFF2-40B4-BE49-F238E27FC236}">
                <a16:creationId xmlns:a16="http://schemas.microsoft.com/office/drawing/2014/main" id="{461A400B-97A2-4D90-B693-64457CF31A9B}"/>
              </a:ext>
            </a:extLst>
          </p:cNvPr>
          <p:cNvSpPr>
            <a:spLocks noGrp="1"/>
          </p:cNvSpPr>
          <p:nvPr>
            <p:ph idx="1"/>
          </p:nvPr>
        </p:nvSpPr>
        <p:spPr>
          <a:xfrm>
            <a:off x="457200" y="1268760"/>
            <a:ext cx="8229600" cy="4525963"/>
          </a:xfrm>
        </p:spPr>
        <p:txBody>
          <a:bodyPr/>
          <a:lstStyle/>
          <a:p>
            <a:pPr marL="0" indent="0">
              <a:buNone/>
            </a:pPr>
            <a:r>
              <a:rPr lang="en-US" sz="2400" dirty="0"/>
              <a:t>The existing employee health management system is not standardized and efficient. Information is often written on paper forms or entered into a Microsoft Excel file. Often, information on forms is incomplete, or does not follow a uniform standard. Forms are often lost in transit between departments and multiple copies of the same information exist in the organization which leads to inconsistences in the information. This current system has the following drawbacks: </a:t>
            </a:r>
          </a:p>
          <a:p>
            <a:r>
              <a:rPr lang="en-US" sz="2400" dirty="0"/>
              <a:t>Lack of security for the data </a:t>
            </a:r>
          </a:p>
          <a:p>
            <a:r>
              <a:rPr lang="en-US" sz="2400" dirty="0"/>
              <a:t>Time consuming </a:t>
            </a:r>
          </a:p>
          <a:p>
            <a:r>
              <a:rPr lang="en-US" sz="2400" dirty="0"/>
              <a:t>Needs a lot of paper work </a:t>
            </a:r>
          </a:p>
          <a:p>
            <a:r>
              <a:rPr lang="en-US" sz="2400" dirty="0"/>
              <a:t>Leads to a duplication of data</a:t>
            </a:r>
          </a:p>
          <a:p>
            <a:r>
              <a:rPr lang="en-US" sz="2400" dirty="0"/>
              <a:t>Leads to a lot of inconsistent data </a:t>
            </a:r>
          </a:p>
        </p:txBody>
      </p:sp>
    </p:spTree>
    <p:extLst>
      <p:ext uri="{BB962C8B-B14F-4D97-AF65-F5344CB8AC3E}">
        <p14:creationId xmlns:p14="http://schemas.microsoft.com/office/powerpoint/2010/main" val="13018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B740-D16B-4964-B3CB-6892B1B11EAB}"/>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rPr>
              <a:t>PROPOSED SYSTEM</a:t>
            </a:r>
          </a:p>
        </p:txBody>
      </p:sp>
      <p:sp>
        <p:nvSpPr>
          <p:cNvPr id="3" name="Content Placeholder 2">
            <a:extLst>
              <a:ext uri="{FF2B5EF4-FFF2-40B4-BE49-F238E27FC236}">
                <a16:creationId xmlns:a16="http://schemas.microsoft.com/office/drawing/2014/main" id="{5A73E9DF-9603-4D0E-9D33-3380B45B0088}"/>
              </a:ext>
            </a:extLst>
          </p:cNvPr>
          <p:cNvSpPr>
            <a:spLocks noGrp="1"/>
          </p:cNvSpPr>
          <p:nvPr>
            <p:ph idx="1"/>
          </p:nvPr>
        </p:nvSpPr>
        <p:spPr/>
        <p:txBody>
          <a:bodyPr/>
          <a:lstStyle/>
          <a:p>
            <a:pPr marL="0" indent="0" algn="just">
              <a:buNone/>
            </a:pPr>
            <a:r>
              <a:rPr lang="en-US" sz="2400" dirty="0"/>
              <a:t>The aim of the proposed system is to develop an improved system that is automated and has a central database. The proposed system should overcome all the limitations of the existing system. The system should provide proper security and reduce the manual work. The existing system has several disadvantages and many more difficulties to work well. The proposed system will try to eliminate or reduce these difficulties up to some extent. The proposed system will help the user to reduce the workload and mental conflict. It will also help the user to work in a user-friendly environment where he can easily do his job without time wasting.</a:t>
            </a:r>
          </a:p>
        </p:txBody>
      </p:sp>
    </p:spTree>
    <p:extLst>
      <p:ext uri="{BB962C8B-B14F-4D97-AF65-F5344CB8AC3E}">
        <p14:creationId xmlns:p14="http://schemas.microsoft.com/office/powerpoint/2010/main" val="247471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0044-5F1E-43CE-AEB4-E9AB1FB707FC}"/>
              </a:ext>
            </a:extLst>
          </p:cNvPr>
          <p:cNvSpPr>
            <a:spLocks noGrp="1"/>
          </p:cNvSpPr>
          <p:nvPr>
            <p:ph type="title"/>
          </p:nvPr>
        </p:nvSpPr>
        <p:spPr>
          <a:xfrm>
            <a:off x="357630" y="-171400"/>
            <a:ext cx="8229600" cy="1143000"/>
          </a:xfrm>
        </p:spPr>
        <p:txBody>
          <a:bodyPr/>
          <a:lstStyle/>
          <a:p>
            <a:r>
              <a:rPr lang="en-US" u="sng" dirty="0">
                <a:effectLst>
                  <a:outerShdw blurRad="38100" dist="38100" dir="2700000" algn="tl">
                    <a:srgbClr val="000000">
                      <a:alpha val="43137"/>
                    </a:srgbClr>
                  </a:outerShdw>
                </a:effectLst>
              </a:rPr>
              <a:t>RESULTS(SCREENSHOTS)</a:t>
            </a:r>
          </a:p>
        </p:txBody>
      </p:sp>
      <p:pic>
        <p:nvPicPr>
          <p:cNvPr id="19" name="Content Placeholder 18">
            <a:extLst>
              <a:ext uri="{FF2B5EF4-FFF2-40B4-BE49-F238E27FC236}">
                <a16:creationId xmlns:a16="http://schemas.microsoft.com/office/drawing/2014/main" id="{4B9C9AED-4803-4831-82C4-8FAEB7B73B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722" y="764704"/>
            <a:ext cx="4447278" cy="3031817"/>
          </a:xfrm>
        </p:spPr>
      </p:pic>
      <p:pic>
        <p:nvPicPr>
          <p:cNvPr id="21" name="Picture 20">
            <a:extLst>
              <a:ext uri="{FF2B5EF4-FFF2-40B4-BE49-F238E27FC236}">
                <a16:creationId xmlns:a16="http://schemas.microsoft.com/office/drawing/2014/main" id="{19E011F9-95EC-440B-B4DB-CFF790B98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888" y="3796521"/>
            <a:ext cx="5420569" cy="3032572"/>
          </a:xfrm>
          <a:prstGeom prst="rect">
            <a:avLst/>
          </a:prstGeom>
        </p:spPr>
      </p:pic>
      <p:sp>
        <p:nvSpPr>
          <p:cNvPr id="22" name="TextBox 21">
            <a:extLst>
              <a:ext uri="{FF2B5EF4-FFF2-40B4-BE49-F238E27FC236}">
                <a16:creationId xmlns:a16="http://schemas.microsoft.com/office/drawing/2014/main" id="{3829A644-CC81-45BF-AE24-64D3FD357E39}"/>
              </a:ext>
            </a:extLst>
          </p:cNvPr>
          <p:cNvSpPr txBox="1"/>
          <p:nvPr/>
        </p:nvSpPr>
        <p:spPr>
          <a:xfrm>
            <a:off x="6012160" y="1922395"/>
            <a:ext cx="1944216" cy="461665"/>
          </a:xfrm>
          <a:prstGeom prst="rect">
            <a:avLst/>
          </a:prstGeom>
          <a:noFill/>
        </p:spPr>
        <p:txBody>
          <a:bodyPr wrap="square" rtlCol="0">
            <a:spAutoFit/>
          </a:bodyPr>
          <a:lstStyle/>
          <a:p>
            <a:r>
              <a:rPr lang="en-US" sz="2400" b="1" dirty="0"/>
              <a:t>LOGIN FORM</a:t>
            </a:r>
          </a:p>
        </p:txBody>
      </p:sp>
      <p:cxnSp>
        <p:nvCxnSpPr>
          <p:cNvPr id="24" name="Straight Arrow Connector 23">
            <a:extLst>
              <a:ext uri="{FF2B5EF4-FFF2-40B4-BE49-F238E27FC236}">
                <a16:creationId xmlns:a16="http://schemas.microsoft.com/office/drawing/2014/main" id="{A59FD4A3-7405-443D-9105-42CE7D393F64}"/>
              </a:ext>
            </a:extLst>
          </p:cNvPr>
          <p:cNvCxnSpPr>
            <a:cxnSpLocks/>
            <a:stCxn id="22" idx="1"/>
          </p:cNvCxnSpPr>
          <p:nvPr/>
        </p:nvCxnSpPr>
        <p:spPr>
          <a:xfrm flipH="1">
            <a:off x="4644008" y="2153228"/>
            <a:ext cx="1368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278616E-E3EC-400A-B44A-6F8B6B3CA65B}"/>
              </a:ext>
            </a:extLst>
          </p:cNvPr>
          <p:cNvSpPr txBox="1"/>
          <p:nvPr/>
        </p:nvSpPr>
        <p:spPr>
          <a:xfrm>
            <a:off x="0" y="5312807"/>
            <a:ext cx="2115644" cy="461665"/>
          </a:xfrm>
          <a:prstGeom prst="rect">
            <a:avLst/>
          </a:prstGeom>
          <a:noFill/>
        </p:spPr>
        <p:txBody>
          <a:bodyPr wrap="none" rtlCol="0">
            <a:spAutoFit/>
          </a:bodyPr>
          <a:lstStyle/>
          <a:p>
            <a:r>
              <a:rPr lang="en-US" sz="2400" b="1" dirty="0"/>
              <a:t>LANDING PAGE</a:t>
            </a:r>
          </a:p>
        </p:txBody>
      </p:sp>
      <p:cxnSp>
        <p:nvCxnSpPr>
          <p:cNvPr id="29" name="Straight Arrow Connector 28">
            <a:extLst>
              <a:ext uri="{FF2B5EF4-FFF2-40B4-BE49-F238E27FC236}">
                <a16:creationId xmlns:a16="http://schemas.microsoft.com/office/drawing/2014/main" id="{238E3CE8-3A12-4B38-8562-DE204D3CD901}"/>
              </a:ext>
            </a:extLst>
          </p:cNvPr>
          <p:cNvCxnSpPr>
            <a:cxnSpLocks/>
          </p:cNvCxnSpPr>
          <p:nvPr/>
        </p:nvCxnSpPr>
        <p:spPr>
          <a:xfrm>
            <a:off x="2026680" y="5543639"/>
            <a:ext cx="1537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30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4E7F-6CAB-41D6-A5D7-D83B11B1B409}"/>
              </a:ext>
            </a:extLst>
          </p:cNvPr>
          <p:cNvSpPr>
            <a:spLocks noGrp="1"/>
          </p:cNvSpPr>
          <p:nvPr>
            <p:ph type="title"/>
          </p:nvPr>
        </p:nvSpPr>
        <p:spPr>
          <a:xfrm>
            <a:off x="457200" y="-243408"/>
            <a:ext cx="8229600" cy="1143000"/>
          </a:xfrm>
        </p:spPr>
        <p:txBody>
          <a:bodyPr/>
          <a:lstStyle/>
          <a:p>
            <a:r>
              <a:rPr lang="en-US" u="sng" dirty="0">
                <a:solidFill>
                  <a:prstClr val="black"/>
                </a:solidFill>
                <a:effectLst>
                  <a:outerShdw blurRad="38100" dist="38100" dir="2700000" algn="tl">
                    <a:srgbClr val="000000">
                      <a:alpha val="43137"/>
                    </a:srgbClr>
                  </a:outerShdw>
                </a:effectLst>
              </a:rPr>
              <a:t>RESULTS(SCREENSHOTS) cont’d</a:t>
            </a:r>
            <a:endParaRPr lang="en-US" dirty="0"/>
          </a:p>
        </p:txBody>
      </p:sp>
      <p:pic>
        <p:nvPicPr>
          <p:cNvPr id="11" name="Content Placeholder 10">
            <a:extLst>
              <a:ext uri="{FF2B5EF4-FFF2-40B4-BE49-F238E27FC236}">
                <a16:creationId xmlns:a16="http://schemas.microsoft.com/office/drawing/2014/main" id="{B129AFB4-4B04-48B4-9DB2-ADF2A5A368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94" y="692696"/>
            <a:ext cx="5544818" cy="2775520"/>
          </a:xfrm>
        </p:spPr>
      </p:pic>
      <p:pic>
        <p:nvPicPr>
          <p:cNvPr id="13" name="Picture 12">
            <a:extLst>
              <a:ext uri="{FF2B5EF4-FFF2-40B4-BE49-F238E27FC236}">
                <a16:creationId xmlns:a16="http://schemas.microsoft.com/office/drawing/2014/main" id="{4431613C-7D11-470A-B0F9-3F4510E02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8552" y="3506927"/>
            <a:ext cx="5625448" cy="3351073"/>
          </a:xfrm>
          <a:prstGeom prst="rect">
            <a:avLst/>
          </a:prstGeom>
        </p:spPr>
      </p:pic>
      <p:sp>
        <p:nvSpPr>
          <p:cNvPr id="14" name="TextBox 13">
            <a:extLst>
              <a:ext uri="{FF2B5EF4-FFF2-40B4-BE49-F238E27FC236}">
                <a16:creationId xmlns:a16="http://schemas.microsoft.com/office/drawing/2014/main" id="{46F2C185-BF37-4D9D-9A23-0A9130C25D6E}"/>
              </a:ext>
            </a:extLst>
          </p:cNvPr>
          <p:cNvSpPr txBox="1"/>
          <p:nvPr/>
        </p:nvSpPr>
        <p:spPr>
          <a:xfrm>
            <a:off x="7025947" y="1722238"/>
            <a:ext cx="2050305" cy="461665"/>
          </a:xfrm>
          <a:prstGeom prst="rect">
            <a:avLst/>
          </a:prstGeom>
          <a:noFill/>
        </p:spPr>
        <p:txBody>
          <a:bodyPr wrap="none" rtlCol="0">
            <a:spAutoFit/>
          </a:bodyPr>
          <a:lstStyle/>
          <a:p>
            <a:r>
              <a:rPr lang="en-US" sz="2400" b="1" dirty="0"/>
              <a:t>SEARCH FORM</a:t>
            </a:r>
            <a:endParaRPr lang="en-US" b="1" dirty="0"/>
          </a:p>
        </p:txBody>
      </p:sp>
      <p:cxnSp>
        <p:nvCxnSpPr>
          <p:cNvPr id="16" name="Straight Arrow Connector 15">
            <a:extLst>
              <a:ext uri="{FF2B5EF4-FFF2-40B4-BE49-F238E27FC236}">
                <a16:creationId xmlns:a16="http://schemas.microsoft.com/office/drawing/2014/main" id="{DA674672-0EAD-4F66-BC37-168DD36B79E6}"/>
              </a:ext>
            </a:extLst>
          </p:cNvPr>
          <p:cNvCxnSpPr>
            <a:cxnSpLocks/>
          </p:cNvCxnSpPr>
          <p:nvPr/>
        </p:nvCxnSpPr>
        <p:spPr>
          <a:xfrm flipH="1" flipV="1">
            <a:off x="5580112" y="1958070"/>
            <a:ext cx="14401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3062DCA-793E-48E4-9C88-7CD98A859F1F}"/>
              </a:ext>
            </a:extLst>
          </p:cNvPr>
          <p:cNvSpPr txBox="1"/>
          <p:nvPr/>
        </p:nvSpPr>
        <p:spPr>
          <a:xfrm>
            <a:off x="-71409" y="4404320"/>
            <a:ext cx="2055884" cy="1200329"/>
          </a:xfrm>
          <a:prstGeom prst="rect">
            <a:avLst/>
          </a:prstGeom>
          <a:noFill/>
        </p:spPr>
        <p:txBody>
          <a:bodyPr wrap="none" rtlCol="0">
            <a:spAutoFit/>
          </a:bodyPr>
          <a:lstStyle/>
          <a:p>
            <a:r>
              <a:rPr lang="en-US" sz="2400" b="1" dirty="0"/>
              <a:t>EMPLOYEE </a:t>
            </a:r>
          </a:p>
          <a:p>
            <a:r>
              <a:rPr lang="en-US" sz="2400" b="1" dirty="0"/>
              <a:t>REGISTRATION</a:t>
            </a:r>
          </a:p>
          <a:p>
            <a:r>
              <a:rPr lang="en-US" sz="2400" b="1" dirty="0"/>
              <a:t>FORM</a:t>
            </a:r>
            <a:endParaRPr lang="en-US" b="1" dirty="0"/>
          </a:p>
        </p:txBody>
      </p:sp>
      <p:cxnSp>
        <p:nvCxnSpPr>
          <p:cNvPr id="19" name="Straight Arrow Connector 18">
            <a:extLst>
              <a:ext uri="{FF2B5EF4-FFF2-40B4-BE49-F238E27FC236}">
                <a16:creationId xmlns:a16="http://schemas.microsoft.com/office/drawing/2014/main" id="{BF029091-81DE-44C9-9219-C24D9D381735}"/>
              </a:ext>
            </a:extLst>
          </p:cNvPr>
          <p:cNvCxnSpPr>
            <a:cxnSpLocks/>
            <a:stCxn id="18" idx="3"/>
          </p:cNvCxnSpPr>
          <p:nvPr/>
        </p:nvCxnSpPr>
        <p:spPr>
          <a:xfrm>
            <a:off x="1984475" y="5004485"/>
            <a:ext cx="1511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64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4E7F-6CAB-41D6-A5D7-D83B11B1B409}"/>
              </a:ext>
            </a:extLst>
          </p:cNvPr>
          <p:cNvSpPr>
            <a:spLocks noGrp="1"/>
          </p:cNvSpPr>
          <p:nvPr>
            <p:ph type="title"/>
          </p:nvPr>
        </p:nvSpPr>
        <p:spPr>
          <a:xfrm>
            <a:off x="457200" y="-243408"/>
            <a:ext cx="8229600" cy="1143000"/>
          </a:xfrm>
        </p:spPr>
        <p:txBody>
          <a:bodyPr/>
          <a:lstStyle/>
          <a:p>
            <a:r>
              <a:rPr lang="en-US" u="sng" dirty="0">
                <a:solidFill>
                  <a:prstClr val="black"/>
                </a:solidFill>
                <a:effectLst>
                  <a:outerShdw blurRad="38100" dist="38100" dir="2700000" algn="tl">
                    <a:srgbClr val="000000">
                      <a:alpha val="43137"/>
                    </a:srgbClr>
                  </a:outerShdw>
                </a:effectLst>
              </a:rPr>
              <a:t>RESULTS(SCREENSHOTS) cont’d</a:t>
            </a:r>
            <a:endParaRPr lang="en-US" dirty="0"/>
          </a:p>
        </p:txBody>
      </p:sp>
      <p:pic>
        <p:nvPicPr>
          <p:cNvPr id="6" name="Content Placeholder 5">
            <a:extLst>
              <a:ext uri="{FF2B5EF4-FFF2-40B4-BE49-F238E27FC236}">
                <a16:creationId xmlns:a16="http://schemas.microsoft.com/office/drawing/2014/main" id="{F97AE82F-731F-4AB1-AAAB-A1B4707006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692696"/>
            <a:ext cx="3923928" cy="3620185"/>
          </a:xfrm>
        </p:spPr>
      </p:pic>
      <p:pic>
        <p:nvPicPr>
          <p:cNvPr id="8" name="Picture 7">
            <a:extLst>
              <a:ext uri="{FF2B5EF4-FFF2-40B4-BE49-F238E27FC236}">
                <a16:creationId xmlns:a16="http://schemas.microsoft.com/office/drawing/2014/main" id="{8ADEB351-1BAD-4845-94A4-57628C7744D4}"/>
              </a:ext>
            </a:extLst>
          </p:cNvPr>
          <p:cNvPicPr>
            <a:picLocks noChangeAspect="1"/>
          </p:cNvPicPr>
          <p:nvPr/>
        </p:nvPicPr>
        <p:blipFill rotWithShape="1">
          <a:blip r:embed="rId3">
            <a:extLst>
              <a:ext uri="{28A0092B-C50C-407E-A947-70E740481C1C}">
                <a14:useLocalDpi xmlns:a14="http://schemas.microsoft.com/office/drawing/2010/main" val="0"/>
              </a:ext>
            </a:extLst>
          </a:blip>
          <a:srcRect l="14838" t="16457" r="22163" b="18847"/>
          <a:stretch/>
        </p:blipFill>
        <p:spPr>
          <a:xfrm>
            <a:off x="3923928" y="3219017"/>
            <a:ext cx="5220071" cy="3620186"/>
          </a:xfrm>
          <a:prstGeom prst="rect">
            <a:avLst/>
          </a:prstGeom>
        </p:spPr>
      </p:pic>
      <p:sp>
        <p:nvSpPr>
          <p:cNvPr id="12" name="TextBox 11">
            <a:extLst>
              <a:ext uri="{FF2B5EF4-FFF2-40B4-BE49-F238E27FC236}">
                <a16:creationId xmlns:a16="http://schemas.microsoft.com/office/drawing/2014/main" id="{46B3173C-7640-46F6-A64E-6FF0D2D4D7C9}"/>
              </a:ext>
            </a:extLst>
          </p:cNvPr>
          <p:cNvSpPr txBox="1"/>
          <p:nvPr/>
        </p:nvSpPr>
        <p:spPr>
          <a:xfrm>
            <a:off x="5364088" y="1628116"/>
            <a:ext cx="3641510" cy="830997"/>
          </a:xfrm>
          <a:prstGeom prst="rect">
            <a:avLst/>
          </a:prstGeom>
          <a:noFill/>
        </p:spPr>
        <p:txBody>
          <a:bodyPr wrap="none" rtlCol="0">
            <a:spAutoFit/>
          </a:bodyPr>
          <a:lstStyle/>
          <a:p>
            <a:r>
              <a:rPr lang="en-US" sz="2400" b="1" dirty="0"/>
              <a:t>EMPLOYEE HOSPITAL VISIT </a:t>
            </a:r>
          </a:p>
          <a:p>
            <a:r>
              <a:rPr lang="en-US" sz="2400" b="1" dirty="0"/>
              <a:t>FORM</a:t>
            </a:r>
            <a:endParaRPr lang="en-US" b="1" dirty="0"/>
          </a:p>
        </p:txBody>
      </p:sp>
      <p:cxnSp>
        <p:nvCxnSpPr>
          <p:cNvPr id="14" name="Straight Arrow Connector 13">
            <a:extLst>
              <a:ext uri="{FF2B5EF4-FFF2-40B4-BE49-F238E27FC236}">
                <a16:creationId xmlns:a16="http://schemas.microsoft.com/office/drawing/2014/main" id="{5CE78E20-C62A-4E2D-9D9D-E112AA03EE10}"/>
              </a:ext>
            </a:extLst>
          </p:cNvPr>
          <p:cNvCxnSpPr>
            <a:cxnSpLocks/>
          </p:cNvCxnSpPr>
          <p:nvPr/>
        </p:nvCxnSpPr>
        <p:spPr>
          <a:xfrm flipH="1" flipV="1">
            <a:off x="3923928" y="1858949"/>
            <a:ext cx="14401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8B7090D-F586-4FCF-B99D-7132BC70E54C}"/>
              </a:ext>
            </a:extLst>
          </p:cNvPr>
          <p:cNvSpPr txBox="1"/>
          <p:nvPr/>
        </p:nvSpPr>
        <p:spPr>
          <a:xfrm>
            <a:off x="0" y="5080268"/>
            <a:ext cx="2915816" cy="830997"/>
          </a:xfrm>
          <a:prstGeom prst="rect">
            <a:avLst/>
          </a:prstGeom>
          <a:noFill/>
        </p:spPr>
        <p:txBody>
          <a:bodyPr wrap="square" rtlCol="0">
            <a:spAutoFit/>
          </a:bodyPr>
          <a:lstStyle/>
          <a:p>
            <a:r>
              <a:rPr lang="en-US" sz="2400" b="1" dirty="0"/>
              <a:t>MONITORING TOOLS </a:t>
            </a:r>
          </a:p>
          <a:p>
            <a:r>
              <a:rPr lang="en-US" sz="2400" b="1" dirty="0"/>
              <a:t>FORM</a:t>
            </a:r>
            <a:endParaRPr lang="en-US" b="1" dirty="0"/>
          </a:p>
        </p:txBody>
      </p:sp>
      <p:cxnSp>
        <p:nvCxnSpPr>
          <p:cNvPr id="16" name="Straight Arrow Connector 15">
            <a:extLst>
              <a:ext uri="{FF2B5EF4-FFF2-40B4-BE49-F238E27FC236}">
                <a16:creationId xmlns:a16="http://schemas.microsoft.com/office/drawing/2014/main" id="{39CE9B4A-CCF0-40B4-BD38-D60A541783D6}"/>
              </a:ext>
            </a:extLst>
          </p:cNvPr>
          <p:cNvCxnSpPr>
            <a:cxnSpLocks/>
          </p:cNvCxnSpPr>
          <p:nvPr/>
        </p:nvCxnSpPr>
        <p:spPr>
          <a:xfrm>
            <a:off x="2771800" y="5373217"/>
            <a:ext cx="984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471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849</TotalTime>
  <Words>718</Words>
  <Application>Microsoft Office PowerPoint</Application>
  <PresentationFormat>On-screen Show (4:3)</PresentationFormat>
  <Paragraphs>39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PROJECT NAME : EMPLOYEE HEALTH MANAGEMENT SYSTEM GUIDE NAME     : MRS SUNANTHINI  STUDENT NAME: PHILLIP C KATEMA YEAR &amp; DEPT    : 3RD YEAR, BSC REG NUMBER     : 18323351062</vt:lpstr>
      <vt:lpstr>PowerPoint Presentation</vt:lpstr>
      <vt:lpstr>INTRODUCTION</vt:lpstr>
      <vt:lpstr>PROBLEM IDENTIFICATION</vt:lpstr>
      <vt:lpstr>EXISTING SYSTEM</vt:lpstr>
      <vt:lpstr>PROPOSED SYSTEM</vt:lpstr>
      <vt:lpstr>RESULTS(SCREENSHOTS)</vt:lpstr>
      <vt:lpstr>RESULTS(SCREENSHOTS) cont’d</vt:lpstr>
      <vt:lpstr>RESULTS(SCREENSHOTS) cont’d</vt:lpstr>
      <vt:lpstr>CONCLUSION</vt:lpstr>
      <vt:lpstr>PowerPoint Presentation</vt:lpstr>
    </vt:vector>
  </TitlesOfParts>
  <Company>MSF OCB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Phillip C. Katema Registration number: 18323351062 Guide name:   Mrs Sunanthini</dc:title>
  <dc:creator>MSFUser</dc:creator>
  <cp:lastModifiedBy>PHILLIP</cp:lastModifiedBy>
  <cp:revision>34</cp:revision>
  <dcterms:created xsi:type="dcterms:W3CDTF">2020-01-23T10:08:03Z</dcterms:created>
  <dcterms:modified xsi:type="dcterms:W3CDTF">2020-06-26T10:16:22Z</dcterms:modified>
</cp:coreProperties>
</file>