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4" r:id="rId2"/>
    <p:sldId id="297" r:id="rId3"/>
    <p:sldId id="304" r:id="rId4"/>
    <p:sldId id="293" r:id="rId5"/>
    <p:sldId id="305" r:id="rId6"/>
    <p:sldId id="307" r:id="rId7"/>
    <p:sldId id="294" r:id="rId8"/>
    <p:sldId id="301" r:id="rId9"/>
    <p:sldId id="302" r:id="rId10"/>
    <p:sldId id="298" r:id="rId11"/>
    <p:sldId id="299" r:id="rId12"/>
    <p:sldId id="300" r:id="rId13"/>
    <p:sldId id="262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825"/>
    <a:srgbClr val="00CC66"/>
    <a:srgbClr val="2AF2E8"/>
    <a:srgbClr val="1DF30D"/>
    <a:srgbClr val="28A1EC"/>
    <a:srgbClr val="F1F61E"/>
    <a:srgbClr val="1BC1B1"/>
    <a:srgbClr val="08D40D"/>
    <a:srgbClr val="F9B515"/>
    <a:srgbClr val="0CC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9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AF58E-FBEF-4892-92E0-4F20F7933AA1}" type="doc">
      <dgm:prSet loTypeId="urn:microsoft.com/office/officeart/2005/8/layout/orgChart1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57BE385-90A6-43E7-9329-54D73519F851}">
      <dgm:prSet phldrT="[文字]"/>
      <dgm:spPr/>
      <dgm:t>
        <a:bodyPr/>
        <a:lstStyle/>
        <a:p>
          <a:r>
            <a:rPr lang="zh-TW" altLang="en-US" dirty="0" smtClean="0"/>
            <a:t>引入函式</a:t>
          </a:r>
          <a:endParaRPr lang="zh-TW" altLang="en-US" dirty="0"/>
        </a:p>
      </dgm:t>
    </dgm:pt>
    <dgm:pt modelId="{1C63A1A8-8B09-4DBD-A0E5-57EA4BFAD7D6}" type="parTrans" cxnId="{2CE85FCE-FA6D-4EDF-B52B-CC1166360EC5}">
      <dgm:prSet/>
      <dgm:spPr/>
      <dgm:t>
        <a:bodyPr/>
        <a:lstStyle/>
        <a:p>
          <a:endParaRPr lang="zh-TW" altLang="en-US"/>
        </a:p>
      </dgm:t>
    </dgm:pt>
    <dgm:pt modelId="{EE924643-DB55-41E5-BF3A-F6712CDAFABE}" type="sibTrans" cxnId="{2CE85FCE-FA6D-4EDF-B52B-CC1166360EC5}">
      <dgm:prSet/>
      <dgm:spPr/>
      <dgm:t>
        <a:bodyPr/>
        <a:lstStyle/>
        <a:p>
          <a:endParaRPr lang="zh-TW" altLang="en-US"/>
        </a:p>
      </dgm:t>
    </dgm:pt>
    <dgm:pt modelId="{142C03D6-08DE-40A6-8A69-D35A5BAD8694}">
      <dgm:prSet phldrT="[文字]"/>
      <dgm:spPr/>
      <dgm:t>
        <a:bodyPr/>
        <a:lstStyle/>
        <a:p>
          <a:r>
            <a:rPr lang="en-US" altLang="zh-TW" dirty="0" err="1" smtClean="0"/>
            <a:t>stdio.h</a:t>
          </a:r>
          <a:endParaRPr lang="zh-TW" altLang="en-US" dirty="0"/>
        </a:p>
      </dgm:t>
    </dgm:pt>
    <dgm:pt modelId="{FB9CBE6E-DB63-4DA5-A6E0-DBA6B65A3EB9}" type="parTrans" cxnId="{5CE79A24-3230-4F92-96E0-7D8C355DD8CD}">
      <dgm:prSet/>
      <dgm:spPr/>
      <dgm:t>
        <a:bodyPr/>
        <a:lstStyle/>
        <a:p>
          <a:endParaRPr lang="zh-TW" altLang="en-US"/>
        </a:p>
      </dgm:t>
    </dgm:pt>
    <dgm:pt modelId="{CD71BB23-46FA-4EC4-B853-882C99C3B090}" type="sibTrans" cxnId="{5CE79A24-3230-4F92-96E0-7D8C355DD8CD}">
      <dgm:prSet/>
      <dgm:spPr/>
      <dgm:t>
        <a:bodyPr/>
        <a:lstStyle/>
        <a:p>
          <a:endParaRPr lang="zh-TW" altLang="en-US"/>
        </a:p>
      </dgm:t>
    </dgm:pt>
    <dgm:pt modelId="{456A516D-CBAA-4111-8672-7DBD9EDB1FF8}">
      <dgm:prSet phldrT="[文字]"/>
      <dgm:spPr/>
      <dgm:t>
        <a:bodyPr/>
        <a:lstStyle/>
        <a:p>
          <a:r>
            <a:rPr lang="en-US" altLang="zh-TW" dirty="0" err="1" smtClean="0"/>
            <a:t>stdlib.h</a:t>
          </a:r>
          <a:endParaRPr lang="zh-TW" altLang="en-US" dirty="0"/>
        </a:p>
      </dgm:t>
    </dgm:pt>
    <dgm:pt modelId="{312701DD-5BBD-4479-BA58-A4AA5FDB2F62}" type="parTrans" cxnId="{EA7F37DE-B7CD-4DB0-ADD8-27939A9D86F0}">
      <dgm:prSet/>
      <dgm:spPr/>
      <dgm:t>
        <a:bodyPr/>
        <a:lstStyle/>
        <a:p>
          <a:endParaRPr lang="zh-TW" altLang="en-US"/>
        </a:p>
      </dgm:t>
    </dgm:pt>
    <dgm:pt modelId="{46F44A70-8642-44BB-9304-58B7BAEC1B54}" type="sibTrans" cxnId="{EA7F37DE-B7CD-4DB0-ADD8-27939A9D86F0}">
      <dgm:prSet/>
      <dgm:spPr/>
      <dgm:t>
        <a:bodyPr/>
        <a:lstStyle/>
        <a:p>
          <a:endParaRPr lang="zh-TW" altLang="en-US"/>
        </a:p>
      </dgm:t>
    </dgm:pt>
    <dgm:pt modelId="{899369D9-AB87-46B0-9556-5FD599714E00}">
      <dgm:prSet phldrT="[文字]"/>
      <dgm:spPr/>
      <dgm:t>
        <a:bodyPr/>
        <a:lstStyle/>
        <a:p>
          <a:r>
            <a:rPr lang="en-US" altLang="en-US" dirty="0" smtClean="0"/>
            <a:t>../include/</a:t>
          </a:r>
          <a:r>
            <a:rPr lang="en-US" altLang="en-US" dirty="0" err="1" smtClean="0"/>
            <a:t>multiplayer.h</a:t>
          </a:r>
          <a:endParaRPr lang="zh-TW" altLang="en-US" dirty="0"/>
        </a:p>
      </dgm:t>
    </dgm:pt>
    <dgm:pt modelId="{C97CD53F-020E-454B-B3BE-89BA1AA33097}" type="sibTrans" cxnId="{D83172CC-C3B0-4E9F-B075-47EB99C10742}">
      <dgm:prSet/>
      <dgm:spPr/>
      <dgm:t>
        <a:bodyPr/>
        <a:lstStyle/>
        <a:p>
          <a:endParaRPr lang="zh-TW" altLang="en-US"/>
        </a:p>
      </dgm:t>
    </dgm:pt>
    <dgm:pt modelId="{C7F21537-D345-40B7-A675-DF9C01589F6D}" type="parTrans" cxnId="{D83172CC-C3B0-4E9F-B075-47EB99C10742}">
      <dgm:prSet/>
      <dgm:spPr/>
      <dgm:t>
        <a:bodyPr/>
        <a:lstStyle/>
        <a:p>
          <a:endParaRPr lang="zh-TW" altLang="en-US"/>
        </a:p>
      </dgm:t>
    </dgm:pt>
    <dgm:pt modelId="{73019FE5-696C-45FD-B2D4-20A68D2B40A5}">
      <dgm:prSet phldrT="[文字]"/>
      <dgm:spPr/>
      <dgm:t>
        <a:bodyPr/>
        <a:lstStyle/>
        <a:p>
          <a:r>
            <a:rPr lang="zh-TW" altLang="en-US" dirty="0" smtClean="0"/>
            <a:t>使用</a:t>
          </a:r>
          <a:r>
            <a:rPr lang="en-US" altLang="zh-TW" dirty="0" err="1" smtClean="0"/>
            <a:t>srand</a:t>
          </a:r>
          <a:r>
            <a:rPr lang="en-US" altLang="zh-TW" dirty="0" smtClean="0"/>
            <a:t>()</a:t>
          </a:r>
          <a:r>
            <a:rPr lang="zh-TW" altLang="en-US" dirty="0" smtClean="0"/>
            <a:t>來產生亂數</a:t>
          </a:r>
          <a:endParaRPr lang="zh-TW" altLang="en-US" dirty="0"/>
        </a:p>
      </dgm:t>
    </dgm:pt>
    <dgm:pt modelId="{DD963411-B7BF-4486-A7CB-F57EDB77958F}" type="parTrans" cxnId="{19D63441-036D-42BC-A8BE-A83A7015CE7D}">
      <dgm:prSet/>
      <dgm:spPr/>
      <dgm:t>
        <a:bodyPr/>
        <a:lstStyle/>
        <a:p>
          <a:endParaRPr lang="zh-TW" altLang="en-US"/>
        </a:p>
      </dgm:t>
    </dgm:pt>
    <dgm:pt modelId="{B00C0960-7DFF-4324-BFAE-9A293E3975DA}" type="sibTrans" cxnId="{19D63441-036D-42BC-A8BE-A83A7015CE7D}">
      <dgm:prSet/>
      <dgm:spPr/>
      <dgm:t>
        <a:bodyPr/>
        <a:lstStyle/>
        <a:p>
          <a:endParaRPr lang="zh-TW" altLang="en-US"/>
        </a:p>
      </dgm:t>
    </dgm:pt>
    <dgm:pt modelId="{765EDA04-E68B-4544-9877-0D29E63103EC}">
      <dgm:prSet phldrT="[文字]"/>
      <dgm:spPr/>
      <dgm:t>
        <a:bodyPr/>
        <a:lstStyle/>
        <a:p>
          <a:r>
            <a:rPr lang="en-US" altLang="zh-TW" dirty="0" err="1" smtClean="0"/>
            <a:t>printf</a:t>
          </a:r>
          <a:r>
            <a:rPr lang="en-US" altLang="zh-TW" dirty="0" smtClean="0"/>
            <a:t>()</a:t>
          </a:r>
          <a:r>
            <a:rPr lang="zh-TW" altLang="en-US" dirty="0" smtClean="0"/>
            <a:t>顯示選項</a:t>
          </a:r>
          <a:endParaRPr lang="zh-TW" altLang="en-US" dirty="0"/>
        </a:p>
      </dgm:t>
    </dgm:pt>
    <dgm:pt modelId="{8294DB30-7CA8-422D-804B-CBA4C8274435}" type="parTrans" cxnId="{F4945FDB-2588-41E6-AF26-B0AC9E07BD43}">
      <dgm:prSet/>
      <dgm:spPr/>
      <dgm:t>
        <a:bodyPr/>
        <a:lstStyle/>
        <a:p>
          <a:endParaRPr lang="zh-TW" altLang="en-US"/>
        </a:p>
      </dgm:t>
    </dgm:pt>
    <dgm:pt modelId="{88C87FB8-515E-488A-B8D9-4751315B9E05}" type="sibTrans" cxnId="{F4945FDB-2588-41E6-AF26-B0AC9E07BD43}">
      <dgm:prSet/>
      <dgm:spPr/>
      <dgm:t>
        <a:bodyPr/>
        <a:lstStyle/>
        <a:p>
          <a:endParaRPr lang="zh-TW" altLang="en-US"/>
        </a:p>
      </dgm:t>
    </dgm:pt>
    <dgm:pt modelId="{64799E1F-7C87-4446-B1C6-7D641EF13C9D}">
      <dgm:prSet phldrT="[文字]"/>
      <dgm:spPr/>
      <dgm:t>
        <a:bodyPr/>
        <a:lstStyle/>
        <a:p>
          <a:r>
            <a:rPr lang="en-US" altLang="zh-TW" dirty="0" err="1" smtClean="0"/>
            <a:t>Scanf</a:t>
          </a:r>
          <a:r>
            <a:rPr lang="en-US" altLang="zh-TW" dirty="0" smtClean="0"/>
            <a:t>()</a:t>
          </a:r>
          <a:r>
            <a:rPr lang="zh-TW" altLang="en-US" dirty="0" smtClean="0"/>
            <a:t>讀取輸入資料</a:t>
          </a:r>
          <a:endParaRPr lang="en-US" altLang="zh-TW" dirty="0" smtClean="0"/>
        </a:p>
      </dgm:t>
    </dgm:pt>
    <dgm:pt modelId="{5407418C-0991-4486-80DF-475F5DFC26CC}" type="parTrans" cxnId="{AB4DD658-C58C-4337-BFC2-7432B441EC50}">
      <dgm:prSet/>
      <dgm:spPr/>
      <dgm:t>
        <a:bodyPr/>
        <a:lstStyle/>
        <a:p>
          <a:endParaRPr lang="zh-TW" altLang="en-US"/>
        </a:p>
      </dgm:t>
    </dgm:pt>
    <dgm:pt modelId="{284BE1B3-C84B-4F77-83AA-74ECFE060C6E}" type="sibTrans" cxnId="{AB4DD658-C58C-4337-BFC2-7432B441EC50}">
      <dgm:prSet/>
      <dgm:spPr/>
      <dgm:t>
        <a:bodyPr/>
        <a:lstStyle/>
        <a:p>
          <a:endParaRPr lang="zh-TW" altLang="en-US"/>
        </a:p>
      </dgm:t>
    </dgm:pt>
    <dgm:pt modelId="{FFE7D2CF-0D12-463D-963E-490454BAB89F}">
      <dgm:prSet phldrT="[文字]"/>
      <dgm:spPr/>
      <dgm:t>
        <a:bodyPr/>
        <a:lstStyle/>
        <a:p>
          <a:r>
            <a:rPr lang="en-US" altLang="zh-TW" dirty="0" smtClean="0"/>
            <a:t>while()</a:t>
          </a:r>
          <a:r>
            <a:rPr lang="zh-TW" altLang="en-US" dirty="0" smtClean="0"/>
            <a:t>檢查輸入是正確</a:t>
          </a:r>
          <a:endParaRPr lang="en-US" altLang="zh-TW" dirty="0" smtClean="0"/>
        </a:p>
      </dgm:t>
    </dgm:pt>
    <dgm:pt modelId="{822AF4A2-88CA-43E0-B886-A0A0D795847B}" type="parTrans" cxnId="{27ACFC4B-2E93-4BD7-8FD7-E027FEEA4C89}">
      <dgm:prSet/>
      <dgm:spPr/>
      <dgm:t>
        <a:bodyPr/>
        <a:lstStyle/>
        <a:p>
          <a:endParaRPr lang="zh-TW" altLang="en-US"/>
        </a:p>
      </dgm:t>
    </dgm:pt>
    <dgm:pt modelId="{D383A060-B4C0-406F-AFBD-2278E11D36F9}" type="sibTrans" cxnId="{27ACFC4B-2E93-4BD7-8FD7-E027FEEA4C89}">
      <dgm:prSet/>
      <dgm:spPr/>
      <dgm:t>
        <a:bodyPr/>
        <a:lstStyle/>
        <a:p>
          <a:endParaRPr lang="zh-TW" altLang="en-US"/>
        </a:p>
      </dgm:t>
    </dgm:pt>
    <dgm:pt modelId="{B5A09583-BD94-47CE-9A8A-783BAAEC20BF}">
      <dgm:prSet phldrT="[文字]"/>
      <dgm:spPr/>
      <dgm:t>
        <a:bodyPr/>
        <a:lstStyle/>
        <a:p>
          <a:r>
            <a:rPr lang="en-US" altLang="zh-TW" dirty="0" smtClean="0"/>
            <a:t>switch()</a:t>
          </a:r>
          <a:r>
            <a:rPr lang="zh-TW" altLang="en-US" dirty="0" smtClean="0"/>
            <a:t>判斷遊戲模式</a:t>
          </a:r>
          <a:endParaRPr lang="en-US" altLang="zh-TW" dirty="0" smtClean="0"/>
        </a:p>
      </dgm:t>
    </dgm:pt>
    <dgm:pt modelId="{7243293E-09DF-4F63-9CDA-74DE73CBDAB4}" type="parTrans" cxnId="{654B4C26-B856-4D00-8C33-2942A5F69988}">
      <dgm:prSet/>
      <dgm:spPr/>
      <dgm:t>
        <a:bodyPr/>
        <a:lstStyle/>
        <a:p>
          <a:endParaRPr lang="zh-TW" altLang="en-US"/>
        </a:p>
      </dgm:t>
    </dgm:pt>
    <dgm:pt modelId="{413BF691-4AE8-429A-93B3-195D5BA78578}" type="sibTrans" cxnId="{654B4C26-B856-4D00-8C33-2942A5F69988}">
      <dgm:prSet/>
      <dgm:spPr/>
      <dgm:t>
        <a:bodyPr/>
        <a:lstStyle/>
        <a:p>
          <a:endParaRPr lang="zh-TW" altLang="en-US"/>
        </a:p>
      </dgm:t>
    </dgm:pt>
    <dgm:pt modelId="{860DF2CD-5327-4226-A9A4-3CB3076E1B27}">
      <dgm:prSet phldrT="[文字]"/>
      <dgm:spPr/>
      <dgm:t>
        <a:bodyPr/>
        <a:lstStyle/>
        <a:p>
          <a:r>
            <a:rPr lang="zh-TW" altLang="en-US" dirty="0" smtClean="0"/>
            <a:t>處理多人模式</a:t>
          </a:r>
          <a:endParaRPr lang="zh-TW" altLang="en-US" dirty="0"/>
        </a:p>
      </dgm:t>
    </dgm:pt>
    <dgm:pt modelId="{853A41EF-6780-4C43-B25A-4F6D120321A5}" type="parTrans" cxnId="{1FA08A78-6715-4FCF-A5AF-BDEB76BB88F4}">
      <dgm:prSet/>
      <dgm:spPr/>
      <dgm:t>
        <a:bodyPr/>
        <a:lstStyle/>
        <a:p>
          <a:endParaRPr lang="zh-TW" altLang="en-US"/>
        </a:p>
      </dgm:t>
    </dgm:pt>
    <dgm:pt modelId="{6E27FEEB-CD09-4CF9-8EA0-FB0A3264260D}" type="sibTrans" cxnId="{1FA08A78-6715-4FCF-A5AF-BDEB76BB88F4}">
      <dgm:prSet/>
      <dgm:spPr/>
      <dgm:t>
        <a:bodyPr/>
        <a:lstStyle/>
        <a:p>
          <a:endParaRPr lang="zh-TW" altLang="en-US"/>
        </a:p>
      </dgm:t>
    </dgm:pt>
    <dgm:pt modelId="{DF47479B-0900-411F-B4C3-9E7A3EBABFEE}">
      <dgm:prSet phldrT="[文字]"/>
      <dgm:spPr/>
      <dgm:t>
        <a:bodyPr/>
        <a:lstStyle/>
        <a:p>
          <a:r>
            <a:rPr lang="en-US" b="0" i="0" smtClean="0"/>
            <a:t>../include/solo.h</a:t>
          </a:r>
          <a:endParaRPr lang="zh-TW" altLang="en-US" dirty="0"/>
        </a:p>
      </dgm:t>
    </dgm:pt>
    <dgm:pt modelId="{680DD504-32FF-4DCE-9755-F8407C103BDD}" type="parTrans" cxnId="{46556BF1-C8F3-47FF-B8D8-9561F5715C22}">
      <dgm:prSet/>
      <dgm:spPr/>
      <dgm:t>
        <a:bodyPr/>
        <a:lstStyle/>
        <a:p>
          <a:endParaRPr lang="zh-TW" altLang="en-US"/>
        </a:p>
      </dgm:t>
    </dgm:pt>
    <dgm:pt modelId="{A58F8306-7DF9-4D4E-94BA-014A5B1103D1}" type="sibTrans" cxnId="{46556BF1-C8F3-47FF-B8D8-9561F5715C22}">
      <dgm:prSet/>
      <dgm:spPr/>
      <dgm:t>
        <a:bodyPr/>
        <a:lstStyle/>
        <a:p>
          <a:endParaRPr lang="zh-TW" altLang="en-US"/>
        </a:p>
      </dgm:t>
    </dgm:pt>
    <dgm:pt modelId="{365E2E1B-B22C-4752-8418-FA8BFFDA868A}">
      <dgm:prSet phldrT="[文字]"/>
      <dgm:spPr/>
      <dgm:t>
        <a:bodyPr/>
        <a:lstStyle/>
        <a:p>
          <a:r>
            <a:rPr lang="zh-TW" altLang="en-US" dirty="0" smtClean="0"/>
            <a:t>處理單人模式</a:t>
          </a:r>
          <a:endParaRPr lang="zh-TW" altLang="en-US" dirty="0"/>
        </a:p>
      </dgm:t>
    </dgm:pt>
    <dgm:pt modelId="{F7ABA349-AFC2-47F1-9990-89A703B20153}" type="parTrans" cxnId="{BED4F205-1483-46BD-BEF1-DA47F420E796}">
      <dgm:prSet/>
      <dgm:spPr/>
      <dgm:t>
        <a:bodyPr/>
        <a:lstStyle/>
        <a:p>
          <a:endParaRPr lang="zh-TW" altLang="en-US"/>
        </a:p>
      </dgm:t>
    </dgm:pt>
    <dgm:pt modelId="{FFEAD0EC-1FF5-48D7-80F7-5817EBC6A2B3}" type="sibTrans" cxnId="{BED4F205-1483-46BD-BEF1-DA47F420E796}">
      <dgm:prSet/>
      <dgm:spPr/>
      <dgm:t>
        <a:bodyPr/>
        <a:lstStyle/>
        <a:p>
          <a:endParaRPr lang="zh-TW" altLang="en-US"/>
        </a:p>
      </dgm:t>
    </dgm:pt>
    <dgm:pt modelId="{761F7815-EA79-422C-B05A-68EFE4FCFCDB}" type="pres">
      <dgm:prSet presAssocID="{4D4AF58E-FBEF-4892-92E0-4F20F7933A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3797455-6C4F-4ABA-B9CF-00B9AD2A7B08}" type="pres">
      <dgm:prSet presAssocID="{857BE385-90A6-43E7-9329-54D73519F851}" presName="hierRoot1" presStyleCnt="0">
        <dgm:presLayoutVars>
          <dgm:hierBranch val="init"/>
        </dgm:presLayoutVars>
      </dgm:prSet>
      <dgm:spPr/>
    </dgm:pt>
    <dgm:pt modelId="{DBBC8126-B55A-4630-B5CD-CE8638B84A24}" type="pres">
      <dgm:prSet presAssocID="{857BE385-90A6-43E7-9329-54D73519F851}" presName="rootComposite1" presStyleCnt="0"/>
      <dgm:spPr/>
    </dgm:pt>
    <dgm:pt modelId="{ADC75A6D-9EEF-44E0-8B67-7870FD52EEFD}" type="pres">
      <dgm:prSet presAssocID="{857BE385-90A6-43E7-9329-54D73519F85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E33B9B2-991D-4275-8999-9CCD6EF15C5C}" type="pres">
      <dgm:prSet presAssocID="{857BE385-90A6-43E7-9329-54D73519F85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A61CC863-9B90-4D82-A8C0-C0A770FB956F}" type="pres">
      <dgm:prSet presAssocID="{857BE385-90A6-43E7-9329-54D73519F851}" presName="hierChild2" presStyleCnt="0"/>
      <dgm:spPr/>
    </dgm:pt>
    <dgm:pt modelId="{0B17EB98-864A-46A3-AFF6-0E20941547AA}" type="pres">
      <dgm:prSet presAssocID="{FB9CBE6E-DB63-4DA5-A6E0-DBA6B65A3EB9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96815AAD-3500-4CDA-A264-E069FB00CBCF}" type="pres">
      <dgm:prSet presAssocID="{142C03D6-08DE-40A6-8A69-D35A5BAD8694}" presName="hierRoot2" presStyleCnt="0">
        <dgm:presLayoutVars>
          <dgm:hierBranch val="init"/>
        </dgm:presLayoutVars>
      </dgm:prSet>
      <dgm:spPr/>
    </dgm:pt>
    <dgm:pt modelId="{9D58C78D-D6E0-45EE-AD86-311343CEF9F0}" type="pres">
      <dgm:prSet presAssocID="{142C03D6-08DE-40A6-8A69-D35A5BAD8694}" presName="rootComposite" presStyleCnt="0"/>
      <dgm:spPr/>
    </dgm:pt>
    <dgm:pt modelId="{44ED0B53-0A69-4848-A192-4952D42DE5C3}" type="pres">
      <dgm:prSet presAssocID="{142C03D6-08DE-40A6-8A69-D35A5BAD869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D9C566-D99F-46F2-98AD-CD477C9DFE3A}" type="pres">
      <dgm:prSet presAssocID="{142C03D6-08DE-40A6-8A69-D35A5BAD869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E77D8D46-CEBF-4C6A-9282-950D06A3C8FE}" type="pres">
      <dgm:prSet presAssocID="{142C03D6-08DE-40A6-8A69-D35A5BAD8694}" presName="hierChild4" presStyleCnt="0"/>
      <dgm:spPr/>
    </dgm:pt>
    <dgm:pt modelId="{AC0DF231-FDCF-4C44-9096-FDBBE7DBCB4A}" type="pres">
      <dgm:prSet presAssocID="{8294DB30-7CA8-422D-804B-CBA4C8274435}" presName="Name37" presStyleLbl="parChTrans1D3" presStyleIdx="0" presStyleCnt="7"/>
      <dgm:spPr/>
      <dgm:t>
        <a:bodyPr/>
        <a:lstStyle/>
        <a:p>
          <a:endParaRPr lang="zh-TW" altLang="en-US"/>
        </a:p>
      </dgm:t>
    </dgm:pt>
    <dgm:pt modelId="{8AC98641-5D59-4D3E-BA8D-1062A5396CA9}" type="pres">
      <dgm:prSet presAssocID="{765EDA04-E68B-4544-9877-0D29E63103EC}" presName="hierRoot2" presStyleCnt="0">
        <dgm:presLayoutVars>
          <dgm:hierBranch val="init"/>
        </dgm:presLayoutVars>
      </dgm:prSet>
      <dgm:spPr/>
    </dgm:pt>
    <dgm:pt modelId="{868E771E-5423-4BEA-8EE0-9786C40882E1}" type="pres">
      <dgm:prSet presAssocID="{765EDA04-E68B-4544-9877-0D29E63103EC}" presName="rootComposite" presStyleCnt="0"/>
      <dgm:spPr/>
    </dgm:pt>
    <dgm:pt modelId="{2EC78905-216E-4D5A-8336-92CCFCC33C0F}" type="pres">
      <dgm:prSet presAssocID="{765EDA04-E68B-4544-9877-0D29E63103EC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738A18A-7E6B-4A1B-A4FE-6AE86F921F71}" type="pres">
      <dgm:prSet presAssocID="{765EDA04-E68B-4544-9877-0D29E63103EC}" presName="rootConnector" presStyleLbl="node3" presStyleIdx="0" presStyleCnt="7"/>
      <dgm:spPr/>
      <dgm:t>
        <a:bodyPr/>
        <a:lstStyle/>
        <a:p>
          <a:endParaRPr lang="zh-TW" altLang="en-US"/>
        </a:p>
      </dgm:t>
    </dgm:pt>
    <dgm:pt modelId="{30F55B6E-0FBE-4DEA-84EE-CA17BDB7ECDD}" type="pres">
      <dgm:prSet presAssocID="{765EDA04-E68B-4544-9877-0D29E63103EC}" presName="hierChild4" presStyleCnt="0"/>
      <dgm:spPr/>
    </dgm:pt>
    <dgm:pt modelId="{D2DC9A58-7F00-4F51-A982-F73DB61D594D}" type="pres">
      <dgm:prSet presAssocID="{765EDA04-E68B-4544-9877-0D29E63103EC}" presName="hierChild5" presStyleCnt="0"/>
      <dgm:spPr/>
    </dgm:pt>
    <dgm:pt modelId="{5A4FFC20-8A5E-487C-9A5A-45B7F090D95D}" type="pres">
      <dgm:prSet presAssocID="{5407418C-0991-4486-80DF-475F5DFC26CC}" presName="Name37" presStyleLbl="parChTrans1D3" presStyleIdx="1" presStyleCnt="7"/>
      <dgm:spPr/>
      <dgm:t>
        <a:bodyPr/>
        <a:lstStyle/>
        <a:p>
          <a:endParaRPr lang="zh-TW" altLang="en-US"/>
        </a:p>
      </dgm:t>
    </dgm:pt>
    <dgm:pt modelId="{60AB9DA5-A5DB-4A99-8121-7D0944D0CCF9}" type="pres">
      <dgm:prSet presAssocID="{64799E1F-7C87-4446-B1C6-7D641EF13C9D}" presName="hierRoot2" presStyleCnt="0">
        <dgm:presLayoutVars>
          <dgm:hierBranch val="init"/>
        </dgm:presLayoutVars>
      </dgm:prSet>
      <dgm:spPr/>
    </dgm:pt>
    <dgm:pt modelId="{0EF28D80-1800-49BC-80B0-FD8B8815CFE8}" type="pres">
      <dgm:prSet presAssocID="{64799E1F-7C87-4446-B1C6-7D641EF13C9D}" presName="rootComposite" presStyleCnt="0"/>
      <dgm:spPr/>
    </dgm:pt>
    <dgm:pt modelId="{E83BABCE-343B-48C3-9CB9-11D7F632BF1C}" type="pres">
      <dgm:prSet presAssocID="{64799E1F-7C87-4446-B1C6-7D641EF13C9D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BC57B52-5AEB-45AA-BA31-FFDDE7D6EAC5}" type="pres">
      <dgm:prSet presAssocID="{64799E1F-7C87-4446-B1C6-7D641EF13C9D}" presName="rootConnector" presStyleLbl="node3" presStyleIdx="1" presStyleCnt="7"/>
      <dgm:spPr/>
      <dgm:t>
        <a:bodyPr/>
        <a:lstStyle/>
        <a:p>
          <a:endParaRPr lang="zh-TW" altLang="en-US"/>
        </a:p>
      </dgm:t>
    </dgm:pt>
    <dgm:pt modelId="{D961D844-1E2B-406D-849B-3F80C5A91892}" type="pres">
      <dgm:prSet presAssocID="{64799E1F-7C87-4446-B1C6-7D641EF13C9D}" presName="hierChild4" presStyleCnt="0"/>
      <dgm:spPr/>
    </dgm:pt>
    <dgm:pt modelId="{5AF0D477-C608-4B1B-86C0-25F85FC6D9C5}" type="pres">
      <dgm:prSet presAssocID="{64799E1F-7C87-4446-B1C6-7D641EF13C9D}" presName="hierChild5" presStyleCnt="0"/>
      <dgm:spPr/>
    </dgm:pt>
    <dgm:pt modelId="{39A3D8A7-43BD-439E-B7A0-E50C761C3039}" type="pres">
      <dgm:prSet presAssocID="{822AF4A2-88CA-43E0-B886-A0A0D795847B}" presName="Name37" presStyleLbl="parChTrans1D3" presStyleIdx="2" presStyleCnt="7"/>
      <dgm:spPr/>
      <dgm:t>
        <a:bodyPr/>
        <a:lstStyle/>
        <a:p>
          <a:endParaRPr lang="zh-TW" altLang="en-US"/>
        </a:p>
      </dgm:t>
    </dgm:pt>
    <dgm:pt modelId="{46B054F5-E712-45BA-984E-5D7F2D0515E9}" type="pres">
      <dgm:prSet presAssocID="{FFE7D2CF-0D12-463D-963E-490454BAB89F}" presName="hierRoot2" presStyleCnt="0">
        <dgm:presLayoutVars>
          <dgm:hierBranch val="init"/>
        </dgm:presLayoutVars>
      </dgm:prSet>
      <dgm:spPr/>
    </dgm:pt>
    <dgm:pt modelId="{DA87FC0F-ABB0-4E99-98FA-9C8969C8EC49}" type="pres">
      <dgm:prSet presAssocID="{FFE7D2CF-0D12-463D-963E-490454BAB89F}" presName="rootComposite" presStyleCnt="0"/>
      <dgm:spPr/>
    </dgm:pt>
    <dgm:pt modelId="{2345BC65-30A1-4AC4-94AD-D2229C04000D}" type="pres">
      <dgm:prSet presAssocID="{FFE7D2CF-0D12-463D-963E-490454BAB89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EB946F-C01C-4FFE-8D73-6DF5010603C8}" type="pres">
      <dgm:prSet presAssocID="{FFE7D2CF-0D12-463D-963E-490454BAB89F}" presName="rootConnector" presStyleLbl="node3" presStyleIdx="2" presStyleCnt="7"/>
      <dgm:spPr/>
      <dgm:t>
        <a:bodyPr/>
        <a:lstStyle/>
        <a:p>
          <a:endParaRPr lang="zh-TW" altLang="en-US"/>
        </a:p>
      </dgm:t>
    </dgm:pt>
    <dgm:pt modelId="{2144B8DA-7FE4-42B0-A643-34E3BA9D46D5}" type="pres">
      <dgm:prSet presAssocID="{FFE7D2CF-0D12-463D-963E-490454BAB89F}" presName="hierChild4" presStyleCnt="0"/>
      <dgm:spPr/>
    </dgm:pt>
    <dgm:pt modelId="{FEA6B8D0-EF1A-4693-8E89-218FAE85F139}" type="pres">
      <dgm:prSet presAssocID="{FFE7D2CF-0D12-463D-963E-490454BAB89F}" presName="hierChild5" presStyleCnt="0"/>
      <dgm:spPr/>
    </dgm:pt>
    <dgm:pt modelId="{FE0E4163-BA88-4719-A3E8-4BD3FBE52A88}" type="pres">
      <dgm:prSet presAssocID="{7243293E-09DF-4F63-9CDA-74DE73CBDAB4}" presName="Name37" presStyleLbl="parChTrans1D3" presStyleIdx="3" presStyleCnt="7"/>
      <dgm:spPr/>
      <dgm:t>
        <a:bodyPr/>
        <a:lstStyle/>
        <a:p>
          <a:endParaRPr lang="zh-TW" altLang="en-US"/>
        </a:p>
      </dgm:t>
    </dgm:pt>
    <dgm:pt modelId="{49EA0AE8-BACF-4BF2-A4FE-EE42AFBB8D33}" type="pres">
      <dgm:prSet presAssocID="{B5A09583-BD94-47CE-9A8A-783BAAEC20BF}" presName="hierRoot2" presStyleCnt="0">
        <dgm:presLayoutVars>
          <dgm:hierBranch val="init"/>
        </dgm:presLayoutVars>
      </dgm:prSet>
      <dgm:spPr/>
    </dgm:pt>
    <dgm:pt modelId="{C2BFFA53-0A32-4451-B11C-340F72B04D76}" type="pres">
      <dgm:prSet presAssocID="{B5A09583-BD94-47CE-9A8A-783BAAEC20BF}" presName="rootComposite" presStyleCnt="0"/>
      <dgm:spPr/>
    </dgm:pt>
    <dgm:pt modelId="{609AC4CE-6792-41DF-83AF-42CA639C6AF4}" type="pres">
      <dgm:prSet presAssocID="{B5A09583-BD94-47CE-9A8A-783BAAEC20BF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4BF6AB-AE9B-4DB1-B7CB-BB271991F2A7}" type="pres">
      <dgm:prSet presAssocID="{B5A09583-BD94-47CE-9A8A-783BAAEC20BF}" presName="rootConnector" presStyleLbl="node3" presStyleIdx="3" presStyleCnt="7"/>
      <dgm:spPr/>
      <dgm:t>
        <a:bodyPr/>
        <a:lstStyle/>
        <a:p>
          <a:endParaRPr lang="zh-TW" altLang="en-US"/>
        </a:p>
      </dgm:t>
    </dgm:pt>
    <dgm:pt modelId="{B5C507AB-372E-4BFF-AC8D-EA696E5FD3E1}" type="pres">
      <dgm:prSet presAssocID="{B5A09583-BD94-47CE-9A8A-783BAAEC20BF}" presName="hierChild4" presStyleCnt="0"/>
      <dgm:spPr/>
    </dgm:pt>
    <dgm:pt modelId="{2E910ED4-65AA-4873-B0D7-29C67EB13A67}" type="pres">
      <dgm:prSet presAssocID="{B5A09583-BD94-47CE-9A8A-783BAAEC20BF}" presName="hierChild5" presStyleCnt="0"/>
      <dgm:spPr/>
    </dgm:pt>
    <dgm:pt modelId="{3DEC0550-CA27-4065-8FAF-470362E4214D}" type="pres">
      <dgm:prSet presAssocID="{142C03D6-08DE-40A6-8A69-D35A5BAD8694}" presName="hierChild5" presStyleCnt="0"/>
      <dgm:spPr/>
    </dgm:pt>
    <dgm:pt modelId="{67EEB400-B29D-4B08-8A94-3EA04741D3A6}" type="pres">
      <dgm:prSet presAssocID="{312701DD-5BBD-4479-BA58-A4AA5FDB2F62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842E4B88-CB72-4D97-BC69-896CFEFA3324}" type="pres">
      <dgm:prSet presAssocID="{456A516D-CBAA-4111-8672-7DBD9EDB1FF8}" presName="hierRoot2" presStyleCnt="0">
        <dgm:presLayoutVars>
          <dgm:hierBranch val="init"/>
        </dgm:presLayoutVars>
      </dgm:prSet>
      <dgm:spPr/>
    </dgm:pt>
    <dgm:pt modelId="{B2D71FA9-5D10-400D-9452-398C2770E5F6}" type="pres">
      <dgm:prSet presAssocID="{456A516D-CBAA-4111-8672-7DBD9EDB1FF8}" presName="rootComposite" presStyleCnt="0"/>
      <dgm:spPr/>
    </dgm:pt>
    <dgm:pt modelId="{1A28ED60-71A4-4002-BECC-EF901D1A18E0}" type="pres">
      <dgm:prSet presAssocID="{456A516D-CBAA-4111-8672-7DBD9EDB1FF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A4E2CC-D7BF-44AD-BF1A-9C663F817BC3}" type="pres">
      <dgm:prSet presAssocID="{456A516D-CBAA-4111-8672-7DBD9EDB1FF8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56EBF921-1BDE-4724-876B-3524289AE654}" type="pres">
      <dgm:prSet presAssocID="{456A516D-CBAA-4111-8672-7DBD9EDB1FF8}" presName="hierChild4" presStyleCnt="0"/>
      <dgm:spPr/>
    </dgm:pt>
    <dgm:pt modelId="{F2D223E8-FC8F-4775-9A3F-D36A28F36928}" type="pres">
      <dgm:prSet presAssocID="{DD963411-B7BF-4486-A7CB-F57EDB77958F}" presName="Name37" presStyleLbl="parChTrans1D3" presStyleIdx="4" presStyleCnt="7"/>
      <dgm:spPr/>
      <dgm:t>
        <a:bodyPr/>
        <a:lstStyle/>
        <a:p>
          <a:endParaRPr lang="zh-TW" altLang="en-US"/>
        </a:p>
      </dgm:t>
    </dgm:pt>
    <dgm:pt modelId="{2170411E-8D23-49F6-A5F5-4F94BF9A7771}" type="pres">
      <dgm:prSet presAssocID="{73019FE5-696C-45FD-B2D4-20A68D2B40A5}" presName="hierRoot2" presStyleCnt="0">
        <dgm:presLayoutVars>
          <dgm:hierBranch val="init"/>
        </dgm:presLayoutVars>
      </dgm:prSet>
      <dgm:spPr/>
    </dgm:pt>
    <dgm:pt modelId="{667EDD32-89B6-4E0B-8214-DEEC6CAB3EDC}" type="pres">
      <dgm:prSet presAssocID="{73019FE5-696C-45FD-B2D4-20A68D2B40A5}" presName="rootComposite" presStyleCnt="0"/>
      <dgm:spPr/>
    </dgm:pt>
    <dgm:pt modelId="{AD22263A-C9EC-43F2-9070-8BEDCE9FD1A2}" type="pres">
      <dgm:prSet presAssocID="{73019FE5-696C-45FD-B2D4-20A68D2B40A5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9FECCC0-6424-41F1-89CF-B31CFE499794}" type="pres">
      <dgm:prSet presAssocID="{73019FE5-696C-45FD-B2D4-20A68D2B40A5}" presName="rootConnector" presStyleLbl="node3" presStyleIdx="4" presStyleCnt="7"/>
      <dgm:spPr/>
      <dgm:t>
        <a:bodyPr/>
        <a:lstStyle/>
        <a:p>
          <a:endParaRPr lang="zh-TW" altLang="en-US"/>
        </a:p>
      </dgm:t>
    </dgm:pt>
    <dgm:pt modelId="{6C2C5C8F-C397-43A4-A6FD-81F8AD70D9E5}" type="pres">
      <dgm:prSet presAssocID="{73019FE5-696C-45FD-B2D4-20A68D2B40A5}" presName="hierChild4" presStyleCnt="0"/>
      <dgm:spPr/>
    </dgm:pt>
    <dgm:pt modelId="{76C8BB01-A623-4F9B-AA2A-4DF98B160BDE}" type="pres">
      <dgm:prSet presAssocID="{73019FE5-696C-45FD-B2D4-20A68D2B40A5}" presName="hierChild5" presStyleCnt="0"/>
      <dgm:spPr/>
    </dgm:pt>
    <dgm:pt modelId="{D3109333-6319-4C3E-A2CF-6E4E6A567D2F}" type="pres">
      <dgm:prSet presAssocID="{456A516D-CBAA-4111-8672-7DBD9EDB1FF8}" presName="hierChild5" presStyleCnt="0"/>
      <dgm:spPr/>
    </dgm:pt>
    <dgm:pt modelId="{35877318-FA11-4A81-BDAD-DCA3A65E59F9}" type="pres">
      <dgm:prSet presAssocID="{C7F21537-D345-40B7-A675-DF9C01589F6D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49F8B6AA-892B-45BF-B3F5-74FDF497DED5}" type="pres">
      <dgm:prSet presAssocID="{899369D9-AB87-46B0-9556-5FD599714E00}" presName="hierRoot2" presStyleCnt="0">
        <dgm:presLayoutVars>
          <dgm:hierBranch val="init"/>
        </dgm:presLayoutVars>
      </dgm:prSet>
      <dgm:spPr/>
    </dgm:pt>
    <dgm:pt modelId="{3B2848D4-337B-4A48-A550-907E498F73AF}" type="pres">
      <dgm:prSet presAssocID="{899369D9-AB87-46B0-9556-5FD599714E00}" presName="rootComposite" presStyleCnt="0"/>
      <dgm:spPr/>
    </dgm:pt>
    <dgm:pt modelId="{A1167AEB-6C2F-4080-A073-B64E1F7BDBC9}" type="pres">
      <dgm:prSet presAssocID="{899369D9-AB87-46B0-9556-5FD599714E0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A39BADE-F302-4A2D-93EF-2AD2089F7221}" type="pres">
      <dgm:prSet presAssocID="{899369D9-AB87-46B0-9556-5FD599714E00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B960B964-AB6E-41B1-BA7E-BB1DA17D77DB}" type="pres">
      <dgm:prSet presAssocID="{899369D9-AB87-46B0-9556-5FD599714E00}" presName="hierChild4" presStyleCnt="0"/>
      <dgm:spPr/>
    </dgm:pt>
    <dgm:pt modelId="{3D6FFD4D-FC6C-4BC7-9CD6-6D5C0857D78A}" type="pres">
      <dgm:prSet presAssocID="{853A41EF-6780-4C43-B25A-4F6D120321A5}" presName="Name37" presStyleLbl="parChTrans1D3" presStyleIdx="5" presStyleCnt="7"/>
      <dgm:spPr/>
      <dgm:t>
        <a:bodyPr/>
        <a:lstStyle/>
        <a:p>
          <a:endParaRPr lang="zh-TW" altLang="en-US"/>
        </a:p>
      </dgm:t>
    </dgm:pt>
    <dgm:pt modelId="{75732E4D-F948-4943-BB8D-277F3F48635E}" type="pres">
      <dgm:prSet presAssocID="{860DF2CD-5327-4226-A9A4-3CB3076E1B27}" presName="hierRoot2" presStyleCnt="0">
        <dgm:presLayoutVars>
          <dgm:hierBranch val="init"/>
        </dgm:presLayoutVars>
      </dgm:prSet>
      <dgm:spPr/>
    </dgm:pt>
    <dgm:pt modelId="{01A0ECA8-7F29-4F49-900E-17CE1FE2207E}" type="pres">
      <dgm:prSet presAssocID="{860DF2CD-5327-4226-A9A4-3CB3076E1B27}" presName="rootComposite" presStyleCnt="0"/>
      <dgm:spPr/>
    </dgm:pt>
    <dgm:pt modelId="{EA41B1EA-EDFC-4589-9681-D0CB03AF2E4F}" type="pres">
      <dgm:prSet presAssocID="{860DF2CD-5327-4226-A9A4-3CB3076E1B27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9C9076-7E2D-4F6B-B93C-3266A9844995}" type="pres">
      <dgm:prSet presAssocID="{860DF2CD-5327-4226-A9A4-3CB3076E1B27}" presName="rootConnector" presStyleLbl="node3" presStyleIdx="5" presStyleCnt="7"/>
      <dgm:spPr/>
      <dgm:t>
        <a:bodyPr/>
        <a:lstStyle/>
        <a:p>
          <a:endParaRPr lang="zh-TW" altLang="en-US"/>
        </a:p>
      </dgm:t>
    </dgm:pt>
    <dgm:pt modelId="{80E7B40A-05A9-4E19-A00C-63035ADD87B6}" type="pres">
      <dgm:prSet presAssocID="{860DF2CD-5327-4226-A9A4-3CB3076E1B27}" presName="hierChild4" presStyleCnt="0"/>
      <dgm:spPr/>
    </dgm:pt>
    <dgm:pt modelId="{6151C590-78A0-4029-B2BB-1F3FCBBE8CBF}" type="pres">
      <dgm:prSet presAssocID="{860DF2CD-5327-4226-A9A4-3CB3076E1B27}" presName="hierChild5" presStyleCnt="0"/>
      <dgm:spPr/>
    </dgm:pt>
    <dgm:pt modelId="{9FADADB9-5591-46D6-B86D-3EB5C12BB9B9}" type="pres">
      <dgm:prSet presAssocID="{899369D9-AB87-46B0-9556-5FD599714E00}" presName="hierChild5" presStyleCnt="0"/>
      <dgm:spPr/>
    </dgm:pt>
    <dgm:pt modelId="{665A721C-E3A6-4725-9E48-1E426AE03030}" type="pres">
      <dgm:prSet presAssocID="{680DD504-32FF-4DCE-9755-F8407C103BDD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4DA36A7A-2C12-47EC-A4E7-71013E40276F}" type="pres">
      <dgm:prSet presAssocID="{DF47479B-0900-411F-B4C3-9E7A3EBABFEE}" presName="hierRoot2" presStyleCnt="0">
        <dgm:presLayoutVars>
          <dgm:hierBranch val="init"/>
        </dgm:presLayoutVars>
      </dgm:prSet>
      <dgm:spPr/>
    </dgm:pt>
    <dgm:pt modelId="{C1CE4CE2-CA8C-4CCD-A98F-54D306A1806B}" type="pres">
      <dgm:prSet presAssocID="{DF47479B-0900-411F-B4C3-9E7A3EBABFEE}" presName="rootComposite" presStyleCnt="0"/>
      <dgm:spPr/>
    </dgm:pt>
    <dgm:pt modelId="{0662F734-91D6-468F-BCA4-3D2973CF5A8C}" type="pres">
      <dgm:prSet presAssocID="{DF47479B-0900-411F-B4C3-9E7A3EBABFE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3791BE-94FB-49F9-B278-8C92940FF761}" type="pres">
      <dgm:prSet presAssocID="{DF47479B-0900-411F-B4C3-9E7A3EBABFEE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6FC92D26-4454-46F2-8B1B-4B2A06BB2DB7}" type="pres">
      <dgm:prSet presAssocID="{DF47479B-0900-411F-B4C3-9E7A3EBABFEE}" presName="hierChild4" presStyleCnt="0"/>
      <dgm:spPr/>
    </dgm:pt>
    <dgm:pt modelId="{77637A42-A224-4266-9E45-9870200F8218}" type="pres">
      <dgm:prSet presAssocID="{F7ABA349-AFC2-47F1-9990-89A703B20153}" presName="Name37" presStyleLbl="parChTrans1D3" presStyleIdx="6" presStyleCnt="7"/>
      <dgm:spPr/>
      <dgm:t>
        <a:bodyPr/>
        <a:lstStyle/>
        <a:p>
          <a:endParaRPr lang="zh-TW" altLang="en-US"/>
        </a:p>
      </dgm:t>
    </dgm:pt>
    <dgm:pt modelId="{DED786D6-9FAD-4F54-8A20-C91BAC0C0AE0}" type="pres">
      <dgm:prSet presAssocID="{365E2E1B-B22C-4752-8418-FA8BFFDA868A}" presName="hierRoot2" presStyleCnt="0">
        <dgm:presLayoutVars>
          <dgm:hierBranch val="init"/>
        </dgm:presLayoutVars>
      </dgm:prSet>
      <dgm:spPr/>
    </dgm:pt>
    <dgm:pt modelId="{935E97D7-2700-496E-93F5-F06C00DDC645}" type="pres">
      <dgm:prSet presAssocID="{365E2E1B-B22C-4752-8418-FA8BFFDA868A}" presName="rootComposite" presStyleCnt="0"/>
      <dgm:spPr/>
    </dgm:pt>
    <dgm:pt modelId="{41B58E56-058D-4F3D-B3F6-ECDEC273B0E5}" type="pres">
      <dgm:prSet presAssocID="{365E2E1B-B22C-4752-8418-FA8BFFDA868A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D028B97-8D8A-48F3-8A7A-049809E58B8D}" type="pres">
      <dgm:prSet presAssocID="{365E2E1B-B22C-4752-8418-FA8BFFDA868A}" presName="rootConnector" presStyleLbl="node3" presStyleIdx="6" presStyleCnt="7"/>
      <dgm:spPr/>
      <dgm:t>
        <a:bodyPr/>
        <a:lstStyle/>
        <a:p>
          <a:endParaRPr lang="zh-TW" altLang="en-US"/>
        </a:p>
      </dgm:t>
    </dgm:pt>
    <dgm:pt modelId="{07DBBC21-43BE-496F-89C8-8D5B5D784AEE}" type="pres">
      <dgm:prSet presAssocID="{365E2E1B-B22C-4752-8418-FA8BFFDA868A}" presName="hierChild4" presStyleCnt="0"/>
      <dgm:spPr/>
    </dgm:pt>
    <dgm:pt modelId="{DE1D2FEB-9281-4A57-81A2-1D1C04A16F3B}" type="pres">
      <dgm:prSet presAssocID="{365E2E1B-B22C-4752-8418-FA8BFFDA868A}" presName="hierChild5" presStyleCnt="0"/>
      <dgm:spPr/>
    </dgm:pt>
    <dgm:pt modelId="{50C042EB-4FAF-4CD7-97EB-FF34DFDE853B}" type="pres">
      <dgm:prSet presAssocID="{DF47479B-0900-411F-B4C3-9E7A3EBABFEE}" presName="hierChild5" presStyleCnt="0"/>
      <dgm:spPr/>
    </dgm:pt>
    <dgm:pt modelId="{5E7198D4-339C-4971-9CD9-95D382E79CFE}" type="pres">
      <dgm:prSet presAssocID="{857BE385-90A6-43E7-9329-54D73519F851}" presName="hierChild3" presStyleCnt="0"/>
      <dgm:spPr/>
    </dgm:pt>
  </dgm:ptLst>
  <dgm:cxnLst>
    <dgm:cxn modelId="{AB4DD658-C58C-4337-BFC2-7432B441EC50}" srcId="{142C03D6-08DE-40A6-8A69-D35A5BAD8694}" destId="{64799E1F-7C87-4446-B1C6-7D641EF13C9D}" srcOrd="1" destOrd="0" parTransId="{5407418C-0991-4486-80DF-475F5DFC26CC}" sibTransId="{284BE1B3-C84B-4F77-83AA-74ECFE060C6E}"/>
    <dgm:cxn modelId="{773008FC-FFCB-4282-B0B1-F06AA27AD08D}" type="presOf" srcId="{5407418C-0991-4486-80DF-475F5DFC26CC}" destId="{5A4FFC20-8A5E-487C-9A5A-45B7F090D95D}" srcOrd="0" destOrd="0" presId="urn:microsoft.com/office/officeart/2005/8/layout/orgChart1"/>
    <dgm:cxn modelId="{D41FA030-2B59-4063-80E5-01945593E5AB}" type="presOf" srcId="{365E2E1B-B22C-4752-8418-FA8BFFDA868A}" destId="{FD028B97-8D8A-48F3-8A7A-049809E58B8D}" srcOrd="1" destOrd="0" presId="urn:microsoft.com/office/officeart/2005/8/layout/orgChart1"/>
    <dgm:cxn modelId="{AF7DAF0D-4665-4062-AF3F-E5AFAF366D22}" type="presOf" srcId="{860DF2CD-5327-4226-A9A4-3CB3076E1B27}" destId="{EA41B1EA-EDFC-4589-9681-D0CB03AF2E4F}" srcOrd="0" destOrd="0" presId="urn:microsoft.com/office/officeart/2005/8/layout/orgChart1"/>
    <dgm:cxn modelId="{56EF8117-CFBB-4C15-BA00-B3A697B1FA4A}" type="presOf" srcId="{899369D9-AB87-46B0-9556-5FD599714E00}" destId="{A1167AEB-6C2F-4080-A073-B64E1F7BDBC9}" srcOrd="0" destOrd="0" presId="urn:microsoft.com/office/officeart/2005/8/layout/orgChart1"/>
    <dgm:cxn modelId="{EF6A94F8-133A-4C70-AD44-6F6563F43FE9}" type="presOf" srcId="{899369D9-AB87-46B0-9556-5FD599714E00}" destId="{4A39BADE-F302-4A2D-93EF-2AD2089F7221}" srcOrd="1" destOrd="0" presId="urn:microsoft.com/office/officeart/2005/8/layout/orgChart1"/>
    <dgm:cxn modelId="{2166A72D-D3B5-4473-B96A-91084359A98E}" type="presOf" srcId="{73019FE5-696C-45FD-B2D4-20A68D2B40A5}" destId="{AD22263A-C9EC-43F2-9070-8BEDCE9FD1A2}" srcOrd="0" destOrd="0" presId="urn:microsoft.com/office/officeart/2005/8/layout/orgChart1"/>
    <dgm:cxn modelId="{D96B5456-7FFB-4DE8-B3B2-D20DB7649A5B}" type="presOf" srcId="{312701DD-5BBD-4479-BA58-A4AA5FDB2F62}" destId="{67EEB400-B29D-4B08-8A94-3EA04741D3A6}" srcOrd="0" destOrd="0" presId="urn:microsoft.com/office/officeart/2005/8/layout/orgChart1"/>
    <dgm:cxn modelId="{46556BF1-C8F3-47FF-B8D8-9561F5715C22}" srcId="{857BE385-90A6-43E7-9329-54D73519F851}" destId="{DF47479B-0900-411F-B4C3-9E7A3EBABFEE}" srcOrd="3" destOrd="0" parTransId="{680DD504-32FF-4DCE-9755-F8407C103BDD}" sibTransId="{A58F8306-7DF9-4D4E-94BA-014A5B1103D1}"/>
    <dgm:cxn modelId="{BED4F205-1483-46BD-BEF1-DA47F420E796}" srcId="{DF47479B-0900-411F-B4C3-9E7A3EBABFEE}" destId="{365E2E1B-B22C-4752-8418-FA8BFFDA868A}" srcOrd="0" destOrd="0" parTransId="{F7ABA349-AFC2-47F1-9990-89A703B20153}" sibTransId="{FFEAD0EC-1FF5-48D7-80F7-5817EBC6A2B3}"/>
    <dgm:cxn modelId="{1FA08A78-6715-4FCF-A5AF-BDEB76BB88F4}" srcId="{899369D9-AB87-46B0-9556-5FD599714E00}" destId="{860DF2CD-5327-4226-A9A4-3CB3076E1B27}" srcOrd="0" destOrd="0" parTransId="{853A41EF-6780-4C43-B25A-4F6D120321A5}" sibTransId="{6E27FEEB-CD09-4CF9-8EA0-FB0A3264260D}"/>
    <dgm:cxn modelId="{5CE79A24-3230-4F92-96E0-7D8C355DD8CD}" srcId="{857BE385-90A6-43E7-9329-54D73519F851}" destId="{142C03D6-08DE-40A6-8A69-D35A5BAD8694}" srcOrd="0" destOrd="0" parTransId="{FB9CBE6E-DB63-4DA5-A6E0-DBA6B65A3EB9}" sibTransId="{CD71BB23-46FA-4EC4-B853-882C99C3B090}"/>
    <dgm:cxn modelId="{78F5CFE2-B4EC-401D-96E1-444AAF63ED1D}" type="presOf" srcId="{456A516D-CBAA-4111-8672-7DBD9EDB1FF8}" destId="{CDA4E2CC-D7BF-44AD-BF1A-9C663F817BC3}" srcOrd="1" destOrd="0" presId="urn:microsoft.com/office/officeart/2005/8/layout/orgChart1"/>
    <dgm:cxn modelId="{1DBA2C24-67F9-4FDB-AF2A-18A2673E7957}" type="presOf" srcId="{860DF2CD-5327-4226-A9A4-3CB3076E1B27}" destId="{B69C9076-7E2D-4F6B-B93C-3266A9844995}" srcOrd="1" destOrd="0" presId="urn:microsoft.com/office/officeart/2005/8/layout/orgChart1"/>
    <dgm:cxn modelId="{5732FA14-40CE-43EF-B2EE-FED145AD0F8D}" type="presOf" srcId="{680DD504-32FF-4DCE-9755-F8407C103BDD}" destId="{665A721C-E3A6-4725-9E48-1E426AE03030}" srcOrd="0" destOrd="0" presId="urn:microsoft.com/office/officeart/2005/8/layout/orgChart1"/>
    <dgm:cxn modelId="{3B56AC1D-3170-4D8B-AB5D-1F4D469B20FD}" type="presOf" srcId="{456A516D-CBAA-4111-8672-7DBD9EDB1FF8}" destId="{1A28ED60-71A4-4002-BECC-EF901D1A18E0}" srcOrd="0" destOrd="0" presId="urn:microsoft.com/office/officeart/2005/8/layout/orgChart1"/>
    <dgm:cxn modelId="{C08576D0-B2FD-42FA-918A-3619B9E445BB}" type="presOf" srcId="{73019FE5-696C-45FD-B2D4-20A68D2B40A5}" destId="{B9FECCC0-6424-41F1-89CF-B31CFE499794}" srcOrd="1" destOrd="0" presId="urn:microsoft.com/office/officeart/2005/8/layout/orgChart1"/>
    <dgm:cxn modelId="{97DDB63A-2192-4CAB-B24B-305AA9B2D99E}" type="presOf" srcId="{B5A09583-BD94-47CE-9A8A-783BAAEC20BF}" destId="{824BF6AB-AE9B-4DB1-B7CB-BB271991F2A7}" srcOrd="1" destOrd="0" presId="urn:microsoft.com/office/officeart/2005/8/layout/orgChart1"/>
    <dgm:cxn modelId="{27ACFC4B-2E93-4BD7-8FD7-E027FEEA4C89}" srcId="{142C03D6-08DE-40A6-8A69-D35A5BAD8694}" destId="{FFE7D2CF-0D12-463D-963E-490454BAB89F}" srcOrd="2" destOrd="0" parTransId="{822AF4A2-88CA-43E0-B886-A0A0D795847B}" sibTransId="{D383A060-B4C0-406F-AFBD-2278E11D36F9}"/>
    <dgm:cxn modelId="{28B952A0-CE4A-4AC8-8995-34869115DDB4}" type="presOf" srcId="{DF47479B-0900-411F-B4C3-9E7A3EBABFEE}" destId="{563791BE-94FB-49F9-B278-8C92940FF761}" srcOrd="1" destOrd="0" presId="urn:microsoft.com/office/officeart/2005/8/layout/orgChart1"/>
    <dgm:cxn modelId="{7C1F009E-FB0E-4B84-B83C-E97DE8206A4B}" type="presOf" srcId="{142C03D6-08DE-40A6-8A69-D35A5BAD8694}" destId="{92D9C566-D99F-46F2-98AD-CD477C9DFE3A}" srcOrd="1" destOrd="0" presId="urn:microsoft.com/office/officeart/2005/8/layout/orgChart1"/>
    <dgm:cxn modelId="{C72684D6-F013-495E-A8AB-4E59BA3E660A}" type="presOf" srcId="{142C03D6-08DE-40A6-8A69-D35A5BAD8694}" destId="{44ED0B53-0A69-4848-A192-4952D42DE5C3}" srcOrd="0" destOrd="0" presId="urn:microsoft.com/office/officeart/2005/8/layout/orgChart1"/>
    <dgm:cxn modelId="{C0ED3CB7-FDC3-4F03-AF1A-00CD7384035A}" type="presOf" srcId="{822AF4A2-88CA-43E0-B886-A0A0D795847B}" destId="{39A3D8A7-43BD-439E-B7A0-E50C761C3039}" srcOrd="0" destOrd="0" presId="urn:microsoft.com/office/officeart/2005/8/layout/orgChart1"/>
    <dgm:cxn modelId="{174CE2FE-4A52-45E4-8826-53F524FBAF60}" type="presOf" srcId="{DF47479B-0900-411F-B4C3-9E7A3EBABFEE}" destId="{0662F734-91D6-468F-BCA4-3D2973CF5A8C}" srcOrd="0" destOrd="0" presId="urn:microsoft.com/office/officeart/2005/8/layout/orgChart1"/>
    <dgm:cxn modelId="{654B4C26-B856-4D00-8C33-2942A5F69988}" srcId="{142C03D6-08DE-40A6-8A69-D35A5BAD8694}" destId="{B5A09583-BD94-47CE-9A8A-783BAAEC20BF}" srcOrd="3" destOrd="0" parTransId="{7243293E-09DF-4F63-9CDA-74DE73CBDAB4}" sibTransId="{413BF691-4AE8-429A-93B3-195D5BA78578}"/>
    <dgm:cxn modelId="{77325A0D-8C4E-4698-868B-3BD2C8A1595B}" type="presOf" srcId="{FB9CBE6E-DB63-4DA5-A6E0-DBA6B65A3EB9}" destId="{0B17EB98-864A-46A3-AFF6-0E20941547AA}" srcOrd="0" destOrd="0" presId="urn:microsoft.com/office/officeart/2005/8/layout/orgChart1"/>
    <dgm:cxn modelId="{60D933DA-C5D9-4597-B5EB-154D04C96D8E}" type="presOf" srcId="{F7ABA349-AFC2-47F1-9990-89A703B20153}" destId="{77637A42-A224-4266-9E45-9870200F8218}" srcOrd="0" destOrd="0" presId="urn:microsoft.com/office/officeart/2005/8/layout/orgChart1"/>
    <dgm:cxn modelId="{4E1E14C9-8CCC-4424-95BA-589E96BED112}" type="presOf" srcId="{64799E1F-7C87-4446-B1C6-7D641EF13C9D}" destId="{E83BABCE-343B-48C3-9CB9-11D7F632BF1C}" srcOrd="0" destOrd="0" presId="urn:microsoft.com/office/officeart/2005/8/layout/orgChart1"/>
    <dgm:cxn modelId="{44B6B5B9-9702-4EF0-ABE9-E204E50A37F1}" type="presOf" srcId="{765EDA04-E68B-4544-9877-0D29E63103EC}" destId="{2EC78905-216E-4D5A-8336-92CCFCC33C0F}" srcOrd="0" destOrd="0" presId="urn:microsoft.com/office/officeart/2005/8/layout/orgChart1"/>
    <dgm:cxn modelId="{BBB7BFE8-2AF3-4036-AC04-5AE0901C1C12}" type="presOf" srcId="{FFE7D2CF-0D12-463D-963E-490454BAB89F}" destId="{2345BC65-30A1-4AC4-94AD-D2229C04000D}" srcOrd="0" destOrd="0" presId="urn:microsoft.com/office/officeart/2005/8/layout/orgChart1"/>
    <dgm:cxn modelId="{C9408AB9-E418-4D6B-9ADE-038ED496D20B}" type="presOf" srcId="{FFE7D2CF-0D12-463D-963E-490454BAB89F}" destId="{92EB946F-C01C-4FFE-8D73-6DF5010603C8}" srcOrd="1" destOrd="0" presId="urn:microsoft.com/office/officeart/2005/8/layout/orgChart1"/>
    <dgm:cxn modelId="{EA7F37DE-B7CD-4DB0-ADD8-27939A9D86F0}" srcId="{857BE385-90A6-43E7-9329-54D73519F851}" destId="{456A516D-CBAA-4111-8672-7DBD9EDB1FF8}" srcOrd="1" destOrd="0" parTransId="{312701DD-5BBD-4479-BA58-A4AA5FDB2F62}" sibTransId="{46F44A70-8642-44BB-9304-58B7BAEC1B54}"/>
    <dgm:cxn modelId="{D83172CC-C3B0-4E9F-B075-47EB99C10742}" srcId="{857BE385-90A6-43E7-9329-54D73519F851}" destId="{899369D9-AB87-46B0-9556-5FD599714E00}" srcOrd="2" destOrd="0" parTransId="{C7F21537-D345-40B7-A675-DF9C01589F6D}" sibTransId="{C97CD53F-020E-454B-B3BE-89BA1AA33097}"/>
    <dgm:cxn modelId="{2CE85FCE-FA6D-4EDF-B52B-CC1166360EC5}" srcId="{4D4AF58E-FBEF-4892-92E0-4F20F7933AA1}" destId="{857BE385-90A6-43E7-9329-54D73519F851}" srcOrd="0" destOrd="0" parTransId="{1C63A1A8-8B09-4DBD-A0E5-57EA4BFAD7D6}" sibTransId="{EE924643-DB55-41E5-BF3A-F6712CDAFABE}"/>
    <dgm:cxn modelId="{BEA44014-1DFA-4CC6-8699-8BF8CB72D27A}" type="presOf" srcId="{B5A09583-BD94-47CE-9A8A-783BAAEC20BF}" destId="{609AC4CE-6792-41DF-83AF-42CA639C6AF4}" srcOrd="0" destOrd="0" presId="urn:microsoft.com/office/officeart/2005/8/layout/orgChart1"/>
    <dgm:cxn modelId="{7ED4F799-63F2-4D5A-8896-FA0FDBBBD365}" type="presOf" srcId="{4D4AF58E-FBEF-4892-92E0-4F20F7933AA1}" destId="{761F7815-EA79-422C-B05A-68EFE4FCFCDB}" srcOrd="0" destOrd="0" presId="urn:microsoft.com/office/officeart/2005/8/layout/orgChart1"/>
    <dgm:cxn modelId="{F4945FDB-2588-41E6-AF26-B0AC9E07BD43}" srcId="{142C03D6-08DE-40A6-8A69-D35A5BAD8694}" destId="{765EDA04-E68B-4544-9877-0D29E63103EC}" srcOrd="0" destOrd="0" parTransId="{8294DB30-7CA8-422D-804B-CBA4C8274435}" sibTransId="{88C87FB8-515E-488A-B8D9-4751315B9E05}"/>
    <dgm:cxn modelId="{1F9F015F-0333-453D-9091-3AA36BD9C72A}" type="presOf" srcId="{365E2E1B-B22C-4752-8418-FA8BFFDA868A}" destId="{41B58E56-058D-4F3D-B3F6-ECDEC273B0E5}" srcOrd="0" destOrd="0" presId="urn:microsoft.com/office/officeart/2005/8/layout/orgChart1"/>
    <dgm:cxn modelId="{E34EEA36-8D96-401F-BF5B-23C590D468DC}" type="presOf" srcId="{64799E1F-7C87-4446-B1C6-7D641EF13C9D}" destId="{BBC57B52-5AEB-45AA-BA31-FFDDE7D6EAC5}" srcOrd="1" destOrd="0" presId="urn:microsoft.com/office/officeart/2005/8/layout/orgChart1"/>
    <dgm:cxn modelId="{F89181D8-69C8-4BA3-95D2-528B0C1CBE66}" type="presOf" srcId="{DD963411-B7BF-4486-A7CB-F57EDB77958F}" destId="{F2D223E8-FC8F-4775-9A3F-D36A28F36928}" srcOrd="0" destOrd="0" presId="urn:microsoft.com/office/officeart/2005/8/layout/orgChart1"/>
    <dgm:cxn modelId="{58474272-61EC-4386-B7A1-4EC972F4D87E}" type="presOf" srcId="{857BE385-90A6-43E7-9329-54D73519F851}" destId="{ADC75A6D-9EEF-44E0-8B67-7870FD52EEFD}" srcOrd="0" destOrd="0" presId="urn:microsoft.com/office/officeart/2005/8/layout/orgChart1"/>
    <dgm:cxn modelId="{BFEAACFD-2EA6-43FC-BC80-99AD10EB1A96}" type="presOf" srcId="{C7F21537-D345-40B7-A675-DF9C01589F6D}" destId="{35877318-FA11-4A81-BDAD-DCA3A65E59F9}" srcOrd="0" destOrd="0" presId="urn:microsoft.com/office/officeart/2005/8/layout/orgChart1"/>
    <dgm:cxn modelId="{D8254252-5C20-4D8C-AF2D-CA0B95CE4CFD}" type="presOf" srcId="{7243293E-09DF-4F63-9CDA-74DE73CBDAB4}" destId="{FE0E4163-BA88-4719-A3E8-4BD3FBE52A88}" srcOrd="0" destOrd="0" presId="urn:microsoft.com/office/officeart/2005/8/layout/orgChart1"/>
    <dgm:cxn modelId="{19D63441-036D-42BC-A8BE-A83A7015CE7D}" srcId="{456A516D-CBAA-4111-8672-7DBD9EDB1FF8}" destId="{73019FE5-696C-45FD-B2D4-20A68D2B40A5}" srcOrd="0" destOrd="0" parTransId="{DD963411-B7BF-4486-A7CB-F57EDB77958F}" sibTransId="{B00C0960-7DFF-4324-BFAE-9A293E3975DA}"/>
    <dgm:cxn modelId="{8A9CD355-AD0C-437A-BFF3-43AB059C8B8C}" type="presOf" srcId="{8294DB30-7CA8-422D-804B-CBA4C8274435}" destId="{AC0DF231-FDCF-4C44-9096-FDBBE7DBCB4A}" srcOrd="0" destOrd="0" presId="urn:microsoft.com/office/officeart/2005/8/layout/orgChart1"/>
    <dgm:cxn modelId="{9FAB9CCC-54D0-4224-91F8-0EAD4872FE65}" type="presOf" srcId="{765EDA04-E68B-4544-9877-0D29E63103EC}" destId="{1738A18A-7E6B-4A1B-A4FE-6AE86F921F71}" srcOrd="1" destOrd="0" presId="urn:microsoft.com/office/officeart/2005/8/layout/orgChart1"/>
    <dgm:cxn modelId="{75181081-9440-43C5-A21D-F5EA471BB3C7}" type="presOf" srcId="{857BE385-90A6-43E7-9329-54D73519F851}" destId="{BE33B9B2-991D-4275-8999-9CCD6EF15C5C}" srcOrd="1" destOrd="0" presId="urn:microsoft.com/office/officeart/2005/8/layout/orgChart1"/>
    <dgm:cxn modelId="{CF19A2A1-3FA9-44B9-A9E2-20BCED7775DC}" type="presOf" srcId="{853A41EF-6780-4C43-B25A-4F6D120321A5}" destId="{3D6FFD4D-FC6C-4BC7-9CD6-6D5C0857D78A}" srcOrd="0" destOrd="0" presId="urn:microsoft.com/office/officeart/2005/8/layout/orgChart1"/>
    <dgm:cxn modelId="{BEA69329-DC63-4653-BE19-A235B6FE3DE2}" type="presParOf" srcId="{761F7815-EA79-422C-B05A-68EFE4FCFCDB}" destId="{23797455-6C4F-4ABA-B9CF-00B9AD2A7B08}" srcOrd="0" destOrd="0" presId="urn:microsoft.com/office/officeart/2005/8/layout/orgChart1"/>
    <dgm:cxn modelId="{E2703E07-543F-4FF0-A4FB-0DD1BAEF0D8F}" type="presParOf" srcId="{23797455-6C4F-4ABA-B9CF-00B9AD2A7B08}" destId="{DBBC8126-B55A-4630-B5CD-CE8638B84A24}" srcOrd="0" destOrd="0" presId="urn:microsoft.com/office/officeart/2005/8/layout/orgChart1"/>
    <dgm:cxn modelId="{3AADDC54-1971-4A24-9CC9-7F31FB93BB99}" type="presParOf" srcId="{DBBC8126-B55A-4630-B5CD-CE8638B84A24}" destId="{ADC75A6D-9EEF-44E0-8B67-7870FD52EEFD}" srcOrd="0" destOrd="0" presId="urn:microsoft.com/office/officeart/2005/8/layout/orgChart1"/>
    <dgm:cxn modelId="{BDF75940-2D25-4414-BB3E-A8698C8C2579}" type="presParOf" srcId="{DBBC8126-B55A-4630-B5CD-CE8638B84A24}" destId="{BE33B9B2-991D-4275-8999-9CCD6EF15C5C}" srcOrd="1" destOrd="0" presId="urn:microsoft.com/office/officeart/2005/8/layout/orgChart1"/>
    <dgm:cxn modelId="{0293FF83-A379-4A4C-B55E-22F1BFE63CA5}" type="presParOf" srcId="{23797455-6C4F-4ABA-B9CF-00B9AD2A7B08}" destId="{A61CC863-9B90-4D82-A8C0-C0A770FB956F}" srcOrd="1" destOrd="0" presId="urn:microsoft.com/office/officeart/2005/8/layout/orgChart1"/>
    <dgm:cxn modelId="{74000531-D730-4CB4-BD89-F964875835BD}" type="presParOf" srcId="{A61CC863-9B90-4D82-A8C0-C0A770FB956F}" destId="{0B17EB98-864A-46A3-AFF6-0E20941547AA}" srcOrd="0" destOrd="0" presId="urn:microsoft.com/office/officeart/2005/8/layout/orgChart1"/>
    <dgm:cxn modelId="{A2FF3CE7-D876-4562-81F3-19042C9B7AA4}" type="presParOf" srcId="{A61CC863-9B90-4D82-A8C0-C0A770FB956F}" destId="{96815AAD-3500-4CDA-A264-E069FB00CBCF}" srcOrd="1" destOrd="0" presId="urn:microsoft.com/office/officeart/2005/8/layout/orgChart1"/>
    <dgm:cxn modelId="{7BC190A8-8703-4164-94B6-5B652925988F}" type="presParOf" srcId="{96815AAD-3500-4CDA-A264-E069FB00CBCF}" destId="{9D58C78D-D6E0-45EE-AD86-311343CEF9F0}" srcOrd="0" destOrd="0" presId="urn:microsoft.com/office/officeart/2005/8/layout/orgChart1"/>
    <dgm:cxn modelId="{DFEE4F14-0F09-4B86-B41F-BC71F25FBE5F}" type="presParOf" srcId="{9D58C78D-D6E0-45EE-AD86-311343CEF9F0}" destId="{44ED0B53-0A69-4848-A192-4952D42DE5C3}" srcOrd="0" destOrd="0" presId="urn:microsoft.com/office/officeart/2005/8/layout/orgChart1"/>
    <dgm:cxn modelId="{B32F35F1-C41C-4034-BD1D-7558DABDCA07}" type="presParOf" srcId="{9D58C78D-D6E0-45EE-AD86-311343CEF9F0}" destId="{92D9C566-D99F-46F2-98AD-CD477C9DFE3A}" srcOrd="1" destOrd="0" presId="urn:microsoft.com/office/officeart/2005/8/layout/orgChart1"/>
    <dgm:cxn modelId="{6AC8DD8B-C305-43A8-8E57-20B7F483CA43}" type="presParOf" srcId="{96815AAD-3500-4CDA-A264-E069FB00CBCF}" destId="{E77D8D46-CEBF-4C6A-9282-950D06A3C8FE}" srcOrd="1" destOrd="0" presId="urn:microsoft.com/office/officeart/2005/8/layout/orgChart1"/>
    <dgm:cxn modelId="{975E4EDB-ABA4-4D92-8E7F-38AF7147293A}" type="presParOf" srcId="{E77D8D46-CEBF-4C6A-9282-950D06A3C8FE}" destId="{AC0DF231-FDCF-4C44-9096-FDBBE7DBCB4A}" srcOrd="0" destOrd="0" presId="urn:microsoft.com/office/officeart/2005/8/layout/orgChart1"/>
    <dgm:cxn modelId="{DE2E6A2A-5AB3-49D1-813A-CDC16DA469AA}" type="presParOf" srcId="{E77D8D46-CEBF-4C6A-9282-950D06A3C8FE}" destId="{8AC98641-5D59-4D3E-BA8D-1062A5396CA9}" srcOrd="1" destOrd="0" presId="urn:microsoft.com/office/officeart/2005/8/layout/orgChart1"/>
    <dgm:cxn modelId="{0257E015-3A25-47C2-A81B-45021DB86569}" type="presParOf" srcId="{8AC98641-5D59-4D3E-BA8D-1062A5396CA9}" destId="{868E771E-5423-4BEA-8EE0-9786C40882E1}" srcOrd="0" destOrd="0" presId="urn:microsoft.com/office/officeart/2005/8/layout/orgChart1"/>
    <dgm:cxn modelId="{7BC12270-8A8C-408D-A353-CE6FC4FB7D7D}" type="presParOf" srcId="{868E771E-5423-4BEA-8EE0-9786C40882E1}" destId="{2EC78905-216E-4D5A-8336-92CCFCC33C0F}" srcOrd="0" destOrd="0" presId="urn:microsoft.com/office/officeart/2005/8/layout/orgChart1"/>
    <dgm:cxn modelId="{4F7AF244-87D1-4013-9DEF-EE0E3D695263}" type="presParOf" srcId="{868E771E-5423-4BEA-8EE0-9786C40882E1}" destId="{1738A18A-7E6B-4A1B-A4FE-6AE86F921F71}" srcOrd="1" destOrd="0" presId="urn:microsoft.com/office/officeart/2005/8/layout/orgChart1"/>
    <dgm:cxn modelId="{06BC9631-8AC9-44FD-A97D-5E49852B2813}" type="presParOf" srcId="{8AC98641-5D59-4D3E-BA8D-1062A5396CA9}" destId="{30F55B6E-0FBE-4DEA-84EE-CA17BDB7ECDD}" srcOrd="1" destOrd="0" presId="urn:microsoft.com/office/officeart/2005/8/layout/orgChart1"/>
    <dgm:cxn modelId="{2D66BAFE-6704-4424-BB8E-C2EFFB4C8214}" type="presParOf" srcId="{8AC98641-5D59-4D3E-BA8D-1062A5396CA9}" destId="{D2DC9A58-7F00-4F51-A982-F73DB61D594D}" srcOrd="2" destOrd="0" presId="urn:microsoft.com/office/officeart/2005/8/layout/orgChart1"/>
    <dgm:cxn modelId="{5CABBE21-8541-4E63-94CD-CC52E5C049D5}" type="presParOf" srcId="{E77D8D46-CEBF-4C6A-9282-950D06A3C8FE}" destId="{5A4FFC20-8A5E-487C-9A5A-45B7F090D95D}" srcOrd="2" destOrd="0" presId="urn:microsoft.com/office/officeart/2005/8/layout/orgChart1"/>
    <dgm:cxn modelId="{599A864C-144C-47A6-BD6F-26CAC0A9844C}" type="presParOf" srcId="{E77D8D46-CEBF-4C6A-9282-950D06A3C8FE}" destId="{60AB9DA5-A5DB-4A99-8121-7D0944D0CCF9}" srcOrd="3" destOrd="0" presId="urn:microsoft.com/office/officeart/2005/8/layout/orgChart1"/>
    <dgm:cxn modelId="{C4600D42-253F-40F2-98E8-8B7877828363}" type="presParOf" srcId="{60AB9DA5-A5DB-4A99-8121-7D0944D0CCF9}" destId="{0EF28D80-1800-49BC-80B0-FD8B8815CFE8}" srcOrd="0" destOrd="0" presId="urn:microsoft.com/office/officeart/2005/8/layout/orgChart1"/>
    <dgm:cxn modelId="{A233E41E-4150-4A68-A709-FE747FCE5FEA}" type="presParOf" srcId="{0EF28D80-1800-49BC-80B0-FD8B8815CFE8}" destId="{E83BABCE-343B-48C3-9CB9-11D7F632BF1C}" srcOrd="0" destOrd="0" presId="urn:microsoft.com/office/officeart/2005/8/layout/orgChart1"/>
    <dgm:cxn modelId="{D0066C8C-3D15-42E6-9B96-FFB0A89E3CD3}" type="presParOf" srcId="{0EF28D80-1800-49BC-80B0-FD8B8815CFE8}" destId="{BBC57B52-5AEB-45AA-BA31-FFDDE7D6EAC5}" srcOrd="1" destOrd="0" presId="urn:microsoft.com/office/officeart/2005/8/layout/orgChart1"/>
    <dgm:cxn modelId="{151605AD-7A92-4BE7-A0C9-AF082EFE8AC1}" type="presParOf" srcId="{60AB9DA5-A5DB-4A99-8121-7D0944D0CCF9}" destId="{D961D844-1E2B-406D-849B-3F80C5A91892}" srcOrd="1" destOrd="0" presId="urn:microsoft.com/office/officeart/2005/8/layout/orgChart1"/>
    <dgm:cxn modelId="{F849B5E2-A30D-4CE6-B2E9-203EB972BB8E}" type="presParOf" srcId="{60AB9DA5-A5DB-4A99-8121-7D0944D0CCF9}" destId="{5AF0D477-C608-4B1B-86C0-25F85FC6D9C5}" srcOrd="2" destOrd="0" presId="urn:microsoft.com/office/officeart/2005/8/layout/orgChart1"/>
    <dgm:cxn modelId="{F9B5AC79-5EE4-43B0-959B-104CE9E84410}" type="presParOf" srcId="{E77D8D46-CEBF-4C6A-9282-950D06A3C8FE}" destId="{39A3D8A7-43BD-439E-B7A0-E50C761C3039}" srcOrd="4" destOrd="0" presId="urn:microsoft.com/office/officeart/2005/8/layout/orgChart1"/>
    <dgm:cxn modelId="{C3A86DFD-295F-438C-B218-CAB684166EC3}" type="presParOf" srcId="{E77D8D46-CEBF-4C6A-9282-950D06A3C8FE}" destId="{46B054F5-E712-45BA-984E-5D7F2D0515E9}" srcOrd="5" destOrd="0" presId="urn:microsoft.com/office/officeart/2005/8/layout/orgChart1"/>
    <dgm:cxn modelId="{0C149D0D-4A6A-4119-AC00-45F8A4E5DD59}" type="presParOf" srcId="{46B054F5-E712-45BA-984E-5D7F2D0515E9}" destId="{DA87FC0F-ABB0-4E99-98FA-9C8969C8EC49}" srcOrd="0" destOrd="0" presId="urn:microsoft.com/office/officeart/2005/8/layout/orgChart1"/>
    <dgm:cxn modelId="{E6E35677-41F7-4F1B-AC3F-2156C5490FF1}" type="presParOf" srcId="{DA87FC0F-ABB0-4E99-98FA-9C8969C8EC49}" destId="{2345BC65-30A1-4AC4-94AD-D2229C04000D}" srcOrd="0" destOrd="0" presId="urn:microsoft.com/office/officeart/2005/8/layout/orgChart1"/>
    <dgm:cxn modelId="{92DF8BA5-0201-4F59-A27C-60BB0E83BED1}" type="presParOf" srcId="{DA87FC0F-ABB0-4E99-98FA-9C8969C8EC49}" destId="{92EB946F-C01C-4FFE-8D73-6DF5010603C8}" srcOrd="1" destOrd="0" presId="urn:microsoft.com/office/officeart/2005/8/layout/orgChart1"/>
    <dgm:cxn modelId="{99F9EDB7-9614-43A1-B404-F5EB10C36108}" type="presParOf" srcId="{46B054F5-E712-45BA-984E-5D7F2D0515E9}" destId="{2144B8DA-7FE4-42B0-A643-34E3BA9D46D5}" srcOrd="1" destOrd="0" presId="urn:microsoft.com/office/officeart/2005/8/layout/orgChart1"/>
    <dgm:cxn modelId="{5CE06B9A-1226-47BF-B7DA-E1A7E709865B}" type="presParOf" srcId="{46B054F5-E712-45BA-984E-5D7F2D0515E9}" destId="{FEA6B8D0-EF1A-4693-8E89-218FAE85F139}" srcOrd="2" destOrd="0" presId="urn:microsoft.com/office/officeart/2005/8/layout/orgChart1"/>
    <dgm:cxn modelId="{9D84CC63-A556-46A6-9ACC-7A1046558B4C}" type="presParOf" srcId="{E77D8D46-CEBF-4C6A-9282-950D06A3C8FE}" destId="{FE0E4163-BA88-4719-A3E8-4BD3FBE52A88}" srcOrd="6" destOrd="0" presId="urn:microsoft.com/office/officeart/2005/8/layout/orgChart1"/>
    <dgm:cxn modelId="{CCAC4F71-F23C-4D4E-9C8A-3625BA4F71F1}" type="presParOf" srcId="{E77D8D46-CEBF-4C6A-9282-950D06A3C8FE}" destId="{49EA0AE8-BACF-4BF2-A4FE-EE42AFBB8D33}" srcOrd="7" destOrd="0" presId="urn:microsoft.com/office/officeart/2005/8/layout/orgChart1"/>
    <dgm:cxn modelId="{FF99F431-BBBE-4680-8C5D-9860D1719E9D}" type="presParOf" srcId="{49EA0AE8-BACF-4BF2-A4FE-EE42AFBB8D33}" destId="{C2BFFA53-0A32-4451-B11C-340F72B04D76}" srcOrd="0" destOrd="0" presId="urn:microsoft.com/office/officeart/2005/8/layout/orgChart1"/>
    <dgm:cxn modelId="{4CDA5D37-AFDE-4A2F-B585-EA455AD11430}" type="presParOf" srcId="{C2BFFA53-0A32-4451-B11C-340F72B04D76}" destId="{609AC4CE-6792-41DF-83AF-42CA639C6AF4}" srcOrd="0" destOrd="0" presId="urn:microsoft.com/office/officeart/2005/8/layout/orgChart1"/>
    <dgm:cxn modelId="{1661B92B-1573-4CF7-B811-E4E690DC63A0}" type="presParOf" srcId="{C2BFFA53-0A32-4451-B11C-340F72B04D76}" destId="{824BF6AB-AE9B-4DB1-B7CB-BB271991F2A7}" srcOrd="1" destOrd="0" presId="urn:microsoft.com/office/officeart/2005/8/layout/orgChart1"/>
    <dgm:cxn modelId="{E9B79569-9C15-4882-87B8-8F90D28DC9DC}" type="presParOf" srcId="{49EA0AE8-BACF-4BF2-A4FE-EE42AFBB8D33}" destId="{B5C507AB-372E-4BFF-AC8D-EA696E5FD3E1}" srcOrd="1" destOrd="0" presId="urn:microsoft.com/office/officeart/2005/8/layout/orgChart1"/>
    <dgm:cxn modelId="{A9E22261-3AF4-4B4A-B51A-BC84F0B93E41}" type="presParOf" srcId="{49EA0AE8-BACF-4BF2-A4FE-EE42AFBB8D33}" destId="{2E910ED4-65AA-4873-B0D7-29C67EB13A67}" srcOrd="2" destOrd="0" presId="urn:microsoft.com/office/officeart/2005/8/layout/orgChart1"/>
    <dgm:cxn modelId="{95858DC3-362D-4B8D-AB33-DE3164BA78EC}" type="presParOf" srcId="{96815AAD-3500-4CDA-A264-E069FB00CBCF}" destId="{3DEC0550-CA27-4065-8FAF-470362E4214D}" srcOrd="2" destOrd="0" presId="urn:microsoft.com/office/officeart/2005/8/layout/orgChart1"/>
    <dgm:cxn modelId="{3E3E16F7-16D6-46D1-BCD5-510452040020}" type="presParOf" srcId="{A61CC863-9B90-4D82-A8C0-C0A770FB956F}" destId="{67EEB400-B29D-4B08-8A94-3EA04741D3A6}" srcOrd="2" destOrd="0" presId="urn:microsoft.com/office/officeart/2005/8/layout/orgChart1"/>
    <dgm:cxn modelId="{E7E218AB-E356-4E37-A28D-4362D9C6F52B}" type="presParOf" srcId="{A61CC863-9B90-4D82-A8C0-C0A770FB956F}" destId="{842E4B88-CB72-4D97-BC69-896CFEFA3324}" srcOrd="3" destOrd="0" presId="urn:microsoft.com/office/officeart/2005/8/layout/orgChart1"/>
    <dgm:cxn modelId="{7F9FFEC7-858A-471D-9358-1A792F84F336}" type="presParOf" srcId="{842E4B88-CB72-4D97-BC69-896CFEFA3324}" destId="{B2D71FA9-5D10-400D-9452-398C2770E5F6}" srcOrd="0" destOrd="0" presId="urn:microsoft.com/office/officeart/2005/8/layout/orgChart1"/>
    <dgm:cxn modelId="{F3B70348-91CC-4522-A398-AA20AB8E22E5}" type="presParOf" srcId="{B2D71FA9-5D10-400D-9452-398C2770E5F6}" destId="{1A28ED60-71A4-4002-BECC-EF901D1A18E0}" srcOrd="0" destOrd="0" presId="urn:microsoft.com/office/officeart/2005/8/layout/orgChart1"/>
    <dgm:cxn modelId="{354897FE-CC39-430C-9916-001F74892E13}" type="presParOf" srcId="{B2D71FA9-5D10-400D-9452-398C2770E5F6}" destId="{CDA4E2CC-D7BF-44AD-BF1A-9C663F817BC3}" srcOrd="1" destOrd="0" presId="urn:microsoft.com/office/officeart/2005/8/layout/orgChart1"/>
    <dgm:cxn modelId="{C7F01F91-B40B-4A92-A1BC-AAE8782D7411}" type="presParOf" srcId="{842E4B88-CB72-4D97-BC69-896CFEFA3324}" destId="{56EBF921-1BDE-4724-876B-3524289AE654}" srcOrd="1" destOrd="0" presId="urn:microsoft.com/office/officeart/2005/8/layout/orgChart1"/>
    <dgm:cxn modelId="{BC8354EC-4237-4534-9958-7D609C81C30A}" type="presParOf" srcId="{56EBF921-1BDE-4724-876B-3524289AE654}" destId="{F2D223E8-FC8F-4775-9A3F-D36A28F36928}" srcOrd="0" destOrd="0" presId="urn:microsoft.com/office/officeart/2005/8/layout/orgChart1"/>
    <dgm:cxn modelId="{091D9B09-6139-44CE-B6F1-6245472606F6}" type="presParOf" srcId="{56EBF921-1BDE-4724-876B-3524289AE654}" destId="{2170411E-8D23-49F6-A5F5-4F94BF9A7771}" srcOrd="1" destOrd="0" presId="urn:microsoft.com/office/officeart/2005/8/layout/orgChart1"/>
    <dgm:cxn modelId="{733732D7-A5CA-45B3-B547-ACC87621F20E}" type="presParOf" srcId="{2170411E-8D23-49F6-A5F5-4F94BF9A7771}" destId="{667EDD32-89B6-4E0B-8214-DEEC6CAB3EDC}" srcOrd="0" destOrd="0" presId="urn:microsoft.com/office/officeart/2005/8/layout/orgChart1"/>
    <dgm:cxn modelId="{557024DD-C0E6-46A6-B4CC-EF7349AE3181}" type="presParOf" srcId="{667EDD32-89B6-4E0B-8214-DEEC6CAB3EDC}" destId="{AD22263A-C9EC-43F2-9070-8BEDCE9FD1A2}" srcOrd="0" destOrd="0" presId="urn:microsoft.com/office/officeart/2005/8/layout/orgChart1"/>
    <dgm:cxn modelId="{94FED89F-3C1C-49BD-86C9-17C076C91B57}" type="presParOf" srcId="{667EDD32-89B6-4E0B-8214-DEEC6CAB3EDC}" destId="{B9FECCC0-6424-41F1-89CF-B31CFE499794}" srcOrd="1" destOrd="0" presId="urn:microsoft.com/office/officeart/2005/8/layout/orgChart1"/>
    <dgm:cxn modelId="{9A16821D-5B2A-46BE-A00F-079ACE6DBA0B}" type="presParOf" srcId="{2170411E-8D23-49F6-A5F5-4F94BF9A7771}" destId="{6C2C5C8F-C397-43A4-A6FD-81F8AD70D9E5}" srcOrd="1" destOrd="0" presId="urn:microsoft.com/office/officeart/2005/8/layout/orgChart1"/>
    <dgm:cxn modelId="{75C1FB50-A44D-4CAB-8394-890F5CF10B04}" type="presParOf" srcId="{2170411E-8D23-49F6-A5F5-4F94BF9A7771}" destId="{76C8BB01-A623-4F9B-AA2A-4DF98B160BDE}" srcOrd="2" destOrd="0" presId="urn:microsoft.com/office/officeart/2005/8/layout/orgChart1"/>
    <dgm:cxn modelId="{2EA7E352-64AB-4E69-9288-18AF82392A8B}" type="presParOf" srcId="{842E4B88-CB72-4D97-BC69-896CFEFA3324}" destId="{D3109333-6319-4C3E-A2CF-6E4E6A567D2F}" srcOrd="2" destOrd="0" presId="urn:microsoft.com/office/officeart/2005/8/layout/orgChart1"/>
    <dgm:cxn modelId="{0C25B1BB-0D6C-4451-8727-0ED8F4529906}" type="presParOf" srcId="{A61CC863-9B90-4D82-A8C0-C0A770FB956F}" destId="{35877318-FA11-4A81-BDAD-DCA3A65E59F9}" srcOrd="4" destOrd="0" presId="urn:microsoft.com/office/officeart/2005/8/layout/orgChart1"/>
    <dgm:cxn modelId="{A30DE774-3612-41C4-ADB7-7B2D124BF5DD}" type="presParOf" srcId="{A61CC863-9B90-4D82-A8C0-C0A770FB956F}" destId="{49F8B6AA-892B-45BF-B3F5-74FDF497DED5}" srcOrd="5" destOrd="0" presId="urn:microsoft.com/office/officeart/2005/8/layout/orgChart1"/>
    <dgm:cxn modelId="{1870868B-D6C3-4AEA-8673-E24DBE1520FD}" type="presParOf" srcId="{49F8B6AA-892B-45BF-B3F5-74FDF497DED5}" destId="{3B2848D4-337B-4A48-A550-907E498F73AF}" srcOrd="0" destOrd="0" presId="urn:microsoft.com/office/officeart/2005/8/layout/orgChart1"/>
    <dgm:cxn modelId="{22DEF230-DE4F-4098-B59D-D903F8BE7683}" type="presParOf" srcId="{3B2848D4-337B-4A48-A550-907E498F73AF}" destId="{A1167AEB-6C2F-4080-A073-B64E1F7BDBC9}" srcOrd="0" destOrd="0" presId="urn:microsoft.com/office/officeart/2005/8/layout/orgChart1"/>
    <dgm:cxn modelId="{0345453A-EEA4-42CE-8BBA-BF946E00E36E}" type="presParOf" srcId="{3B2848D4-337B-4A48-A550-907E498F73AF}" destId="{4A39BADE-F302-4A2D-93EF-2AD2089F7221}" srcOrd="1" destOrd="0" presId="urn:microsoft.com/office/officeart/2005/8/layout/orgChart1"/>
    <dgm:cxn modelId="{0DBA3557-4882-4D5B-8976-F184D7131978}" type="presParOf" srcId="{49F8B6AA-892B-45BF-B3F5-74FDF497DED5}" destId="{B960B964-AB6E-41B1-BA7E-BB1DA17D77DB}" srcOrd="1" destOrd="0" presId="urn:microsoft.com/office/officeart/2005/8/layout/orgChart1"/>
    <dgm:cxn modelId="{5BC584AB-2D48-4FE5-9423-F4245C88E7FC}" type="presParOf" srcId="{B960B964-AB6E-41B1-BA7E-BB1DA17D77DB}" destId="{3D6FFD4D-FC6C-4BC7-9CD6-6D5C0857D78A}" srcOrd="0" destOrd="0" presId="urn:microsoft.com/office/officeart/2005/8/layout/orgChart1"/>
    <dgm:cxn modelId="{42FA66B5-5434-40B8-9729-8AE78A3A30F8}" type="presParOf" srcId="{B960B964-AB6E-41B1-BA7E-BB1DA17D77DB}" destId="{75732E4D-F948-4943-BB8D-277F3F48635E}" srcOrd="1" destOrd="0" presId="urn:microsoft.com/office/officeart/2005/8/layout/orgChart1"/>
    <dgm:cxn modelId="{DBE572BC-D98C-42AC-B6A7-B7110D099999}" type="presParOf" srcId="{75732E4D-F948-4943-BB8D-277F3F48635E}" destId="{01A0ECA8-7F29-4F49-900E-17CE1FE2207E}" srcOrd="0" destOrd="0" presId="urn:microsoft.com/office/officeart/2005/8/layout/orgChart1"/>
    <dgm:cxn modelId="{E29E4DBC-9673-4DAE-A760-29012473C6BC}" type="presParOf" srcId="{01A0ECA8-7F29-4F49-900E-17CE1FE2207E}" destId="{EA41B1EA-EDFC-4589-9681-D0CB03AF2E4F}" srcOrd="0" destOrd="0" presId="urn:microsoft.com/office/officeart/2005/8/layout/orgChart1"/>
    <dgm:cxn modelId="{939C975F-1EAA-44FE-90D2-06073FD926E9}" type="presParOf" srcId="{01A0ECA8-7F29-4F49-900E-17CE1FE2207E}" destId="{B69C9076-7E2D-4F6B-B93C-3266A9844995}" srcOrd="1" destOrd="0" presId="urn:microsoft.com/office/officeart/2005/8/layout/orgChart1"/>
    <dgm:cxn modelId="{52D9562B-643E-4987-BC24-09A976DED634}" type="presParOf" srcId="{75732E4D-F948-4943-BB8D-277F3F48635E}" destId="{80E7B40A-05A9-4E19-A00C-63035ADD87B6}" srcOrd="1" destOrd="0" presId="urn:microsoft.com/office/officeart/2005/8/layout/orgChart1"/>
    <dgm:cxn modelId="{584BE143-3058-4E85-8A04-D7AEB7F19546}" type="presParOf" srcId="{75732E4D-F948-4943-BB8D-277F3F48635E}" destId="{6151C590-78A0-4029-B2BB-1F3FCBBE8CBF}" srcOrd="2" destOrd="0" presId="urn:microsoft.com/office/officeart/2005/8/layout/orgChart1"/>
    <dgm:cxn modelId="{F46C4661-4D4C-4C52-8024-FDE5CC4759B5}" type="presParOf" srcId="{49F8B6AA-892B-45BF-B3F5-74FDF497DED5}" destId="{9FADADB9-5591-46D6-B86D-3EB5C12BB9B9}" srcOrd="2" destOrd="0" presId="urn:microsoft.com/office/officeart/2005/8/layout/orgChart1"/>
    <dgm:cxn modelId="{ED96D177-9CB2-4087-B555-C37CF8F6494B}" type="presParOf" srcId="{A61CC863-9B90-4D82-A8C0-C0A770FB956F}" destId="{665A721C-E3A6-4725-9E48-1E426AE03030}" srcOrd="6" destOrd="0" presId="urn:microsoft.com/office/officeart/2005/8/layout/orgChart1"/>
    <dgm:cxn modelId="{DF59A22F-DFD3-4472-BA77-A68965D8CB5A}" type="presParOf" srcId="{A61CC863-9B90-4D82-A8C0-C0A770FB956F}" destId="{4DA36A7A-2C12-47EC-A4E7-71013E40276F}" srcOrd="7" destOrd="0" presId="urn:microsoft.com/office/officeart/2005/8/layout/orgChart1"/>
    <dgm:cxn modelId="{5F0E8D12-368E-4E06-8CE2-ACB14AB55951}" type="presParOf" srcId="{4DA36A7A-2C12-47EC-A4E7-71013E40276F}" destId="{C1CE4CE2-CA8C-4CCD-A98F-54D306A1806B}" srcOrd="0" destOrd="0" presId="urn:microsoft.com/office/officeart/2005/8/layout/orgChart1"/>
    <dgm:cxn modelId="{1C303F49-48BC-4394-96AA-9BE011F7718E}" type="presParOf" srcId="{C1CE4CE2-CA8C-4CCD-A98F-54D306A1806B}" destId="{0662F734-91D6-468F-BCA4-3D2973CF5A8C}" srcOrd="0" destOrd="0" presId="urn:microsoft.com/office/officeart/2005/8/layout/orgChart1"/>
    <dgm:cxn modelId="{B7E3B778-EA34-4320-B4EB-F55F65201A2D}" type="presParOf" srcId="{C1CE4CE2-CA8C-4CCD-A98F-54D306A1806B}" destId="{563791BE-94FB-49F9-B278-8C92940FF761}" srcOrd="1" destOrd="0" presId="urn:microsoft.com/office/officeart/2005/8/layout/orgChart1"/>
    <dgm:cxn modelId="{F258A73D-0EF4-4AE0-8B5F-02EA116D4304}" type="presParOf" srcId="{4DA36A7A-2C12-47EC-A4E7-71013E40276F}" destId="{6FC92D26-4454-46F2-8B1B-4B2A06BB2DB7}" srcOrd="1" destOrd="0" presId="urn:microsoft.com/office/officeart/2005/8/layout/orgChart1"/>
    <dgm:cxn modelId="{07D4BBB6-2291-4F98-A0AB-C8AE0458BE2C}" type="presParOf" srcId="{6FC92D26-4454-46F2-8B1B-4B2A06BB2DB7}" destId="{77637A42-A224-4266-9E45-9870200F8218}" srcOrd="0" destOrd="0" presId="urn:microsoft.com/office/officeart/2005/8/layout/orgChart1"/>
    <dgm:cxn modelId="{A2334703-3CC8-42DC-9A92-5A2633016AB9}" type="presParOf" srcId="{6FC92D26-4454-46F2-8B1B-4B2A06BB2DB7}" destId="{DED786D6-9FAD-4F54-8A20-C91BAC0C0AE0}" srcOrd="1" destOrd="0" presId="urn:microsoft.com/office/officeart/2005/8/layout/orgChart1"/>
    <dgm:cxn modelId="{00C4D0DB-D095-4725-B121-1B8CE272D51B}" type="presParOf" srcId="{DED786D6-9FAD-4F54-8A20-C91BAC0C0AE0}" destId="{935E97D7-2700-496E-93F5-F06C00DDC645}" srcOrd="0" destOrd="0" presId="urn:microsoft.com/office/officeart/2005/8/layout/orgChart1"/>
    <dgm:cxn modelId="{4F630957-E871-4786-B6B1-279794C9A4EB}" type="presParOf" srcId="{935E97D7-2700-496E-93F5-F06C00DDC645}" destId="{41B58E56-058D-4F3D-B3F6-ECDEC273B0E5}" srcOrd="0" destOrd="0" presId="urn:microsoft.com/office/officeart/2005/8/layout/orgChart1"/>
    <dgm:cxn modelId="{32A4719B-D2A3-4CDC-89BD-0CB53870DC70}" type="presParOf" srcId="{935E97D7-2700-496E-93F5-F06C00DDC645}" destId="{FD028B97-8D8A-48F3-8A7A-049809E58B8D}" srcOrd="1" destOrd="0" presId="urn:microsoft.com/office/officeart/2005/8/layout/orgChart1"/>
    <dgm:cxn modelId="{AC25D73C-AC79-43A8-BF7D-0DDDB9B544A3}" type="presParOf" srcId="{DED786D6-9FAD-4F54-8A20-C91BAC0C0AE0}" destId="{07DBBC21-43BE-496F-89C8-8D5B5D784AEE}" srcOrd="1" destOrd="0" presId="urn:microsoft.com/office/officeart/2005/8/layout/orgChart1"/>
    <dgm:cxn modelId="{2DEBD1CE-C0CD-470C-8B72-6CD32B6D688C}" type="presParOf" srcId="{DED786D6-9FAD-4F54-8A20-C91BAC0C0AE0}" destId="{DE1D2FEB-9281-4A57-81A2-1D1C04A16F3B}" srcOrd="2" destOrd="0" presId="urn:microsoft.com/office/officeart/2005/8/layout/orgChart1"/>
    <dgm:cxn modelId="{A5AC042E-4D09-4BB3-BC65-36CB27BB12F2}" type="presParOf" srcId="{4DA36A7A-2C12-47EC-A4E7-71013E40276F}" destId="{50C042EB-4FAF-4CD7-97EB-FF34DFDE853B}" srcOrd="2" destOrd="0" presId="urn:microsoft.com/office/officeart/2005/8/layout/orgChart1"/>
    <dgm:cxn modelId="{9B0192BC-5156-4070-BF13-7E9AC0342FBF}" type="presParOf" srcId="{23797455-6C4F-4ABA-B9CF-00B9AD2A7B08}" destId="{5E7198D4-339C-4971-9CD9-95D382E79C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4AF58E-FBEF-4892-92E0-4F20F7933AA1}" type="doc">
      <dgm:prSet loTypeId="urn:microsoft.com/office/officeart/2005/8/layout/orgChart1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57BE385-90A6-43E7-9329-54D73519F851}">
      <dgm:prSet phldrT="[文字]"/>
      <dgm:spPr/>
      <dgm:t>
        <a:bodyPr/>
        <a:lstStyle/>
        <a:p>
          <a:r>
            <a:rPr lang="zh-TW" altLang="en-US" dirty="0" smtClean="0"/>
            <a:t>引入函式</a:t>
          </a:r>
          <a:endParaRPr lang="zh-TW" altLang="en-US" dirty="0"/>
        </a:p>
      </dgm:t>
    </dgm:pt>
    <dgm:pt modelId="{1C63A1A8-8B09-4DBD-A0E5-57EA4BFAD7D6}" type="parTrans" cxnId="{2CE85FCE-FA6D-4EDF-B52B-CC1166360EC5}">
      <dgm:prSet/>
      <dgm:spPr/>
      <dgm:t>
        <a:bodyPr/>
        <a:lstStyle/>
        <a:p>
          <a:endParaRPr lang="zh-TW" altLang="en-US"/>
        </a:p>
      </dgm:t>
    </dgm:pt>
    <dgm:pt modelId="{EE924643-DB55-41E5-BF3A-F6712CDAFABE}" type="sibTrans" cxnId="{2CE85FCE-FA6D-4EDF-B52B-CC1166360EC5}">
      <dgm:prSet/>
      <dgm:spPr/>
      <dgm:t>
        <a:bodyPr/>
        <a:lstStyle/>
        <a:p>
          <a:endParaRPr lang="zh-TW" altLang="en-US"/>
        </a:p>
      </dgm:t>
    </dgm:pt>
    <dgm:pt modelId="{142C03D6-08DE-40A6-8A69-D35A5BAD8694}">
      <dgm:prSet phldrT="[文字]"/>
      <dgm:spPr/>
      <dgm:t>
        <a:bodyPr/>
        <a:lstStyle/>
        <a:p>
          <a:r>
            <a:rPr lang="en-US" altLang="zh-TW" dirty="0" err="1" smtClean="0"/>
            <a:t>stdio.h</a:t>
          </a:r>
          <a:endParaRPr lang="zh-TW" altLang="en-US" dirty="0"/>
        </a:p>
      </dgm:t>
    </dgm:pt>
    <dgm:pt modelId="{FB9CBE6E-DB63-4DA5-A6E0-DBA6B65A3EB9}" type="parTrans" cxnId="{5CE79A24-3230-4F92-96E0-7D8C355DD8CD}">
      <dgm:prSet/>
      <dgm:spPr/>
      <dgm:t>
        <a:bodyPr/>
        <a:lstStyle/>
        <a:p>
          <a:endParaRPr lang="zh-TW" altLang="en-US"/>
        </a:p>
      </dgm:t>
    </dgm:pt>
    <dgm:pt modelId="{CD71BB23-46FA-4EC4-B853-882C99C3B090}" type="sibTrans" cxnId="{5CE79A24-3230-4F92-96E0-7D8C355DD8CD}">
      <dgm:prSet/>
      <dgm:spPr/>
      <dgm:t>
        <a:bodyPr/>
        <a:lstStyle/>
        <a:p>
          <a:endParaRPr lang="zh-TW" altLang="en-US"/>
        </a:p>
      </dgm:t>
    </dgm:pt>
    <dgm:pt modelId="{456A516D-CBAA-4111-8672-7DBD9EDB1FF8}">
      <dgm:prSet phldrT="[文字]"/>
      <dgm:spPr/>
      <dgm:t>
        <a:bodyPr/>
        <a:lstStyle/>
        <a:p>
          <a:r>
            <a:rPr lang="en-US" altLang="zh-TW" dirty="0" err="1" smtClean="0"/>
            <a:t>stdlib.h</a:t>
          </a:r>
          <a:endParaRPr lang="zh-TW" altLang="en-US" dirty="0"/>
        </a:p>
      </dgm:t>
    </dgm:pt>
    <dgm:pt modelId="{312701DD-5BBD-4479-BA58-A4AA5FDB2F62}" type="parTrans" cxnId="{EA7F37DE-B7CD-4DB0-ADD8-27939A9D86F0}">
      <dgm:prSet/>
      <dgm:spPr/>
      <dgm:t>
        <a:bodyPr/>
        <a:lstStyle/>
        <a:p>
          <a:endParaRPr lang="zh-TW" altLang="en-US"/>
        </a:p>
      </dgm:t>
    </dgm:pt>
    <dgm:pt modelId="{46F44A70-8642-44BB-9304-58B7BAEC1B54}" type="sibTrans" cxnId="{EA7F37DE-B7CD-4DB0-ADD8-27939A9D86F0}">
      <dgm:prSet/>
      <dgm:spPr/>
      <dgm:t>
        <a:bodyPr/>
        <a:lstStyle/>
        <a:p>
          <a:endParaRPr lang="zh-TW" altLang="en-US"/>
        </a:p>
      </dgm:t>
    </dgm:pt>
    <dgm:pt modelId="{899369D9-AB87-46B0-9556-5FD599714E00}">
      <dgm:prSet phldrT="[文字]"/>
      <dgm:spPr/>
      <dgm:t>
        <a:bodyPr/>
        <a:lstStyle/>
        <a:p>
          <a:r>
            <a:rPr lang="en-US" altLang="zh-TW" dirty="0" err="1" smtClean="0"/>
            <a:t>time.h</a:t>
          </a:r>
          <a:endParaRPr lang="zh-TW" altLang="en-US" dirty="0"/>
        </a:p>
      </dgm:t>
    </dgm:pt>
    <dgm:pt modelId="{C97CD53F-020E-454B-B3BE-89BA1AA33097}" type="sibTrans" cxnId="{D83172CC-C3B0-4E9F-B075-47EB99C10742}">
      <dgm:prSet/>
      <dgm:spPr/>
      <dgm:t>
        <a:bodyPr/>
        <a:lstStyle/>
        <a:p>
          <a:endParaRPr lang="zh-TW" altLang="en-US"/>
        </a:p>
      </dgm:t>
    </dgm:pt>
    <dgm:pt modelId="{C7F21537-D345-40B7-A675-DF9C01589F6D}" type="parTrans" cxnId="{D83172CC-C3B0-4E9F-B075-47EB99C10742}">
      <dgm:prSet/>
      <dgm:spPr/>
      <dgm:t>
        <a:bodyPr/>
        <a:lstStyle/>
        <a:p>
          <a:endParaRPr lang="zh-TW" altLang="en-US"/>
        </a:p>
      </dgm:t>
    </dgm:pt>
    <dgm:pt modelId="{22E09592-440A-4D30-B181-2E90B1A1C943}">
      <dgm:prSet phldrT="[文字]"/>
      <dgm:spPr/>
      <dgm:t>
        <a:bodyPr/>
        <a:lstStyle/>
        <a:p>
          <a:r>
            <a:rPr lang="zh-TW" altLang="en-US" dirty="0" smtClean="0"/>
            <a:t>獲取系統時間用來當作</a:t>
          </a:r>
          <a:r>
            <a:rPr lang="en-US" altLang="zh-TW" dirty="0" err="1" smtClean="0"/>
            <a:t>srand</a:t>
          </a:r>
          <a:r>
            <a:rPr lang="en-US" altLang="zh-TW" dirty="0" smtClean="0"/>
            <a:t>()</a:t>
          </a:r>
          <a:r>
            <a:rPr lang="zh-TW" altLang="en-US" dirty="0" smtClean="0"/>
            <a:t>的亂數種子</a:t>
          </a:r>
          <a:endParaRPr lang="zh-TW" altLang="en-US" dirty="0"/>
        </a:p>
      </dgm:t>
    </dgm:pt>
    <dgm:pt modelId="{AF160B82-A72E-4A0E-AA53-F5C51BB3ED08}" type="parTrans" cxnId="{45C4A7C0-BC6A-434D-AEB7-B4FF9564522E}">
      <dgm:prSet/>
      <dgm:spPr/>
      <dgm:t>
        <a:bodyPr/>
        <a:lstStyle/>
        <a:p>
          <a:endParaRPr lang="zh-TW" altLang="en-US"/>
        </a:p>
      </dgm:t>
    </dgm:pt>
    <dgm:pt modelId="{A144E103-2AEB-4EEB-B3D3-EF8B36EE33D4}" type="sibTrans" cxnId="{45C4A7C0-BC6A-434D-AEB7-B4FF9564522E}">
      <dgm:prSet/>
      <dgm:spPr/>
      <dgm:t>
        <a:bodyPr/>
        <a:lstStyle/>
        <a:p>
          <a:endParaRPr lang="zh-TW" altLang="en-US"/>
        </a:p>
      </dgm:t>
    </dgm:pt>
    <dgm:pt modelId="{73019FE5-696C-45FD-B2D4-20A68D2B40A5}">
      <dgm:prSet phldrT="[文字]"/>
      <dgm:spPr/>
      <dgm:t>
        <a:bodyPr/>
        <a:lstStyle/>
        <a:p>
          <a:r>
            <a:rPr lang="zh-TW" altLang="en-US" dirty="0" smtClean="0"/>
            <a:t>使用</a:t>
          </a:r>
          <a:r>
            <a:rPr lang="en-US" altLang="zh-TW" dirty="0" err="1" smtClean="0"/>
            <a:t>srand</a:t>
          </a:r>
          <a:r>
            <a:rPr lang="en-US" altLang="zh-TW" dirty="0" smtClean="0"/>
            <a:t>()</a:t>
          </a:r>
          <a:r>
            <a:rPr lang="zh-TW" altLang="en-US" dirty="0" smtClean="0"/>
            <a:t>來產生亂數</a:t>
          </a:r>
          <a:endParaRPr lang="zh-TW" altLang="en-US" dirty="0"/>
        </a:p>
      </dgm:t>
    </dgm:pt>
    <dgm:pt modelId="{DD963411-B7BF-4486-A7CB-F57EDB77958F}" type="parTrans" cxnId="{19D63441-036D-42BC-A8BE-A83A7015CE7D}">
      <dgm:prSet/>
      <dgm:spPr/>
      <dgm:t>
        <a:bodyPr/>
        <a:lstStyle/>
        <a:p>
          <a:endParaRPr lang="zh-TW" altLang="en-US"/>
        </a:p>
      </dgm:t>
    </dgm:pt>
    <dgm:pt modelId="{B00C0960-7DFF-4324-BFAE-9A293E3975DA}" type="sibTrans" cxnId="{19D63441-036D-42BC-A8BE-A83A7015CE7D}">
      <dgm:prSet/>
      <dgm:spPr/>
      <dgm:t>
        <a:bodyPr/>
        <a:lstStyle/>
        <a:p>
          <a:endParaRPr lang="zh-TW" altLang="en-US"/>
        </a:p>
      </dgm:t>
    </dgm:pt>
    <dgm:pt modelId="{765EDA04-E68B-4544-9877-0D29E63103EC}">
      <dgm:prSet phldrT="[文字]"/>
      <dgm:spPr/>
      <dgm:t>
        <a:bodyPr/>
        <a:lstStyle/>
        <a:p>
          <a:r>
            <a:rPr lang="en-US" altLang="zh-TW" dirty="0" err="1" smtClean="0"/>
            <a:t>printf</a:t>
          </a:r>
          <a:r>
            <a:rPr lang="en-US" altLang="zh-TW" dirty="0" smtClean="0"/>
            <a:t>()</a:t>
          </a:r>
          <a:r>
            <a:rPr lang="zh-TW" altLang="en-US" dirty="0" smtClean="0"/>
            <a:t>顯示選項</a:t>
          </a:r>
          <a:endParaRPr lang="zh-TW" altLang="en-US" dirty="0"/>
        </a:p>
      </dgm:t>
    </dgm:pt>
    <dgm:pt modelId="{8294DB30-7CA8-422D-804B-CBA4C8274435}" type="parTrans" cxnId="{F4945FDB-2588-41E6-AF26-B0AC9E07BD43}">
      <dgm:prSet/>
      <dgm:spPr/>
      <dgm:t>
        <a:bodyPr/>
        <a:lstStyle/>
        <a:p>
          <a:endParaRPr lang="zh-TW" altLang="en-US"/>
        </a:p>
      </dgm:t>
    </dgm:pt>
    <dgm:pt modelId="{88C87FB8-515E-488A-B8D9-4751315B9E05}" type="sibTrans" cxnId="{F4945FDB-2588-41E6-AF26-B0AC9E07BD43}">
      <dgm:prSet/>
      <dgm:spPr/>
      <dgm:t>
        <a:bodyPr/>
        <a:lstStyle/>
        <a:p>
          <a:endParaRPr lang="zh-TW" altLang="en-US"/>
        </a:p>
      </dgm:t>
    </dgm:pt>
    <dgm:pt modelId="{64799E1F-7C87-4446-B1C6-7D641EF13C9D}">
      <dgm:prSet phldrT="[文字]"/>
      <dgm:spPr/>
      <dgm:t>
        <a:bodyPr/>
        <a:lstStyle/>
        <a:p>
          <a:r>
            <a:rPr lang="en-US" altLang="zh-TW" dirty="0" err="1" smtClean="0"/>
            <a:t>Scanf</a:t>
          </a:r>
          <a:r>
            <a:rPr lang="en-US" altLang="zh-TW" dirty="0" smtClean="0"/>
            <a:t>()</a:t>
          </a:r>
          <a:r>
            <a:rPr lang="zh-TW" altLang="en-US" dirty="0" smtClean="0"/>
            <a:t>讀取輸入資料</a:t>
          </a:r>
          <a:endParaRPr lang="en-US" altLang="zh-TW" dirty="0" smtClean="0"/>
        </a:p>
      </dgm:t>
    </dgm:pt>
    <dgm:pt modelId="{5407418C-0991-4486-80DF-475F5DFC26CC}" type="parTrans" cxnId="{AB4DD658-C58C-4337-BFC2-7432B441EC50}">
      <dgm:prSet/>
      <dgm:spPr/>
      <dgm:t>
        <a:bodyPr/>
        <a:lstStyle/>
        <a:p>
          <a:endParaRPr lang="zh-TW" altLang="en-US"/>
        </a:p>
      </dgm:t>
    </dgm:pt>
    <dgm:pt modelId="{284BE1B3-C84B-4F77-83AA-74ECFE060C6E}" type="sibTrans" cxnId="{AB4DD658-C58C-4337-BFC2-7432B441EC50}">
      <dgm:prSet/>
      <dgm:spPr/>
      <dgm:t>
        <a:bodyPr/>
        <a:lstStyle/>
        <a:p>
          <a:endParaRPr lang="zh-TW" altLang="en-US"/>
        </a:p>
      </dgm:t>
    </dgm:pt>
    <dgm:pt modelId="{FFE7D2CF-0D12-463D-963E-490454BAB89F}">
      <dgm:prSet phldrT="[文字]"/>
      <dgm:spPr/>
      <dgm:t>
        <a:bodyPr/>
        <a:lstStyle/>
        <a:p>
          <a:r>
            <a:rPr lang="en-US" altLang="zh-TW" dirty="0" smtClean="0"/>
            <a:t>If()</a:t>
          </a:r>
          <a:r>
            <a:rPr lang="zh-TW" altLang="en-US" dirty="0" smtClean="0"/>
            <a:t>判斷輸出的數字</a:t>
          </a:r>
          <a:endParaRPr lang="en-US" altLang="zh-TW" dirty="0" smtClean="0"/>
        </a:p>
      </dgm:t>
    </dgm:pt>
    <dgm:pt modelId="{822AF4A2-88CA-43E0-B886-A0A0D795847B}" type="parTrans" cxnId="{27ACFC4B-2E93-4BD7-8FD7-E027FEEA4C89}">
      <dgm:prSet/>
      <dgm:spPr/>
      <dgm:t>
        <a:bodyPr/>
        <a:lstStyle/>
        <a:p>
          <a:endParaRPr lang="zh-TW" altLang="en-US"/>
        </a:p>
      </dgm:t>
    </dgm:pt>
    <dgm:pt modelId="{D383A060-B4C0-406F-AFBD-2278E11D36F9}" type="sibTrans" cxnId="{27ACFC4B-2E93-4BD7-8FD7-E027FEEA4C89}">
      <dgm:prSet/>
      <dgm:spPr/>
      <dgm:t>
        <a:bodyPr/>
        <a:lstStyle/>
        <a:p>
          <a:endParaRPr lang="zh-TW" altLang="en-US"/>
        </a:p>
      </dgm:t>
    </dgm:pt>
    <dgm:pt modelId="{2C5DDD3F-783D-43A8-A356-3890AA2BD555}">
      <dgm:prSet phldrT="[文字]"/>
      <dgm:spPr/>
      <dgm:t>
        <a:bodyPr/>
        <a:lstStyle/>
        <a:p>
          <a:r>
            <a:rPr lang="en-US" altLang="zh-TW" dirty="0" smtClean="0"/>
            <a:t>do…while()</a:t>
          </a:r>
          <a:r>
            <a:rPr lang="zh-TW" altLang="en-US" dirty="0" smtClean="0"/>
            <a:t>判斷遊戲是否繼續</a:t>
          </a:r>
          <a:endParaRPr lang="zh-TW" altLang="en-US" dirty="0"/>
        </a:p>
      </dgm:t>
    </dgm:pt>
    <dgm:pt modelId="{A20B21A9-6594-4E8B-84D1-E1A933D58A76}" type="parTrans" cxnId="{2F9C0893-DCA2-4CEF-91D3-A464B0BE2706}">
      <dgm:prSet/>
      <dgm:spPr/>
      <dgm:t>
        <a:bodyPr/>
        <a:lstStyle/>
        <a:p>
          <a:endParaRPr lang="zh-TW" altLang="en-US"/>
        </a:p>
      </dgm:t>
    </dgm:pt>
    <dgm:pt modelId="{67AFF082-BAD1-4CC8-BA0A-24F9EC354493}" type="sibTrans" cxnId="{2F9C0893-DCA2-4CEF-91D3-A464B0BE2706}">
      <dgm:prSet/>
      <dgm:spPr/>
      <dgm:t>
        <a:bodyPr/>
        <a:lstStyle/>
        <a:p>
          <a:endParaRPr lang="zh-TW" altLang="en-US"/>
        </a:p>
      </dgm:t>
    </dgm:pt>
    <dgm:pt modelId="{E7CF4C7A-380B-4027-B7AB-BE69CD619C88}">
      <dgm:prSet phldrT="[文字]"/>
      <dgm:spPr/>
      <dgm:t>
        <a:bodyPr/>
        <a:lstStyle/>
        <a:p>
          <a:r>
            <a:rPr lang="en-US" altLang="zh-TW" dirty="0" smtClean="0"/>
            <a:t>while()</a:t>
          </a:r>
          <a:r>
            <a:rPr lang="zh-TW" altLang="en-US" dirty="0" smtClean="0"/>
            <a:t>判斷遊戲是否結束</a:t>
          </a:r>
          <a:endParaRPr lang="zh-TW" altLang="en-US" dirty="0"/>
        </a:p>
      </dgm:t>
    </dgm:pt>
    <dgm:pt modelId="{B57CEE1F-A3E0-4B23-AC11-A3514C9C78F1}" type="parTrans" cxnId="{ADB899DE-CC63-4E86-A1D2-65473FEC9C8D}">
      <dgm:prSet/>
      <dgm:spPr/>
      <dgm:t>
        <a:bodyPr/>
        <a:lstStyle/>
        <a:p>
          <a:endParaRPr lang="zh-TW" altLang="en-US"/>
        </a:p>
      </dgm:t>
    </dgm:pt>
    <dgm:pt modelId="{73B88BD6-160F-4BAB-9D82-78DCDB32DF18}" type="sibTrans" cxnId="{ADB899DE-CC63-4E86-A1D2-65473FEC9C8D}">
      <dgm:prSet/>
      <dgm:spPr/>
      <dgm:t>
        <a:bodyPr/>
        <a:lstStyle/>
        <a:p>
          <a:endParaRPr lang="zh-TW" altLang="en-US"/>
        </a:p>
      </dgm:t>
    </dgm:pt>
    <dgm:pt modelId="{761F7815-EA79-422C-B05A-68EFE4FCFCDB}" type="pres">
      <dgm:prSet presAssocID="{4D4AF58E-FBEF-4892-92E0-4F20F7933A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3797455-6C4F-4ABA-B9CF-00B9AD2A7B08}" type="pres">
      <dgm:prSet presAssocID="{857BE385-90A6-43E7-9329-54D73519F851}" presName="hierRoot1" presStyleCnt="0">
        <dgm:presLayoutVars>
          <dgm:hierBranch val="init"/>
        </dgm:presLayoutVars>
      </dgm:prSet>
      <dgm:spPr/>
    </dgm:pt>
    <dgm:pt modelId="{DBBC8126-B55A-4630-B5CD-CE8638B84A24}" type="pres">
      <dgm:prSet presAssocID="{857BE385-90A6-43E7-9329-54D73519F851}" presName="rootComposite1" presStyleCnt="0"/>
      <dgm:spPr/>
    </dgm:pt>
    <dgm:pt modelId="{ADC75A6D-9EEF-44E0-8B67-7870FD52EEFD}" type="pres">
      <dgm:prSet presAssocID="{857BE385-90A6-43E7-9329-54D73519F85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E33B9B2-991D-4275-8999-9CCD6EF15C5C}" type="pres">
      <dgm:prSet presAssocID="{857BE385-90A6-43E7-9329-54D73519F85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A61CC863-9B90-4D82-A8C0-C0A770FB956F}" type="pres">
      <dgm:prSet presAssocID="{857BE385-90A6-43E7-9329-54D73519F851}" presName="hierChild2" presStyleCnt="0"/>
      <dgm:spPr/>
    </dgm:pt>
    <dgm:pt modelId="{8B9CEAE8-52C2-427F-8592-6616753E43E5}" type="pres">
      <dgm:prSet presAssocID="{A20B21A9-6594-4E8B-84D1-E1A933D58A76}" presName="Name37" presStyleLbl="parChTrans1D2" presStyleIdx="0" presStyleCnt="1"/>
      <dgm:spPr/>
      <dgm:t>
        <a:bodyPr/>
        <a:lstStyle/>
        <a:p>
          <a:endParaRPr lang="zh-TW" altLang="en-US"/>
        </a:p>
      </dgm:t>
    </dgm:pt>
    <dgm:pt modelId="{882784A0-730F-4817-9BF2-8C34392ADFFF}" type="pres">
      <dgm:prSet presAssocID="{2C5DDD3F-783D-43A8-A356-3890AA2BD555}" presName="hierRoot2" presStyleCnt="0">
        <dgm:presLayoutVars>
          <dgm:hierBranch val="init"/>
        </dgm:presLayoutVars>
      </dgm:prSet>
      <dgm:spPr/>
    </dgm:pt>
    <dgm:pt modelId="{2F91BC74-49F3-40DE-B471-C1A3AB71991B}" type="pres">
      <dgm:prSet presAssocID="{2C5DDD3F-783D-43A8-A356-3890AA2BD555}" presName="rootComposite" presStyleCnt="0"/>
      <dgm:spPr/>
    </dgm:pt>
    <dgm:pt modelId="{F5A9F1E4-CB27-4CE1-8952-7E0A2210A212}" type="pres">
      <dgm:prSet presAssocID="{2C5DDD3F-783D-43A8-A356-3890AA2BD555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84DFFAA-E44B-455C-ACBF-E137C3275144}" type="pres">
      <dgm:prSet presAssocID="{2C5DDD3F-783D-43A8-A356-3890AA2BD555}" presName="rootConnector" presStyleLbl="node2" presStyleIdx="0" presStyleCnt="1"/>
      <dgm:spPr/>
      <dgm:t>
        <a:bodyPr/>
        <a:lstStyle/>
        <a:p>
          <a:endParaRPr lang="zh-TW" altLang="en-US"/>
        </a:p>
      </dgm:t>
    </dgm:pt>
    <dgm:pt modelId="{9582009B-16AF-4F32-B6C5-45F606907E69}" type="pres">
      <dgm:prSet presAssocID="{2C5DDD3F-783D-43A8-A356-3890AA2BD555}" presName="hierChild4" presStyleCnt="0"/>
      <dgm:spPr/>
    </dgm:pt>
    <dgm:pt modelId="{73D9A869-9DBB-4423-8B96-63C6F0B9B03C}" type="pres">
      <dgm:prSet presAssocID="{B57CEE1F-A3E0-4B23-AC11-A3514C9C78F1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2EDA6803-CA4C-42CD-93F3-769AE2556599}" type="pres">
      <dgm:prSet presAssocID="{E7CF4C7A-380B-4027-B7AB-BE69CD619C88}" presName="hierRoot2" presStyleCnt="0">
        <dgm:presLayoutVars>
          <dgm:hierBranch val="init"/>
        </dgm:presLayoutVars>
      </dgm:prSet>
      <dgm:spPr/>
    </dgm:pt>
    <dgm:pt modelId="{356DF4E4-6E02-469C-8512-8CEA9733CFD5}" type="pres">
      <dgm:prSet presAssocID="{E7CF4C7A-380B-4027-B7AB-BE69CD619C88}" presName="rootComposite" presStyleCnt="0"/>
      <dgm:spPr/>
    </dgm:pt>
    <dgm:pt modelId="{861B5CC3-9F93-4BFF-8F14-BF2C7B404EDA}" type="pres">
      <dgm:prSet presAssocID="{E7CF4C7A-380B-4027-B7AB-BE69CD619C88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97B6832-2BC1-4B3F-8557-36B09E360BCC}" type="pres">
      <dgm:prSet presAssocID="{E7CF4C7A-380B-4027-B7AB-BE69CD619C88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C25CB5CE-4774-4BFE-B891-A218D6F25EAE}" type="pres">
      <dgm:prSet presAssocID="{E7CF4C7A-380B-4027-B7AB-BE69CD619C88}" presName="hierChild4" presStyleCnt="0"/>
      <dgm:spPr/>
    </dgm:pt>
    <dgm:pt modelId="{0B17EB98-864A-46A3-AFF6-0E20941547AA}" type="pres">
      <dgm:prSet presAssocID="{FB9CBE6E-DB63-4DA5-A6E0-DBA6B65A3EB9}" presName="Name37" presStyleLbl="parChTrans1D4" presStyleIdx="0" presStyleCnt="8"/>
      <dgm:spPr/>
      <dgm:t>
        <a:bodyPr/>
        <a:lstStyle/>
        <a:p>
          <a:endParaRPr lang="zh-TW" altLang="en-US"/>
        </a:p>
      </dgm:t>
    </dgm:pt>
    <dgm:pt modelId="{96815AAD-3500-4CDA-A264-E069FB00CBCF}" type="pres">
      <dgm:prSet presAssocID="{142C03D6-08DE-40A6-8A69-D35A5BAD8694}" presName="hierRoot2" presStyleCnt="0">
        <dgm:presLayoutVars>
          <dgm:hierBranch val="init"/>
        </dgm:presLayoutVars>
      </dgm:prSet>
      <dgm:spPr/>
    </dgm:pt>
    <dgm:pt modelId="{9D58C78D-D6E0-45EE-AD86-311343CEF9F0}" type="pres">
      <dgm:prSet presAssocID="{142C03D6-08DE-40A6-8A69-D35A5BAD8694}" presName="rootComposite" presStyleCnt="0"/>
      <dgm:spPr/>
    </dgm:pt>
    <dgm:pt modelId="{44ED0B53-0A69-4848-A192-4952D42DE5C3}" type="pres">
      <dgm:prSet presAssocID="{142C03D6-08DE-40A6-8A69-D35A5BAD8694}" presName="rootText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D9C566-D99F-46F2-98AD-CD477C9DFE3A}" type="pres">
      <dgm:prSet presAssocID="{142C03D6-08DE-40A6-8A69-D35A5BAD8694}" presName="rootConnector" presStyleLbl="node4" presStyleIdx="0" presStyleCnt="8"/>
      <dgm:spPr/>
      <dgm:t>
        <a:bodyPr/>
        <a:lstStyle/>
        <a:p>
          <a:endParaRPr lang="zh-TW" altLang="en-US"/>
        </a:p>
      </dgm:t>
    </dgm:pt>
    <dgm:pt modelId="{E77D8D46-CEBF-4C6A-9282-950D06A3C8FE}" type="pres">
      <dgm:prSet presAssocID="{142C03D6-08DE-40A6-8A69-D35A5BAD8694}" presName="hierChild4" presStyleCnt="0"/>
      <dgm:spPr/>
    </dgm:pt>
    <dgm:pt modelId="{AC0DF231-FDCF-4C44-9096-FDBBE7DBCB4A}" type="pres">
      <dgm:prSet presAssocID="{8294DB30-7CA8-422D-804B-CBA4C8274435}" presName="Name37" presStyleLbl="parChTrans1D4" presStyleIdx="1" presStyleCnt="8"/>
      <dgm:spPr/>
      <dgm:t>
        <a:bodyPr/>
        <a:lstStyle/>
        <a:p>
          <a:endParaRPr lang="zh-TW" altLang="en-US"/>
        </a:p>
      </dgm:t>
    </dgm:pt>
    <dgm:pt modelId="{8AC98641-5D59-4D3E-BA8D-1062A5396CA9}" type="pres">
      <dgm:prSet presAssocID="{765EDA04-E68B-4544-9877-0D29E63103EC}" presName="hierRoot2" presStyleCnt="0">
        <dgm:presLayoutVars>
          <dgm:hierBranch val="init"/>
        </dgm:presLayoutVars>
      </dgm:prSet>
      <dgm:spPr/>
    </dgm:pt>
    <dgm:pt modelId="{868E771E-5423-4BEA-8EE0-9786C40882E1}" type="pres">
      <dgm:prSet presAssocID="{765EDA04-E68B-4544-9877-0D29E63103EC}" presName="rootComposite" presStyleCnt="0"/>
      <dgm:spPr/>
    </dgm:pt>
    <dgm:pt modelId="{2EC78905-216E-4D5A-8336-92CCFCC33C0F}" type="pres">
      <dgm:prSet presAssocID="{765EDA04-E68B-4544-9877-0D29E63103EC}" presName="rootText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738A18A-7E6B-4A1B-A4FE-6AE86F921F71}" type="pres">
      <dgm:prSet presAssocID="{765EDA04-E68B-4544-9877-0D29E63103EC}" presName="rootConnector" presStyleLbl="node4" presStyleIdx="1" presStyleCnt="8"/>
      <dgm:spPr/>
      <dgm:t>
        <a:bodyPr/>
        <a:lstStyle/>
        <a:p>
          <a:endParaRPr lang="zh-TW" altLang="en-US"/>
        </a:p>
      </dgm:t>
    </dgm:pt>
    <dgm:pt modelId="{30F55B6E-0FBE-4DEA-84EE-CA17BDB7ECDD}" type="pres">
      <dgm:prSet presAssocID="{765EDA04-E68B-4544-9877-0D29E63103EC}" presName="hierChild4" presStyleCnt="0"/>
      <dgm:spPr/>
    </dgm:pt>
    <dgm:pt modelId="{D2DC9A58-7F00-4F51-A982-F73DB61D594D}" type="pres">
      <dgm:prSet presAssocID="{765EDA04-E68B-4544-9877-0D29E63103EC}" presName="hierChild5" presStyleCnt="0"/>
      <dgm:spPr/>
    </dgm:pt>
    <dgm:pt modelId="{5A4FFC20-8A5E-487C-9A5A-45B7F090D95D}" type="pres">
      <dgm:prSet presAssocID="{5407418C-0991-4486-80DF-475F5DFC26CC}" presName="Name37" presStyleLbl="parChTrans1D4" presStyleIdx="2" presStyleCnt="8"/>
      <dgm:spPr/>
      <dgm:t>
        <a:bodyPr/>
        <a:lstStyle/>
        <a:p>
          <a:endParaRPr lang="zh-TW" altLang="en-US"/>
        </a:p>
      </dgm:t>
    </dgm:pt>
    <dgm:pt modelId="{60AB9DA5-A5DB-4A99-8121-7D0944D0CCF9}" type="pres">
      <dgm:prSet presAssocID="{64799E1F-7C87-4446-B1C6-7D641EF13C9D}" presName="hierRoot2" presStyleCnt="0">
        <dgm:presLayoutVars>
          <dgm:hierBranch val="init"/>
        </dgm:presLayoutVars>
      </dgm:prSet>
      <dgm:spPr/>
    </dgm:pt>
    <dgm:pt modelId="{0EF28D80-1800-49BC-80B0-FD8B8815CFE8}" type="pres">
      <dgm:prSet presAssocID="{64799E1F-7C87-4446-B1C6-7D641EF13C9D}" presName="rootComposite" presStyleCnt="0"/>
      <dgm:spPr/>
    </dgm:pt>
    <dgm:pt modelId="{E83BABCE-343B-48C3-9CB9-11D7F632BF1C}" type="pres">
      <dgm:prSet presAssocID="{64799E1F-7C87-4446-B1C6-7D641EF13C9D}" presName="rootText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BC57B52-5AEB-45AA-BA31-FFDDE7D6EAC5}" type="pres">
      <dgm:prSet presAssocID="{64799E1F-7C87-4446-B1C6-7D641EF13C9D}" presName="rootConnector" presStyleLbl="node4" presStyleIdx="2" presStyleCnt="8"/>
      <dgm:spPr/>
      <dgm:t>
        <a:bodyPr/>
        <a:lstStyle/>
        <a:p>
          <a:endParaRPr lang="zh-TW" altLang="en-US"/>
        </a:p>
      </dgm:t>
    </dgm:pt>
    <dgm:pt modelId="{D961D844-1E2B-406D-849B-3F80C5A91892}" type="pres">
      <dgm:prSet presAssocID="{64799E1F-7C87-4446-B1C6-7D641EF13C9D}" presName="hierChild4" presStyleCnt="0"/>
      <dgm:spPr/>
    </dgm:pt>
    <dgm:pt modelId="{5AF0D477-C608-4B1B-86C0-25F85FC6D9C5}" type="pres">
      <dgm:prSet presAssocID="{64799E1F-7C87-4446-B1C6-7D641EF13C9D}" presName="hierChild5" presStyleCnt="0"/>
      <dgm:spPr/>
    </dgm:pt>
    <dgm:pt modelId="{39A3D8A7-43BD-439E-B7A0-E50C761C3039}" type="pres">
      <dgm:prSet presAssocID="{822AF4A2-88CA-43E0-B886-A0A0D795847B}" presName="Name37" presStyleLbl="parChTrans1D4" presStyleIdx="3" presStyleCnt="8"/>
      <dgm:spPr/>
      <dgm:t>
        <a:bodyPr/>
        <a:lstStyle/>
        <a:p>
          <a:endParaRPr lang="zh-TW" altLang="en-US"/>
        </a:p>
      </dgm:t>
    </dgm:pt>
    <dgm:pt modelId="{46B054F5-E712-45BA-984E-5D7F2D0515E9}" type="pres">
      <dgm:prSet presAssocID="{FFE7D2CF-0D12-463D-963E-490454BAB89F}" presName="hierRoot2" presStyleCnt="0">
        <dgm:presLayoutVars>
          <dgm:hierBranch val="init"/>
        </dgm:presLayoutVars>
      </dgm:prSet>
      <dgm:spPr/>
    </dgm:pt>
    <dgm:pt modelId="{DA87FC0F-ABB0-4E99-98FA-9C8969C8EC49}" type="pres">
      <dgm:prSet presAssocID="{FFE7D2CF-0D12-463D-963E-490454BAB89F}" presName="rootComposite" presStyleCnt="0"/>
      <dgm:spPr/>
    </dgm:pt>
    <dgm:pt modelId="{2345BC65-30A1-4AC4-94AD-D2229C04000D}" type="pres">
      <dgm:prSet presAssocID="{FFE7D2CF-0D12-463D-963E-490454BAB89F}" presName="rootText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EB946F-C01C-4FFE-8D73-6DF5010603C8}" type="pres">
      <dgm:prSet presAssocID="{FFE7D2CF-0D12-463D-963E-490454BAB89F}" presName="rootConnector" presStyleLbl="node4" presStyleIdx="3" presStyleCnt="8"/>
      <dgm:spPr/>
      <dgm:t>
        <a:bodyPr/>
        <a:lstStyle/>
        <a:p>
          <a:endParaRPr lang="zh-TW" altLang="en-US"/>
        </a:p>
      </dgm:t>
    </dgm:pt>
    <dgm:pt modelId="{2144B8DA-7FE4-42B0-A643-34E3BA9D46D5}" type="pres">
      <dgm:prSet presAssocID="{FFE7D2CF-0D12-463D-963E-490454BAB89F}" presName="hierChild4" presStyleCnt="0"/>
      <dgm:spPr/>
    </dgm:pt>
    <dgm:pt modelId="{FEA6B8D0-EF1A-4693-8E89-218FAE85F139}" type="pres">
      <dgm:prSet presAssocID="{FFE7D2CF-0D12-463D-963E-490454BAB89F}" presName="hierChild5" presStyleCnt="0"/>
      <dgm:spPr/>
    </dgm:pt>
    <dgm:pt modelId="{3DEC0550-CA27-4065-8FAF-470362E4214D}" type="pres">
      <dgm:prSet presAssocID="{142C03D6-08DE-40A6-8A69-D35A5BAD8694}" presName="hierChild5" presStyleCnt="0"/>
      <dgm:spPr/>
    </dgm:pt>
    <dgm:pt modelId="{67EEB400-B29D-4B08-8A94-3EA04741D3A6}" type="pres">
      <dgm:prSet presAssocID="{312701DD-5BBD-4479-BA58-A4AA5FDB2F62}" presName="Name37" presStyleLbl="parChTrans1D4" presStyleIdx="4" presStyleCnt="8"/>
      <dgm:spPr/>
      <dgm:t>
        <a:bodyPr/>
        <a:lstStyle/>
        <a:p>
          <a:endParaRPr lang="zh-TW" altLang="en-US"/>
        </a:p>
      </dgm:t>
    </dgm:pt>
    <dgm:pt modelId="{842E4B88-CB72-4D97-BC69-896CFEFA3324}" type="pres">
      <dgm:prSet presAssocID="{456A516D-CBAA-4111-8672-7DBD9EDB1FF8}" presName="hierRoot2" presStyleCnt="0">
        <dgm:presLayoutVars>
          <dgm:hierBranch val="init"/>
        </dgm:presLayoutVars>
      </dgm:prSet>
      <dgm:spPr/>
    </dgm:pt>
    <dgm:pt modelId="{B2D71FA9-5D10-400D-9452-398C2770E5F6}" type="pres">
      <dgm:prSet presAssocID="{456A516D-CBAA-4111-8672-7DBD9EDB1FF8}" presName="rootComposite" presStyleCnt="0"/>
      <dgm:spPr/>
    </dgm:pt>
    <dgm:pt modelId="{1A28ED60-71A4-4002-BECC-EF901D1A18E0}" type="pres">
      <dgm:prSet presAssocID="{456A516D-CBAA-4111-8672-7DBD9EDB1FF8}" presName="rootText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A4E2CC-D7BF-44AD-BF1A-9C663F817BC3}" type="pres">
      <dgm:prSet presAssocID="{456A516D-CBAA-4111-8672-7DBD9EDB1FF8}" presName="rootConnector" presStyleLbl="node4" presStyleIdx="4" presStyleCnt="8"/>
      <dgm:spPr/>
      <dgm:t>
        <a:bodyPr/>
        <a:lstStyle/>
        <a:p>
          <a:endParaRPr lang="zh-TW" altLang="en-US"/>
        </a:p>
      </dgm:t>
    </dgm:pt>
    <dgm:pt modelId="{56EBF921-1BDE-4724-876B-3524289AE654}" type="pres">
      <dgm:prSet presAssocID="{456A516D-CBAA-4111-8672-7DBD9EDB1FF8}" presName="hierChild4" presStyleCnt="0"/>
      <dgm:spPr/>
    </dgm:pt>
    <dgm:pt modelId="{F2D223E8-FC8F-4775-9A3F-D36A28F36928}" type="pres">
      <dgm:prSet presAssocID="{DD963411-B7BF-4486-A7CB-F57EDB77958F}" presName="Name37" presStyleLbl="parChTrans1D4" presStyleIdx="5" presStyleCnt="8"/>
      <dgm:spPr/>
      <dgm:t>
        <a:bodyPr/>
        <a:lstStyle/>
        <a:p>
          <a:endParaRPr lang="zh-TW" altLang="en-US"/>
        </a:p>
      </dgm:t>
    </dgm:pt>
    <dgm:pt modelId="{2170411E-8D23-49F6-A5F5-4F94BF9A7771}" type="pres">
      <dgm:prSet presAssocID="{73019FE5-696C-45FD-B2D4-20A68D2B40A5}" presName="hierRoot2" presStyleCnt="0">
        <dgm:presLayoutVars>
          <dgm:hierBranch val="init"/>
        </dgm:presLayoutVars>
      </dgm:prSet>
      <dgm:spPr/>
    </dgm:pt>
    <dgm:pt modelId="{667EDD32-89B6-4E0B-8214-DEEC6CAB3EDC}" type="pres">
      <dgm:prSet presAssocID="{73019FE5-696C-45FD-B2D4-20A68D2B40A5}" presName="rootComposite" presStyleCnt="0"/>
      <dgm:spPr/>
    </dgm:pt>
    <dgm:pt modelId="{AD22263A-C9EC-43F2-9070-8BEDCE9FD1A2}" type="pres">
      <dgm:prSet presAssocID="{73019FE5-696C-45FD-B2D4-20A68D2B40A5}" presName="rootText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9FECCC0-6424-41F1-89CF-B31CFE499794}" type="pres">
      <dgm:prSet presAssocID="{73019FE5-696C-45FD-B2D4-20A68D2B40A5}" presName="rootConnector" presStyleLbl="node4" presStyleIdx="5" presStyleCnt="8"/>
      <dgm:spPr/>
      <dgm:t>
        <a:bodyPr/>
        <a:lstStyle/>
        <a:p>
          <a:endParaRPr lang="zh-TW" altLang="en-US"/>
        </a:p>
      </dgm:t>
    </dgm:pt>
    <dgm:pt modelId="{6C2C5C8F-C397-43A4-A6FD-81F8AD70D9E5}" type="pres">
      <dgm:prSet presAssocID="{73019FE5-696C-45FD-B2D4-20A68D2B40A5}" presName="hierChild4" presStyleCnt="0"/>
      <dgm:spPr/>
    </dgm:pt>
    <dgm:pt modelId="{76C8BB01-A623-4F9B-AA2A-4DF98B160BDE}" type="pres">
      <dgm:prSet presAssocID="{73019FE5-696C-45FD-B2D4-20A68D2B40A5}" presName="hierChild5" presStyleCnt="0"/>
      <dgm:spPr/>
    </dgm:pt>
    <dgm:pt modelId="{D3109333-6319-4C3E-A2CF-6E4E6A567D2F}" type="pres">
      <dgm:prSet presAssocID="{456A516D-CBAA-4111-8672-7DBD9EDB1FF8}" presName="hierChild5" presStyleCnt="0"/>
      <dgm:spPr/>
    </dgm:pt>
    <dgm:pt modelId="{35877318-FA11-4A81-BDAD-DCA3A65E59F9}" type="pres">
      <dgm:prSet presAssocID="{C7F21537-D345-40B7-A675-DF9C01589F6D}" presName="Name37" presStyleLbl="parChTrans1D4" presStyleIdx="6" presStyleCnt="8"/>
      <dgm:spPr/>
      <dgm:t>
        <a:bodyPr/>
        <a:lstStyle/>
        <a:p>
          <a:endParaRPr lang="zh-TW" altLang="en-US"/>
        </a:p>
      </dgm:t>
    </dgm:pt>
    <dgm:pt modelId="{49F8B6AA-892B-45BF-B3F5-74FDF497DED5}" type="pres">
      <dgm:prSet presAssocID="{899369D9-AB87-46B0-9556-5FD599714E00}" presName="hierRoot2" presStyleCnt="0">
        <dgm:presLayoutVars>
          <dgm:hierBranch val="init"/>
        </dgm:presLayoutVars>
      </dgm:prSet>
      <dgm:spPr/>
    </dgm:pt>
    <dgm:pt modelId="{3B2848D4-337B-4A48-A550-907E498F73AF}" type="pres">
      <dgm:prSet presAssocID="{899369D9-AB87-46B0-9556-5FD599714E00}" presName="rootComposite" presStyleCnt="0"/>
      <dgm:spPr/>
    </dgm:pt>
    <dgm:pt modelId="{A1167AEB-6C2F-4080-A073-B64E1F7BDBC9}" type="pres">
      <dgm:prSet presAssocID="{899369D9-AB87-46B0-9556-5FD599714E00}" presName="rootText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A39BADE-F302-4A2D-93EF-2AD2089F7221}" type="pres">
      <dgm:prSet presAssocID="{899369D9-AB87-46B0-9556-5FD599714E00}" presName="rootConnector" presStyleLbl="node4" presStyleIdx="6" presStyleCnt="8"/>
      <dgm:spPr/>
      <dgm:t>
        <a:bodyPr/>
        <a:lstStyle/>
        <a:p>
          <a:endParaRPr lang="zh-TW" altLang="en-US"/>
        </a:p>
      </dgm:t>
    </dgm:pt>
    <dgm:pt modelId="{B960B964-AB6E-41B1-BA7E-BB1DA17D77DB}" type="pres">
      <dgm:prSet presAssocID="{899369D9-AB87-46B0-9556-5FD599714E00}" presName="hierChild4" presStyleCnt="0"/>
      <dgm:spPr/>
    </dgm:pt>
    <dgm:pt modelId="{710A2F93-3113-44DB-BBAC-728B09597500}" type="pres">
      <dgm:prSet presAssocID="{AF160B82-A72E-4A0E-AA53-F5C51BB3ED08}" presName="Name37" presStyleLbl="parChTrans1D4" presStyleIdx="7" presStyleCnt="8"/>
      <dgm:spPr/>
      <dgm:t>
        <a:bodyPr/>
        <a:lstStyle/>
        <a:p>
          <a:endParaRPr lang="zh-TW" altLang="en-US"/>
        </a:p>
      </dgm:t>
    </dgm:pt>
    <dgm:pt modelId="{B2D0B912-9B77-4AF8-9BF3-C407C4DC6447}" type="pres">
      <dgm:prSet presAssocID="{22E09592-440A-4D30-B181-2E90B1A1C943}" presName="hierRoot2" presStyleCnt="0">
        <dgm:presLayoutVars>
          <dgm:hierBranch val="init"/>
        </dgm:presLayoutVars>
      </dgm:prSet>
      <dgm:spPr/>
    </dgm:pt>
    <dgm:pt modelId="{E70E7CFB-19DF-4988-80D9-183E1342B6C9}" type="pres">
      <dgm:prSet presAssocID="{22E09592-440A-4D30-B181-2E90B1A1C943}" presName="rootComposite" presStyleCnt="0"/>
      <dgm:spPr/>
    </dgm:pt>
    <dgm:pt modelId="{D38C4621-0AD0-4BF9-8DF9-B20060CDB391}" type="pres">
      <dgm:prSet presAssocID="{22E09592-440A-4D30-B181-2E90B1A1C943}" presName="rootText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366371-9F55-4680-AA39-F497835FB01D}" type="pres">
      <dgm:prSet presAssocID="{22E09592-440A-4D30-B181-2E90B1A1C943}" presName="rootConnector" presStyleLbl="node4" presStyleIdx="7" presStyleCnt="8"/>
      <dgm:spPr/>
      <dgm:t>
        <a:bodyPr/>
        <a:lstStyle/>
        <a:p>
          <a:endParaRPr lang="zh-TW" altLang="en-US"/>
        </a:p>
      </dgm:t>
    </dgm:pt>
    <dgm:pt modelId="{AF1BCD80-8861-4CF7-925A-AC6444F81772}" type="pres">
      <dgm:prSet presAssocID="{22E09592-440A-4D30-B181-2E90B1A1C943}" presName="hierChild4" presStyleCnt="0"/>
      <dgm:spPr/>
    </dgm:pt>
    <dgm:pt modelId="{7D95225B-7697-43C6-B896-D264FCE303CA}" type="pres">
      <dgm:prSet presAssocID="{22E09592-440A-4D30-B181-2E90B1A1C943}" presName="hierChild5" presStyleCnt="0"/>
      <dgm:spPr/>
    </dgm:pt>
    <dgm:pt modelId="{9FADADB9-5591-46D6-B86D-3EB5C12BB9B9}" type="pres">
      <dgm:prSet presAssocID="{899369D9-AB87-46B0-9556-5FD599714E00}" presName="hierChild5" presStyleCnt="0"/>
      <dgm:spPr/>
    </dgm:pt>
    <dgm:pt modelId="{D2F97F8E-03F6-4A25-B7D0-477D8B4B055B}" type="pres">
      <dgm:prSet presAssocID="{E7CF4C7A-380B-4027-B7AB-BE69CD619C88}" presName="hierChild5" presStyleCnt="0"/>
      <dgm:spPr/>
    </dgm:pt>
    <dgm:pt modelId="{62AD8EDA-2674-471F-95EE-946789486750}" type="pres">
      <dgm:prSet presAssocID="{2C5DDD3F-783D-43A8-A356-3890AA2BD555}" presName="hierChild5" presStyleCnt="0"/>
      <dgm:spPr/>
    </dgm:pt>
    <dgm:pt modelId="{5E7198D4-339C-4971-9CD9-95D382E79CFE}" type="pres">
      <dgm:prSet presAssocID="{857BE385-90A6-43E7-9329-54D73519F851}" presName="hierChild3" presStyleCnt="0"/>
      <dgm:spPr/>
    </dgm:pt>
  </dgm:ptLst>
  <dgm:cxnLst>
    <dgm:cxn modelId="{75181081-9440-43C5-A21D-F5EA471BB3C7}" type="presOf" srcId="{857BE385-90A6-43E7-9329-54D73519F851}" destId="{BE33B9B2-991D-4275-8999-9CCD6EF15C5C}" srcOrd="1" destOrd="0" presId="urn:microsoft.com/office/officeart/2005/8/layout/orgChart1"/>
    <dgm:cxn modelId="{F44239B1-AA25-4983-92C6-C008D5F84D51}" type="presOf" srcId="{FB9CBE6E-DB63-4DA5-A6E0-DBA6B65A3EB9}" destId="{0B17EB98-864A-46A3-AFF6-0E20941547AA}" srcOrd="0" destOrd="0" presId="urn:microsoft.com/office/officeart/2005/8/layout/orgChart1"/>
    <dgm:cxn modelId="{8776BF8F-F7F1-4007-B9BC-B0E11158B363}" type="presOf" srcId="{22E09592-440A-4D30-B181-2E90B1A1C943}" destId="{3B366371-9F55-4680-AA39-F497835FB01D}" srcOrd="1" destOrd="0" presId="urn:microsoft.com/office/officeart/2005/8/layout/orgChart1"/>
    <dgm:cxn modelId="{55E97BBE-7D11-4727-A550-E25C954721D1}" type="presOf" srcId="{899369D9-AB87-46B0-9556-5FD599714E00}" destId="{4A39BADE-F302-4A2D-93EF-2AD2089F7221}" srcOrd="1" destOrd="0" presId="urn:microsoft.com/office/officeart/2005/8/layout/orgChart1"/>
    <dgm:cxn modelId="{697FB4B7-10FF-4C61-BEF3-A06F04394CE4}" type="presOf" srcId="{DD963411-B7BF-4486-A7CB-F57EDB77958F}" destId="{F2D223E8-FC8F-4775-9A3F-D36A28F36928}" srcOrd="0" destOrd="0" presId="urn:microsoft.com/office/officeart/2005/8/layout/orgChart1"/>
    <dgm:cxn modelId="{160B495A-0FA2-4A4C-ADE9-12CB03071C0D}" type="presOf" srcId="{AF160B82-A72E-4A0E-AA53-F5C51BB3ED08}" destId="{710A2F93-3113-44DB-BBAC-728B09597500}" srcOrd="0" destOrd="0" presId="urn:microsoft.com/office/officeart/2005/8/layout/orgChart1"/>
    <dgm:cxn modelId="{FB0104BB-C52B-4D24-9FE0-D164C0ECC38F}" type="presOf" srcId="{456A516D-CBAA-4111-8672-7DBD9EDB1FF8}" destId="{1A28ED60-71A4-4002-BECC-EF901D1A18E0}" srcOrd="0" destOrd="0" presId="urn:microsoft.com/office/officeart/2005/8/layout/orgChart1"/>
    <dgm:cxn modelId="{C7079D0F-57B8-4E69-A6CE-0931D25B4212}" type="presOf" srcId="{899369D9-AB87-46B0-9556-5FD599714E00}" destId="{A1167AEB-6C2F-4080-A073-B64E1F7BDBC9}" srcOrd="0" destOrd="0" presId="urn:microsoft.com/office/officeart/2005/8/layout/orgChart1"/>
    <dgm:cxn modelId="{3006A007-7DBB-403F-A995-DFD50563FE82}" type="presOf" srcId="{FFE7D2CF-0D12-463D-963E-490454BAB89F}" destId="{92EB946F-C01C-4FFE-8D73-6DF5010603C8}" srcOrd="1" destOrd="0" presId="urn:microsoft.com/office/officeart/2005/8/layout/orgChart1"/>
    <dgm:cxn modelId="{CB611E6C-81B2-4841-8094-6778AFCF149D}" type="presOf" srcId="{FFE7D2CF-0D12-463D-963E-490454BAB89F}" destId="{2345BC65-30A1-4AC4-94AD-D2229C04000D}" srcOrd="0" destOrd="0" presId="urn:microsoft.com/office/officeart/2005/8/layout/orgChart1"/>
    <dgm:cxn modelId="{19D63441-036D-42BC-A8BE-A83A7015CE7D}" srcId="{456A516D-CBAA-4111-8672-7DBD9EDB1FF8}" destId="{73019FE5-696C-45FD-B2D4-20A68D2B40A5}" srcOrd="0" destOrd="0" parTransId="{DD963411-B7BF-4486-A7CB-F57EDB77958F}" sibTransId="{B00C0960-7DFF-4324-BFAE-9A293E3975DA}"/>
    <dgm:cxn modelId="{FF641FFD-43FE-4658-9FC6-B2F273817ECC}" type="presOf" srcId="{8294DB30-7CA8-422D-804B-CBA4C8274435}" destId="{AC0DF231-FDCF-4C44-9096-FDBBE7DBCB4A}" srcOrd="0" destOrd="0" presId="urn:microsoft.com/office/officeart/2005/8/layout/orgChart1"/>
    <dgm:cxn modelId="{6C566981-95CA-4E88-8E64-23546E55D04F}" type="presOf" srcId="{822AF4A2-88CA-43E0-B886-A0A0D795847B}" destId="{39A3D8A7-43BD-439E-B7A0-E50C761C3039}" srcOrd="0" destOrd="0" presId="urn:microsoft.com/office/officeart/2005/8/layout/orgChart1"/>
    <dgm:cxn modelId="{7682479B-56D6-4105-A38F-8915C9D74CFD}" type="presOf" srcId="{64799E1F-7C87-4446-B1C6-7D641EF13C9D}" destId="{E83BABCE-343B-48C3-9CB9-11D7F632BF1C}" srcOrd="0" destOrd="0" presId="urn:microsoft.com/office/officeart/2005/8/layout/orgChart1"/>
    <dgm:cxn modelId="{AB4DD658-C58C-4337-BFC2-7432B441EC50}" srcId="{142C03D6-08DE-40A6-8A69-D35A5BAD8694}" destId="{64799E1F-7C87-4446-B1C6-7D641EF13C9D}" srcOrd="1" destOrd="0" parTransId="{5407418C-0991-4486-80DF-475F5DFC26CC}" sibTransId="{284BE1B3-C84B-4F77-83AA-74ECFE060C6E}"/>
    <dgm:cxn modelId="{34CFED38-3B89-47DA-85AC-E414F8649251}" type="presOf" srcId="{312701DD-5BBD-4479-BA58-A4AA5FDB2F62}" destId="{67EEB400-B29D-4B08-8A94-3EA04741D3A6}" srcOrd="0" destOrd="0" presId="urn:microsoft.com/office/officeart/2005/8/layout/orgChart1"/>
    <dgm:cxn modelId="{27ACFC4B-2E93-4BD7-8FD7-E027FEEA4C89}" srcId="{142C03D6-08DE-40A6-8A69-D35A5BAD8694}" destId="{FFE7D2CF-0D12-463D-963E-490454BAB89F}" srcOrd="2" destOrd="0" parTransId="{822AF4A2-88CA-43E0-B886-A0A0D795847B}" sibTransId="{D383A060-B4C0-406F-AFBD-2278E11D36F9}"/>
    <dgm:cxn modelId="{F6905646-61B2-4477-BCAF-39AE6A039FDB}" type="presOf" srcId="{2C5DDD3F-783D-43A8-A356-3890AA2BD555}" destId="{F5A9F1E4-CB27-4CE1-8952-7E0A2210A212}" srcOrd="0" destOrd="0" presId="urn:microsoft.com/office/officeart/2005/8/layout/orgChart1"/>
    <dgm:cxn modelId="{5CE79A24-3230-4F92-96E0-7D8C355DD8CD}" srcId="{E7CF4C7A-380B-4027-B7AB-BE69CD619C88}" destId="{142C03D6-08DE-40A6-8A69-D35A5BAD8694}" srcOrd="0" destOrd="0" parTransId="{FB9CBE6E-DB63-4DA5-A6E0-DBA6B65A3EB9}" sibTransId="{CD71BB23-46FA-4EC4-B853-882C99C3B090}"/>
    <dgm:cxn modelId="{ABB6FD1F-B3F7-45C1-B6EC-F149F167C180}" type="presOf" srcId="{5407418C-0991-4486-80DF-475F5DFC26CC}" destId="{5A4FFC20-8A5E-487C-9A5A-45B7F090D95D}" srcOrd="0" destOrd="0" presId="urn:microsoft.com/office/officeart/2005/8/layout/orgChart1"/>
    <dgm:cxn modelId="{85F37289-D3AC-40FD-B5F2-4348AB628249}" type="presOf" srcId="{142C03D6-08DE-40A6-8A69-D35A5BAD8694}" destId="{44ED0B53-0A69-4848-A192-4952D42DE5C3}" srcOrd="0" destOrd="0" presId="urn:microsoft.com/office/officeart/2005/8/layout/orgChart1"/>
    <dgm:cxn modelId="{5DC0DA8B-8FA9-421A-BD40-AFB0E40AFA55}" type="presOf" srcId="{142C03D6-08DE-40A6-8A69-D35A5BAD8694}" destId="{92D9C566-D99F-46F2-98AD-CD477C9DFE3A}" srcOrd="1" destOrd="0" presId="urn:microsoft.com/office/officeart/2005/8/layout/orgChart1"/>
    <dgm:cxn modelId="{60A15A1A-D984-4E04-970C-4A3C23AD52B7}" type="presOf" srcId="{E7CF4C7A-380B-4027-B7AB-BE69CD619C88}" destId="{597B6832-2BC1-4B3F-8557-36B09E360BCC}" srcOrd="1" destOrd="0" presId="urn:microsoft.com/office/officeart/2005/8/layout/orgChart1"/>
    <dgm:cxn modelId="{1761FC08-086C-40F8-8ED6-C342444FDE87}" type="presOf" srcId="{A20B21A9-6594-4E8B-84D1-E1A933D58A76}" destId="{8B9CEAE8-52C2-427F-8592-6616753E43E5}" srcOrd="0" destOrd="0" presId="urn:microsoft.com/office/officeart/2005/8/layout/orgChart1"/>
    <dgm:cxn modelId="{8BDE8328-9B45-4C9F-90FD-74F7CD90652F}" type="presOf" srcId="{765EDA04-E68B-4544-9877-0D29E63103EC}" destId="{2EC78905-216E-4D5A-8336-92CCFCC33C0F}" srcOrd="0" destOrd="0" presId="urn:microsoft.com/office/officeart/2005/8/layout/orgChart1"/>
    <dgm:cxn modelId="{88411A58-8F4F-431C-8DF0-EACDC884133C}" type="presOf" srcId="{E7CF4C7A-380B-4027-B7AB-BE69CD619C88}" destId="{861B5CC3-9F93-4BFF-8F14-BF2C7B404EDA}" srcOrd="0" destOrd="0" presId="urn:microsoft.com/office/officeart/2005/8/layout/orgChart1"/>
    <dgm:cxn modelId="{D83172CC-C3B0-4E9F-B075-47EB99C10742}" srcId="{E7CF4C7A-380B-4027-B7AB-BE69CD619C88}" destId="{899369D9-AB87-46B0-9556-5FD599714E00}" srcOrd="2" destOrd="0" parTransId="{C7F21537-D345-40B7-A675-DF9C01589F6D}" sibTransId="{C97CD53F-020E-454B-B3BE-89BA1AA33097}"/>
    <dgm:cxn modelId="{2CE85FCE-FA6D-4EDF-B52B-CC1166360EC5}" srcId="{4D4AF58E-FBEF-4892-92E0-4F20F7933AA1}" destId="{857BE385-90A6-43E7-9329-54D73519F851}" srcOrd="0" destOrd="0" parTransId="{1C63A1A8-8B09-4DBD-A0E5-57EA4BFAD7D6}" sibTransId="{EE924643-DB55-41E5-BF3A-F6712CDAFABE}"/>
    <dgm:cxn modelId="{8467DD0C-AC9B-4D5A-BA92-498854DC6113}" type="presOf" srcId="{765EDA04-E68B-4544-9877-0D29E63103EC}" destId="{1738A18A-7E6B-4A1B-A4FE-6AE86F921F71}" srcOrd="1" destOrd="0" presId="urn:microsoft.com/office/officeart/2005/8/layout/orgChart1"/>
    <dgm:cxn modelId="{34EAD776-2E53-4BEE-8983-FD98F6AB194B}" type="presOf" srcId="{2C5DDD3F-783D-43A8-A356-3890AA2BD555}" destId="{F84DFFAA-E44B-455C-ACBF-E137C3275144}" srcOrd="1" destOrd="0" presId="urn:microsoft.com/office/officeart/2005/8/layout/orgChart1"/>
    <dgm:cxn modelId="{3B7308EF-0ABC-4116-8EB3-A3B121D89CC8}" type="presOf" srcId="{456A516D-CBAA-4111-8672-7DBD9EDB1FF8}" destId="{CDA4E2CC-D7BF-44AD-BF1A-9C663F817BC3}" srcOrd="1" destOrd="0" presId="urn:microsoft.com/office/officeart/2005/8/layout/orgChart1"/>
    <dgm:cxn modelId="{ADDFF619-98F3-4606-89EF-30EB64B03460}" type="presOf" srcId="{73019FE5-696C-45FD-B2D4-20A68D2B40A5}" destId="{B9FECCC0-6424-41F1-89CF-B31CFE499794}" srcOrd="1" destOrd="0" presId="urn:microsoft.com/office/officeart/2005/8/layout/orgChart1"/>
    <dgm:cxn modelId="{947C4EA2-4D24-4916-8857-2EF5C909EC83}" type="presOf" srcId="{64799E1F-7C87-4446-B1C6-7D641EF13C9D}" destId="{BBC57B52-5AEB-45AA-BA31-FFDDE7D6EAC5}" srcOrd="1" destOrd="0" presId="urn:microsoft.com/office/officeart/2005/8/layout/orgChart1"/>
    <dgm:cxn modelId="{7ED4F799-63F2-4D5A-8896-FA0FDBBBD365}" type="presOf" srcId="{4D4AF58E-FBEF-4892-92E0-4F20F7933AA1}" destId="{761F7815-EA79-422C-B05A-68EFE4FCFCDB}" srcOrd="0" destOrd="0" presId="urn:microsoft.com/office/officeart/2005/8/layout/orgChart1"/>
    <dgm:cxn modelId="{F4945FDB-2588-41E6-AF26-B0AC9E07BD43}" srcId="{142C03D6-08DE-40A6-8A69-D35A5BAD8694}" destId="{765EDA04-E68B-4544-9877-0D29E63103EC}" srcOrd="0" destOrd="0" parTransId="{8294DB30-7CA8-422D-804B-CBA4C8274435}" sibTransId="{88C87FB8-515E-488A-B8D9-4751315B9E05}"/>
    <dgm:cxn modelId="{EA7F37DE-B7CD-4DB0-ADD8-27939A9D86F0}" srcId="{E7CF4C7A-380B-4027-B7AB-BE69CD619C88}" destId="{456A516D-CBAA-4111-8672-7DBD9EDB1FF8}" srcOrd="1" destOrd="0" parTransId="{312701DD-5BBD-4479-BA58-A4AA5FDB2F62}" sibTransId="{46F44A70-8642-44BB-9304-58B7BAEC1B54}"/>
    <dgm:cxn modelId="{3823C098-C65E-4936-9CF9-6AF3631B85C9}" type="presOf" srcId="{73019FE5-696C-45FD-B2D4-20A68D2B40A5}" destId="{AD22263A-C9EC-43F2-9070-8BEDCE9FD1A2}" srcOrd="0" destOrd="0" presId="urn:microsoft.com/office/officeart/2005/8/layout/orgChart1"/>
    <dgm:cxn modelId="{ADB899DE-CC63-4E86-A1D2-65473FEC9C8D}" srcId="{2C5DDD3F-783D-43A8-A356-3890AA2BD555}" destId="{E7CF4C7A-380B-4027-B7AB-BE69CD619C88}" srcOrd="0" destOrd="0" parTransId="{B57CEE1F-A3E0-4B23-AC11-A3514C9C78F1}" sibTransId="{73B88BD6-160F-4BAB-9D82-78DCDB32DF18}"/>
    <dgm:cxn modelId="{E1AE3BFA-10C7-467E-AB81-60ABFE4184B9}" type="presOf" srcId="{22E09592-440A-4D30-B181-2E90B1A1C943}" destId="{D38C4621-0AD0-4BF9-8DF9-B20060CDB391}" srcOrd="0" destOrd="0" presId="urn:microsoft.com/office/officeart/2005/8/layout/orgChart1"/>
    <dgm:cxn modelId="{45C4A7C0-BC6A-434D-AEB7-B4FF9564522E}" srcId="{899369D9-AB87-46B0-9556-5FD599714E00}" destId="{22E09592-440A-4D30-B181-2E90B1A1C943}" srcOrd="0" destOrd="0" parTransId="{AF160B82-A72E-4A0E-AA53-F5C51BB3ED08}" sibTransId="{A144E103-2AEB-4EEB-B3D3-EF8B36EE33D4}"/>
    <dgm:cxn modelId="{2F9C0893-DCA2-4CEF-91D3-A464B0BE2706}" srcId="{857BE385-90A6-43E7-9329-54D73519F851}" destId="{2C5DDD3F-783D-43A8-A356-3890AA2BD555}" srcOrd="0" destOrd="0" parTransId="{A20B21A9-6594-4E8B-84D1-E1A933D58A76}" sibTransId="{67AFF082-BAD1-4CC8-BA0A-24F9EC354493}"/>
    <dgm:cxn modelId="{6CFB1D2B-6D9A-431D-8FEE-F2EB93D77CB9}" type="presOf" srcId="{B57CEE1F-A3E0-4B23-AC11-A3514C9C78F1}" destId="{73D9A869-9DBB-4423-8B96-63C6F0B9B03C}" srcOrd="0" destOrd="0" presId="urn:microsoft.com/office/officeart/2005/8/layout/orgChart1"/>
    <dgm:cxn modelId="{58474272-61EC-4386-B7A1-4EC972F4D87E}" type="presOf" srcId="{857BE385-90A6-43E7-9329-54D73519F851}" destId="{ADC75A6D-9EEF-44E0-8B67-7870FD52EEFD}" srcOrd="0" destOrd="0" presId="urn:microsoft.com/office/officeart/2005/8/layout/orgChart1"/>
    <dgm:cxn modelId="{C8321686-E13B-47BA-9603-974BE8891774}" type="presOf" srcId="{C7F21537-D345-40B7-A675-DF9C01589F6D}" destId="{35877318-FA11-4A81-BDAD-DCA3A65E59F9}" srcOrd="0" destOrd="0" presId="urn:microsoft.com/office/officeart/2005/8/layout/orgChart1"/>
    <dgm:cxn modelId="{BEA69329-DC63-4653-BE19-A235B6FE3DE2}" type="presParOf" srcId="{761F7815-EA79-422C-B05A-68EFE4FCFCDB}" destId="{23797455-6C4F-4ABA-B9CF-00B9AD2A7B08}" srcOrd="0" destOrd="0" presId="urn:microsoft.com/office/officeart/2005/8/layout/orgChart1"/>
    <dgm:cxn modelId="{E2703E07-543F-4FF0-A4FB-0DD1BAEF0D8F}" type="presParOf" srcId="{23797455-6C4F-4ABA-B9CF-00B9AD2A7B08}" destId="{DBBC8126-B55A-4630-B5CD-CE8638B84A24}" srcOrd="0" destOrd="0" presId="urn:microsoft.com/office/officeart/2005/8/layout/orgChart1"/>
    <dgm:cxn modelId="{3AADDC54-1971-4A24-9CC9-7F31FB93BB99}" type="presParOf" srcId="{DBBC8126-B55A-4630-B5CD-CE8638B84A24}" destId="{ADC75A6D-9EEF-44E0-8B67-7870FD52EEFD}" srcOrd="0" destOrd="0" presId="urn:microsoft.com/office/officeart/2005/8/layout/orgChart1"/>
    <dgm:cxn modelId="{BDF75940-2D25-4414-BB3E-A8698C8C2579}" type="presParOf" srcId="{DBBC8126-B55A-4630-B5CD-CE8638B84A24}" destId="{BE33B9B2-991D-4275-8999-9CCD6EF15C5C}" srcOrd="1" destOrd="0" presId="urn:microsoft.com/office/officeart/2005/8/layout/orgChart1"/>
    <dgm:cxn modelId="{0293FF83-A379-4A4C-B55E-22F1BFE63CA5}" type="presParOf" srcId="{23797455-6C4F-4ABA-B9CF-00B9AD2A7B08}" destId="{A61CC863-9B90-4D82-A8C0-C0A770FB956F}" srcOrd="1" destOrd="0" presId="urn:microsoft.com/office/officeart/2005/8/layout/orgChart1"/>
    <dgm:cxn modelId="{3CF61A44-5FB9-4751-AA20-5A5BE02BA64B}" type="presParOf" srcId="{A61CC863-9B90-4D82-A8C0-C0A770FB956F}" destId="{8B9CEAE8-52C2-427F-8592-6616753E43E5}" srcOrd="0" destOrd="0" presId="urn:microsoft.com/office/officeart/2005/8/layout/orgChart1"/>
    <dgm:cxn modelId="{3C75E1C1-62FD-4341-B4AA-A11E6D91E4D6}" type="presParOf" srcId="{A61CC863-9B90-4D82-A8C0-C0A770FB956F}" destId="{882784A0-730F-4817-9BF2-8C34392ADFFF}" srcOrd="1" destOrd="0" presId="urn:microsoft.com/office/officeart/2005/8/layout/orgChart1"/>
    <dgm:cxn modelId="{5C2EBC81-0E12-422E-93BA-E0D28A24F6AA}" type="presParOf" srcId="{882784A0-730F-4817-9BF2-8C34392ADFFF}" destId="{2F91BC74-49F3-40DE-B471-C1A3AB71991B}" srcOrd="0" destOrd="0" presId="urn:microsoft.com/office/officeart/2005/8/layout/orgChart1"/>
    <dgm:cxn modelId="{60A2A172-231C-4D63-8E0C-5867728BB736}" type="presParOf" srcId="{2F91BC74-49F3-40DE-B471-C1A3AB71991B}" destId="{F5A9F1E4-CB27-4CE1-8952-7E0A2210A212}" srcOrd="0" destOrd="0" presId="urn:microsoft.com/office/officeart/2005/8/layout/orgChart1"/>
    <dgm:cxn modelId="{CEACB82D-CD29-4C45-A179-472FD4E3DBF6}" type="presParOf" srcId="{2F91BC74-49F3-40DE-B471-C1A3AB71991B}" destId="{F84DFFAA-E44B-455C-ACBF-E137C3275144}" srcOrd="1" destOrd="0" presId="urn:microsoft.com/office/officeart/2005/8/layout/orgChart1"/>
    <dgm:cxn modelId="{B8465C0C-F21F-4B77-A006-34AD1F1FB91C}" type="presParOf" srcId="{882784A0-730F-4817-9BF2-8C34392ADFFF}" destId="{9582009B-16AF-4F32-B6C5-45F606907E69}" srcOrd="1" destOrd="0" presId="urn:microsoft.com/office/officeart/2005/8/layout/orgChart1"/>
    <dgm:cxn modelId="{3531E0A0-68AF-4220-841D-4DDF61E640BF}" type="presParOf" srcId="{9582009B-16AF-4F32-B6C5-45F606907E69}" destId="{73D9A869-9DBB-4423-8B96-63C6F0B9B03C}" srcOrd="0" destOrd="0" presId="urn:microsoft.com/office/officeart/2005/8/layout/orgChart1"/>
    <dgm:cxn modelId="{E640D1EA-A057-488A-895F-E9A69BD0B43D}" type="presParOf" srcId="{9582009B-16AF-4F32-B6C5-45F606907E69}" destId="{2EDA6803-CA4C-42CD-93F3-769AE2556599}" srcOrd="1" destOrd="0" presId="urn:microsoft.com/office/officeart/2005/8/layout/orgChart1"/>
    <dgm:cxn modelId="{442E8919-FA78-4961-A11B-0BB20B33E7C2}" type="presParOf" srcId="{2EDA6803-CA4C-42CD-93F3-769AE2556599}" destId="{356DF4E4-6E02-469C-8512-8CEA9733CFD5}" srcOrd="0" destOrd="0" presId="urn:microsoft.com/office/officeart/2005/8/layout/orgChart1"/>
    <dgm:cxn modelId="{C0DCC69E-745E-4808-B7D2-AFE88482BDD2}" type="presParOf" srcId="{356DF4E4-6E02-469C-8512-8CEA9733CFD5}" destId="{861B5CC3-9F93-4BFF-8F14-BF2C7B404EDA}" srcOrd="0" destOrd="0" presId="urn:microsoft.com/office/officeart/2005/8/layout/orgChart1"/>
    <dgm:cxn modelId="{A22BAAE5-1AE3-4783-B791-56E204F8AE33}" type="presParOf" srcId="{356DF4E4-6E02-469C-8512-8CEA9733CFD5}" destId="{597B6832-2BC1-4B3F-8557-36B09E360BCC}" srcOrd="1" destOrd="0" presId="urn:microsoft.com/office/officeart/2005/8/layout/orgChart1"/>
    <dgm:cxn modelId="{531023D3-974C-4DC4-9080-235349C0CE2A}" type="presParOf" srcId="{2EDA6803-CA4C-42CD-93F3-769AE2556599}" destId="{C25CB5CE-4774-4BFE-B891-A218D6F25EAE}" srcOrd="1" destOrd="0" presId="urn:microsoft.com/office/officeart/2005/8/layout/orgChart1"/>
    <dgm:cxn modelId="{ED87B4B7-C27C-4FA9-88A6-D80F42AD40F5}" type="presParOf" srcId="{C25CB5CE-4774-4BFE-B891-A218D6F25EAE}" destId="{0B17EB98-864A-46A3-AFF6-0E20941547AA}" srcOrd="0" destOrd="0" presId="urn:microsoft.com/office/officeart/2005/8/layout/orgChart1"/>
    <dgm:cxn modelId="{DEDF2EDC-E676-4356-A579-9694CED8FEF4}" type="presParOf" srcId="{C25CB5CE-4774-4BFE-B891-A218D6F25EAE}" destId="{96815AAD-3500-4CDA-A264-E069FB00CBCF}" srcOrd="1" destOrd="0" presId="urn:microsoft.com/office/officeart/2005/8/layout/orgChart1"/>
    <dgm:cxn modelId="{9316ACC6-89F1-4994-9FBC-A3250884533E}" type="presParOf" srcId="{96815AAD-3500-4CDA-A264-E069FB00CBCF}" destId="{9D58C78D-D6E0-45EE-AD86-311343CEF9F0}" srcOrd="0" destOrd="0" presId="urn:microsoft.com/office/officeart/2005/8/layout/orgChart1"/>
    <dgm:cxn modelId="{2BD46025-4D08-4D69-A9AE-4E8CDD3DD5BA}" type="presParOf" srcId="{9D58C78D-D6E0-45EE-AD86-311343CEF9F0}" destId="{44ED0B53-0A69-4848-A192-4952D42DE5C3}" srcOrd="0" destOrd="0" presId="urn:microsoft.com/office/officeart/2005/8/layout/orgChart1"/>
    <dgm:cxn modelId="{87C6F762-9975-4908-B6F9-7920BE4FFE62}" type="presParOf" srcId="{9D58C78D-D6E0-45EE-AD86-311343CEF9F0}" destId="{92D9C566-D99F-46F2-98AD-CD477C9DFE3A}" srcOrd="1" destOrd="0" presId="urn:microsoft.com/office/officeart/2005/8/layout/orgChart1"/>
    <dgm:cxn modelId="{EF32D619-C558-4188-910E-79ED97898CCC}" type="presParOf" srcId="{96815AAD-3500-4CDA-A264-E069FB00CBCF}" destId="{E77D8D46-CEBF-4C6A-9282-950D06A3C8FE}" srcOrd="1" destOrd="0" presId="urn:microsoft.com/office/officeart/2005/8/layout/orgChart1"/>
    <dgm:cxn modelId="{40500106-8CA8-4C94-857A-E16AAB1009D5}" type="presParOf" srcId="{E77D8D46-CEBF-4C6A-9282-950D06A3C8FE}" destId="{AC0DF231-FDCF-4C44-9096-FDBBE7DBCB4A}" srcOrd="0" destOrd="0" presId="urn:microsoft.com/office/officeart/2005/8/layout/orgChart1"/>
    <dgm:cxn modelId="{F1027120-C3EC-4156-8C98-98EA1CE0BB51}" type="presParOf" srcId="{E77D8D46-CEBF-4C6A-9282-950D06A3C8FE}" destId="{8AC98641-5D59-4D3E-BA8D-1062A5396CA9}" srcOrd="1" destOrd="0" presId="urn:microsoft.com/office/officeart/2005/8/layout/orgChart1"/>
    <dgm:cxn modelId="{2D19372C-8E8B-4E95-AC71-A0DA64958B8E}" type="presParOf" srcId="{8AC98641-5D59-4D3E-BA8D-1062A5396CA9}" destId="{868E771E-5423-4BEA-8EE0-9786C40882E1}" srcOrd="0" destOrd="0" presId="urn:microsoft.com/office/officeart/2005/8/layout/orgChart1"/>
    <dgm:cxn modelId="{1E643FCC-F77A-4317-9A37-7C26750ABDA3}" type="presParOf" srcId="{868E771E-5423-4BEA-8EE0-9786C40882E1}" destId="{2EC78905-216E-4D5A-8336-92CCFCC33C0F}" srcOrd="0" destOrd="0" presId="urn:microsoft.com/office/officeart/2005/8/layout/orgChart1"/>
    <dgm:cxn modelId="{A3032A5B-26DA-4BD3-903C-59ECAD1DB426}" type="presParOf" srcId="{868E771E-5423-4BEA-8EE0-9786C40882E1}" destId="{1738A18A-7E6B-4A1B-A4FE-6AE86F921F71}" srcOrd="1" destOrd="0" presId="urn:microsoft.com/office/officeart/2005/8/layout/orgChart1"/>
    <dgm:cxn modelId="{A203A645-78DD-4069-9FFC-B1F3EA566BB5}" type="presParOf" srcId="{8AC98641-5D59-4D3E-BA8D-1062A5396CA9}" destId="{30F55B6E-0FBE-4DEA-84EE-CA17BDB7ECDD}" srcOrd="1" destOrd="0" presId="urn:microsoft.com/office/officeart/2005/8/layout/orgChart1"/>
    <dgm:cxn modelId="{9296F41A-3F37-4BB3-A197-07462775D2DA}" type="presParOf" srcId="{8AC98641-5D59-4D3E-BA8D-1062A5396CA9}" destId="{D2DC9A58-7F00-4F51-A982-F73DB61D594D}" srcOrd="2" destOrd="0" presId="urn:microsoft.com/office/officeart/2005/8/layout/orgChart1"/>
    <dgm:cxn modelId="{1BF61F06-D497-4257-8117-56A0FBAF6A90}" type="presParOf" srcId="{E77D8D46-CEBF-4C6A-9282-950D06A3C8FE}" destId="{5A4FFC20-8A5E-487C-9A5A-45B7F090D95D}" srcOrd="2" destOrd="0" presId="urn:microsoft.com/office/officeart/2005/8/layout/orgChart1"/>
    <dgm:cxn modelId="{41C60FE6-3EB6-45C2-8132-8F3768A8CE44}" type="presParOf" srcId="{E77D8D46-CEBF-4C6A-9282-950D06A3C8FE}" destId="{60AB9DA5-A5DB-4A99-8121-7D0944D0CCF9}" srcOrd="3" destOrd="0" presId="urn:microsoft.com/office/officeart/2005/8/layout/orgChart1"/>
    <dgm:cxn modelId="{2B2F50D1-7C64-4F9F-89F3-3DC59A6D43B8}" type="presParOf" srcId="{60AB9DA5-A5DB-4A99-8121-7D0944D0CCF9}" destId="{0EF28D80-1800-49BC-80B0-FD8B8815CFE8}" srcOrd="0" destOrd="0" presId="urn:microsoft.com/office/officeart/2005/8/layout/orgChart1"/>
    <dgm:cxn modelId="{81ED8C3A-CAEA-4B96-9E13-14D4AEAAC5D3}" type="presParOf" srcId="{0EF28D80-1800-49BC-80B0-FD8B8815CFE8}" destId="{E83BABCE-343B-48C3-9CB9-11D7F632BF1C}" srcOrd="0" destOrd="0" presId="urn:microsoft.com/office/officeart/2005/8/layout/orgChart1"/>
    <dgm:cxn modelId="{B5A20F52-2F03-44B2-8894-E4789B999764}" type="presParOf" srcId="{0EF28D80-1800-49BC-80B0-FD8B8815CFE8}" destId="{BBC57B52-5AEB-45AA-BA31-FFDDE7D6EAC5}" srcOrd="1" destOrd="0" presId="urn:microsoft.com/office/officeart/2005/8/layout/orgChart1"/>
    <dgm:cxn modelId="{5831145B-9BC0-4B84-A0B9-BCE23DE3E6B5}" type="presParOf" srcId="{60AB9DA5-A5DB-4A99-8121-7D0944D0CCF9}" destId="{D961D844-1E2B-406D-849B-3F80C5A91892}" srcOrd="1" destOrd="0" presId="urn:microsoft.com/office/officeart/2005/8/layout/orgChart1"/>
    <dgm:cxn modelId="{82F73D03-B034-4825-B168-CF4F32BEBFB6}" type="presParOf" srcId="{60AB9DA5-A5DB-4A99-8121-7D0944D0CCF9}" destId="{5AF0D477-C608-4B1B-86C0-25F85FC6D9C5}" srcOrd="2" destOrd="0" presId="urn:microsoft.com/office/officeart/2005/8/layout/orgChart1"/>
    <dgm:cxn modelId="{15A0BC9F-E660-4617-9228-FA9ECA8F139A}" type="presParOf" srcId="{E77D8D46-CEBF-4C6A-9282-950D06A3C8FE}" destId="{39A3D8A7-43BD-439E-B7A0-E50C761C3039}" srcOrd="4" destOrd="0" presId="urn:microsoft.com/office/officeart/2005/8/layout/orgChart1"/>
    <dgm:cxn modelId="{8483B8D5-E3B9-4B2A-AFCD-6FDD684118AA}" type="presParOf" srcId="{E77D8D46-CEBF-4C6A-9282-950D06A3C8FE}" destId="{46B054F5-E712-45BA-984E-5D7F2D0515E9}" srcOrd="5" destOrd="0" presId="urn:microsoft.com/office/officeart/2005/8/layout/orgChart1"/>
    <dgm:cxn modelId="{2773EB88-386D-42EA-A1EB-6B8B8DF0E842}" type="presParOf" srcId="{46B054F5-E712-45BA-984E-5D7F2D0515E9}" destId="{DA87FC0F-ABB0-4E99-98FA-9C8969C8EC49}" srcOrd="0" destOrd="0" presId="urn:microsoft.com/office/officeart/2005/8/layout/orgChart1"/>
    <dgm:cxn modelId="{98FF1C5B-0F64-4B0B-84E1-21CF672D3E23}" type="presParOf" srcId="{DA87FC0F-ABB0-4E99-98FA-9C8969C8EC49}" destId="{2345BC65-30A1-4AC4-94AD-D2229C04000D}" srcOrd="0" destOrd="0" presId="urn:microsoft.com/office/officeart/2005/8/layout/orgChart1"/>
    <dgm:cxn modelId="{FCE91668-BAB3-4C93-9861-42A786D3B603}" type="presParOf" srcId="{DA87FC0F-ABB0-4E99-98FA-9C8969C8EC49}" destId="{92EB946F-C01C-4FFE-8D73-6DF5010603C8}" srcOrd="1" destOrd="0" presId="urn:microsoft.com/office/officeart/2005/8/layout/orgChart1"/>
    <dgm:cxn modelId="{9F2F3293-E2ED-4ABE-A099-1068186D112D}" type="presParOf" srcId="{46B054F5-E712-45BA-984E-5D7F2D0515E9}" destId="{2144B8DA-7FE4-42B0-A643-34E3BA9D46D5}" srcOrd="1" destOrd="0" presId="urn:microsoft.com/office/officeart/2005/8/layout/orgChart1"/>
    <dgm:cxn modelId="{A7C6F936-E12D-491C-BECF-49037EB42F2B}" type="presParOf" srcId="{46B054F5-E712-45BA-984E-5D7F2D0515E9}" destId="{FEA6B8D0-EF1A-4693-8E89-218FAE85F139}" srcOrd="2" destOrd="0" presId="urn:microsoft.com/office/officeart/2005/8/layout/orgChart1"/>
    <dgm:cxn modelId="{C111105C-ABED-4BEC-A6E9-FD46DDC1A0F3}" type="presParOf" srcId="{96815AAD-3500-4CDA-A264-E069FB00CBCF}" destId="{3DEC0550-CA27-4065-8FAF-470362E4214D}" srcOrd="2" destOrd="0" presId="urn:microsoft.com/office/officeart/2005/8/layout/orgChart1"/>
    <dgm:cxn modelId="{E8F026EE-D89B-4F66-9FE2-0D01ECBE857F}" type="presParOf" srcId="{C25CB5CE-4774-4BFE-B891-A218D6F25EAE}" destId="{67EEB400-B29D-4B08-8A94-3EA04741D3A6}" srcOrd="2" destOrd="0" presId="urn:microsoft.com/office/officeart/2005/8/layout/orgChart1"/>
    <dgm:cxn modelId="{88010524-AAA2-4076-8CD9-76D52C1E8A82}" type="presParOf" srcId="{C25CB5CE-4774-4BFE-B891-A218D6F25EAE}" destId="{842E4B88-CB72-4D97-BC69-896CFEFA3324}" srcOrd="3" destOrd="0" presId="urn:microsoft.com/office/officeart/2005/8/layout/orgChart1"/>
    <dgm:cxn modelId="{996C39B0-7DA9-49F8-AD66-CC892DD3A6E4}" type="presParOf" srcId="{842E4B88-CB72-4D97-BC69-896CFEFA3324}" destId="{B2D71FA9-5D10-400D-9452-398C2770E5F6}" srcOrd="0" destOrd="0" presId="urn:microsoft.com/office/officeart/2005/8/layout/orgChart1"/>
    <dgm:cxn modelId="{2F6938A6-CA3C-4829-9E92-2C986CD54A6B}" type="presParOf" srcId="{B2D71FA9-5D10-400D-9452-398C2770E5F6}" destId="{1A28ED60-71A4-4002-BECC-EF901D1A18E0}" srcOrd="0" destOrd="0" presId="urn:microsoft.com/office/officeart/2005/8/layout/orgChart1"/>
    <dgm:cxn modelId="{68D551BC-A0E5-4412-A28F-CAE93EB9AEB3}" type="presParOf" srcId="{B2D71FA9-5D10-400D-9452-398C2770E5F6}" destId="{CDA4E2CC-D7BF-44AD-BF1A-9C663F817BC3}" srcOrd="1" destOrd="0" presId="urn:microsoft.com/office/officeart/2005/8/layout/orgChart1"/>
    <dgm:cxn modelId="{380F4068-6ABC-45B4-824F-DE9FF1FB25B2}" type="presParOf" srcId="{842E4B88-CB72-4D97-BC69-896CFEFA3324}" destId="{56EBF921-1BDE-4724-876B-3524289AE654}" srcOrd="1" destOrd="0" presId="urn:microsoft.com/office/officeart/2005/8/layout/orgChart1"/>
    <dgm:cxn modelId="{C488EC4D-F14A-441D-B275-B0041306CE69}" type="presParOf" srcId="{56EBF921-1BDE-4724-876B-3524289AE654}" destId="{F2D223E8-FC8F-4775-9A3F-D36A28F36928}" srcOrd="0" destOrd="0" presId="urn:microsoft.com/office/officeart/2005/8/layout/orgChart1"/>
    <dgm:cxn modelId="{990FD621-7893-43B9-9E42-679B3D721017}" type="presParOf" srcId="{56EBF921-1BDE-4724-876B-3524289AE654}" destId="{2170411E-8D23-49F6-A5F5-4F94BF9A7771}" srcOrd="1" destOrd="0" presId="urn:microsoft.com/office/officeart/2005/8/layout/orgChart1"/>
    <dgm:cxn modelId="{387FE374-255F-4218-9E77-5B6D643B708E}" type="presParOf" srcId="{2170411E-8D23-49F6-A5F5-4F94BF9A7771}" destId="{667EDD32-89B6-4E0B-8214-DEEC6CAB3EDC}" srcOrd="0" destOrd="0" presId="urn:microsoft.com/office/officeart/2005/8/layout/orgChart1"/>
    <dgm:cxn modelId="{FCEF02E0-D7B9-4E85-B3A3-CD28FE003B8E}" type="presParOf" srcId="{667EDD32-89B6-4E0B-8214-DEEC6CAB3EDC}" destId="{AD22263A-C9EC-43F2-9070-8BEDCE9FD1A2}" srcOrd="0" destOrd="0" presId="urn:microsoft.com/office/officeart/2005/8/layout/orgChart1"/>
    <dgm:cxn modelId="{5333A049-8F80-47F6-8051-44D47A84F1DF}" type="presParOf" srcId="{667EDD32-89B6-4E0B-8214-DEEC6CAB3EDC}" destId="{B9FECCC0-6424-41F1-89CF-B31CFE499794}" srcOrd="1" destOrd="0" presId="urn:microsoft.com/office/officeart/2005/8/layout/orgChart1"/>
    <dgm:cxn modelId="{52C0651C-6D62-4F72-B204-98A2FCA55516}" type="presParOf" srcId="{2170411E-8D23-49F6-A5F5-4F94BF9A7771}" destId="{6C2C5C8F-C397-43A4-A6FD-81F8AD70D9E5}" srcOrd="1" destOrd="0" presId="urn:microsoft.com/office/officeart/2005/8/layout/orgChart1"/>
    <dgm:cxn modelId="{2C5B42FD-7A20-4CD8-BCF2-6E7D579A1515}" type="presParOf" srcId="{2170411E-8D23-49F6-A5F5-4F94BF9A7771}" destId="{76C8BB01-A623-4F9B-AA2A-4DF98B160BDE}" srcOrd="2" destOrd="0" presId="urn:microsoft.com/office/officeart/2005/8/layout/orgChart1"/>
    <dgm:cxn modelId="{D9ABFFA6-88CC-4E76-BE80-42DAA16ED429}" type="presParOf" srcId="{842E4B88-CB72-4D97-BC69-896CFEFA3324}" destId="{D3109333-6319-4C3E-A2CF-6E4E6A567D2F}" srcOrd="2" destOrd="0" presId="urn:microsoft.com/office/officeart/2005/8/layout/orgChart1"/>
    <dgm:cxn modelId="{C29F2D29-5300-4E19-A14B-D105672203BE}" type="presParOf" srcId="{C25CB5CE-4774-4BFE-B891-A218D6F25EAE}" destId="{35877318-FA11-4A81-BDAD-DCA3A65E59F9}" srcOrd="4" destOrd="0" presId="urn:microsoft.com/office/officeart/2005/8/layout/orgChart1"/>
    <dgm:cxn modelId="{AE152607-916A-442D-9385-05CA160643A5}" type="presParOf" srcId="{C25CB5CE-4774-4BFE-B891-A218D6F25EAE}" destId="{49F8B6AA-892B-45BF-B3F5-74FDF497DED5}" srcOrd="5" destOrd="0" presId="urn:microsoft.com/office/officeart/2005/8/layout/orgChart1"/>
    <dgm:cxn modelId="{687000E2-299E-4422-B996-3200575A8EA3}" type="presParOf" srcId="{49F8B6AA-892B-45BF-B3F5-74FDF497DED5}" destId="{3B2848D4-337B-4A48-A550-907E498F73AF}" srcOrd="0" destOrd="0" presId="urn:microsoft.com/office/officeart/2005/8/layout/orgChart1"/>
    <dgm:cxn modelId="{D5B35FAE-AB41-4854-83E5-26E28A75D778}" type="presParOf" srcId="{3B2848D4-337B-4A48-A550-907E498F73AF}" destId="{A1167AEB-6C2F-4080-A073-B64E1F7BDBC9}" srcOrd="0" destOrd="0" presId="urn:microsoft.com/office/officeart/2005/8/layout/orgChart1"/>
    <dgm:cxn modelId="{EABFD089-3A08-4D6D-A227-A3B7382A412C}" type="presParOf" srcId="{3B2848D4-337B-4A48-A550-907E498F73AF}" destId="{4A39BADE-F302-4A2D-93EF-2AD2089F7221}" srcOrd="1" destOrd="0" presId="urn:microsoft.com/office/officeart/2005/8/layout/orgChart1"/>
    <dgm:cxn modelId="{1528F686-6683-4943-8B53-DDE6F5A88D31}" type="presParOf" srcId="{49F8B6AA-892B-45BF-B3F5-74FDF497DED5}" destId="{B960B964-AB6E-41B1-BA7E-BB1DA17D77DB}" srcOrd="1" destOrd="0" presId="urn:microsoft.com/office/officeart/2005/8/layout/orgChart1"/>
    <dgm:cxn modelId="{2CFEF964-8CB9-41CD-8756-BADB7B19B2F4}" type="presParOf" srcId="{B960B964-AB6E-41B1-BA7E-BB1DA17D77DB}" destId="{710A2F93-3113-44DB-BBAC-728B09597500}" srcOrd="0" destOrd="0" presId="urn:microsoft.com/office/officeart/2005/8/layout/orgChart1"/>
    <dgm:cxn modelId="{174A0EDC-9DA4-4A71-9193-1E837EC23215}" type="presParOf" srcId="{B960B964-AB6E-41B1-BA7E-BB1DA17D77DB}" destId="{B2D0B912-9B77-4AF8-9BF3-C407C4DC6447}" srcOrd="1" destOrd="0" presId="urn:microsoft.com/office/officeart/2005/8/layout/orgChart1"/>
    <dgm:cxn modelId="{ED602B10-8E1C-4793-B3F7-F594AC4AFA06}" type="presParOf" srcId="{B2D0B912-9B77-4AF8-9BF3-C407C4DC6447}" destId="{E70E7CFB-19DF-4988-80D9-183E1342B6C9}" srcOrd="0" destOrd="0" presId="urn:microsoft.com/office/officeart/2005/8/layout/orgChart1"/>
    <dgm:cxn modelId="{C2977D36-E6B3-4844-AA45-84DE51960031}" type="presParOf" srcId="{E70E7CFB-19DF-4988-80D9-183E1342B6C9}" destId="{D38C4621-0AD0-4BF9-8DF9-B20060CDB391}" srcOrd="0" destOrd="0" presId="urn:microsoft.com/office/officeart/2005/8/layout/orgChart1"/>
    <dgm:cxn modelId="{CCE8BA54-7C6B-438F-9708-6897293615F7}" type="presParOf" srcId="{E70E7CFB-19DF-4988-80D9-183E1342B6C9}" destId="{3B366371-9F55-4680-AA39-F497835FB01D}" srcOrd="1" destOrd="0" presId="urn:microsoft.com/office/officeart/2005/8/layout/orgChart1"/>
    <dgm:cxn modelId="{6321624A-49D3-455B-8379-C85F4E842FDF}" type="presParOf" srcId="{B2D0B912-9B77-4AF8-9BF3-C407C4DC6447}" destId="{AF1BCD80-8861-4CF7-925A-AC6444F81772}" srcOrd="1" destOrd="0" presId="urn:microsoft.com/office/officeart/2005/8/layout/orgChart1"/>
    <dgm:cxn modelId="{B811919D-90F2-4FE1-8FBF-681F08231E99}" type="presParOf" srcId="{B2D0B912-9B77-4AF8-9BF3-C407C4DC6447}" destId="{7D95225B-7697-43C6-B896-D264FCE303CA}" srcOrd="2" destOrd="0" presId="urn:microsoft.com/office/officeart/2005/8/layout/orgChart1"/>
    <dgm:cxn modelId="{F68199CF-1138-43B8-B491-9C9698B7F248}" type="presParOf" srcId="{49F8B6AA-892B-45BF-B3F5-74FDF497DED5}" destId="{9FADADB9-5591-46D6-B86D-3EB5C12BB9B9}" srcOrd="2" destOrd="0" presId="urn:microsoft.com/office/officeart/2005/8/layout/orgChart1"/>
    <dgm:cxn modelId="{DE25AB81-E1CB-4883-AD2A-80423645D963}" type="presParOf" srcId="{2EDA6803-CA4C-42CD-93F3-769AE2556599}" destId="{D2F97F8E-03F6-4A25-B7D0-477D8B4B055B}" srcOrd="2" destOrd="0" presId="urn:microsoft.com/office/officeart/2005/8/layout/orgChart1"/>
    <dgm:cxn modelId="{216A6D0C-0A9A-4264-9FDB-372070F1E751}" type="presParOf" srcId="{882784A0-730F-4817-9BF2-8C34392ADFFF}" destId="{62AD8EDA-2674-471F-95EE-946789486750}" srcOrd="2" destOrd="0" presId="urn:microsoft.com/office/officeart/2005/8/layout/orgChart1"/>
    <dgm:cxn modelId="{9B0192BC-5156-4070-BF13-7E9AC0342FBF}" type="presParOf" srcId="{23797455-6C4F-4ABA-B9CF-00B9AD2A7B08}" destId="{5E7198D4-339C-4971-9CD9-95D382E79C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4AF58E-FBEF-4892-92E0-4F20F7933AA1}" type="doc">
      <dgm:prSet loTypeId="urn:microsoft.com/office/officeart/2005/8/layout/orgChart1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57BE385-90A6-43E7-9329-54D73519F851}">
      <dgm:prSet phldrT="[文字]"/>
      <dgm:spPr/>
      <dgm:t>
        <a:bodyPr/>
        <a:lstStyle/>
        <a:p>
          <a:r>
            <a:rPr lang="zh-TW" altLang="en-US" dirty="0" smtClean="0"/>
            <a:t>引入函式</a:t>
          </a:r>
          <a:endParaRPr lang="zh-TW" altLang="en-US" dirty="0"/>
        </a:p>
      </dgm:t>
    </dgm:pt>
    <dgm:pt modelId="{1C63A1A8-8B09-4DBD-A0E5-57EA4BFAD7D6}" type="parTrans" cxnId="{2CE85FCE-FA6D-4EDF-B52B-CC1166360EC5}">
      <dgm:prSet/>
      <dgm:spPr/>
      <dgm:t>
        <a:bodyPr/>
        <a:lstStyle/>
        <a:p>
          <a:endParaRPr lang="zh-TW" altLang="en-US"/>
        </a:p>
      </dgm:t>
    </dgm:pt>
    <dgm:pt modelId="{EE924643-DB55-41E5-BF3A-F6712CDAFABE}" type="sibTrans" cxnId="{2CE85FCE-FA6D-4EDF-B52B-CC1166360EC5}">
      <dgm:prSet/>
      <dgm:spPr/>
      <dgm:t>
        <a:bodyPr/>
        <a:lstStyle/>
        <a:p>
          <a:endParaRPr lang="zh-TW" altLang="en-US"/>
        </a:p>
      </dgm:t>
    </dgm:pt>
    <dgm:pt modelId="{142C03D6-08DE-40A6-8A69-D35A5BAD8694}">
      <dgm:prSet phldrT="[文字]"/>
      <dgm:spPr/>
      <dgm:t>
        <a:bodyPr/>
        <a:lstStyle/>
        <a:p>
          <a:r>
            <a:rPr lang="en-US" altLang="zh-TW" dirty="0" err="1" smtClean="0"/>
            <a:t>stdio.h</a:t>
          </a:r>
          <a:endParaRPr lang="zh-TW" altLang="en-US" dirty="0"/>
        </a:p>
      </dgm:t>
    </dgm:pt>
    <dgm:pt modelId="{FB9CBE6E-DB63-4DA5-A6E0-DBA6B65A3EB9}" type="parTrans" cxnId="{5CE79A24-3230-4F92-96E0-7D8C355DD8CD}">
      <dgm:prSet/>
      <dgm:spPr/>
      <dgm:t>
        <a:bodyPr/>
        <a:lstStyle/>
        <a:p>
          <a:endParaRPr lang="zh-TW" altLang="en-US"/>
        </a:p>
      </dgm:t>
    </dgm:pt>
    <dgm:pt modelId="{CD71BB23-46FA-4EC4-B853-882C99C3B090}" type="sibTrans" cxnId="{5CE79A24-3230-4F92-96E0-7D8C355DD8CD}">
      <dgm:prSet/>
      <dgm:spPr/>
      <dgm:t>
        <a:bodyPr/>
        <a:lstStyle/>
        <a:p>
          <a:endParaRPr lang="zh-TW" altLang="en-US"/>
        </a:p>
      </dgm:t>
    </dgm:pt>
    <dgm:pt modelId="{456A516D-CBAA-4111-8672-7DBD9EDB1FF8}">
      <dgm:prSet phldrT="[文字]"/>
      <dgm:spPr/>
      <dgm:t>
        <a:bodyPr/>
        <a:lstStyle/>
        <a:p>
          <a:r>
            <a:rPr lang="en-US" altLang="zh-TW" dirty="0" err="1" smtClean="0"/>
            <a:t>stdlib.h</a:t>
          </a:r>
          <a:endParaRPr lang="zh-TW" altLang="en-US" dirty="0"/>
        </a:p>
      </dgm:t>
    </dgm:pt>
    <dgm:pt modelId="{312701DD-5BBD-4479-BA58-A4AA5FDB2F62}" type="parTrans" cxnId="{EA7F37DE-B7CD-4DB0-ADD8-27939A9D86F0}">
      <dgm:prSet/>
      <dgm:spPr/>
      <dgm:t>
        <a:bodyPr/>
        <a:lstStyle/>
        <a:p>
          <a:endParaRPr lang="zh-TW" altLang="en-US"/>
        </a:p>
      </dgm:t>
    </dgm:pt>
    <dgm:pt modelId="{46F44A70-8642-44BB-9304-58B7BAEC1B54}" type="sibTrans" cxnId="{EA7F37DE-B7CD-4DB0-ADD8-27939A9D86F0}">
      <dgm:prSet/>
      <dgm:spPr/>
      <dgm:t>
        <a:bodyPr/>
        <a:lstStyle/>
        <a:p>
          <a:endParaRPr lang="zh-TW" altLang="en-US"/>
        </a:p>
      </dgm:t>
    </dgm:pt>
    <dgm:pt modelId="{899369D9-AB87-46B0-9556-5FD599714E00}">
      <dgm:prSet phldrT="[文字]"/>
      <dgm:spPr/>
      <dgm:t>
        <a:bodyPr/>
        <a:lstStyle/>
        <a:p>
          <a:r>
            <a:rPr lang="en-US" altLang="zh-TW" dirty="0" err="1" smtClean="0"/>
            <a:t>time.h</a:t>
          </a:r>
          <a:endParaRPr lang="zh-TW" altLang="en-US" dirty="0"/>
        </a:p>
      </dgm:t>
    </dgm:pt>
    <dgm:pt modelId="{C97CD53F-020E-454B-B3BE-89BA1AA33097}" type="sibTrans" cxnId="{D83172CC-C3B0-4E9F-B075-47EB99C10742}">
      <dgm:prSet/>
      <dgm:spPr/>
      <dgm:t>
        <a:bodyPr/>
        <a:lstStyle/>
        <a:p>
          <a:endParaRPr lang="zh-TW" altLang="en-US"/>
        </a:p>
      </dgm:t>
    </dgm:pt>
    <dgm:pt modelId="{C7F21537-D345-40B7-A675-DF9C01589F6D}" type="parTrans" cxnId="{D83172CC-C3B0-4E9F-B075-47EB99C10742}">
      <dgm:prSet/>
      <dgm:spPr/>
      <dgm:t>
        <a:bodyPr/>
        <a:lstStyle/>
        <a:p>
          <a:endParaRPr lang="zh-TW" altLang="en-US"/>
        </a:p>
      </dgm:t>
    </dgm:pt>
    <dgm:pt modelId="{22E09592-440A-4D30-B181-2E90B1A1C943}">
      <dgm:prSet phldrT="[文字]"/>
      <dgm:spPr/>
      <dgm:t>
        <a:bodyPr/>
        <a:lstStyle/>
        <a:p>
          <a:r>
            <a:rPr lang="zh-TW" altLang="en-US" dirty="0" smtClean="0"/>
            <a:t>獲取系統時間用來當作</a:t>
          </a:r>
          <a:r>
            <a:rPr lang="en-US" altLang="zh-TW" dirty="0" err="1" smtClean="0"/>
            <a:t>srand</a:t>
          </a:r>
          <a:r>
            <a:rPr lang="en-US" altLang="zh-TW" dirty="0" smtClean="0"/>
            <a:t>()</a:t>
          </a:r>
          <a:r>
            <a:rPr lang="zh-TW" altLang="en-US" dirty="0" smtClean="0"/>
            <a:t>的亂數種子</a:t>
          </a:r>
          <a:endParaRPr lang="zh-TW" altLang="en-US" dirty="0"/>
        </a:p>
      </dgm:t>
    </dgm:pt>
    <dgm:pt modelId="{AF160B82-A72E-4A0E-AA53-F5C51BB3ED08}" type="parTrans" cxnId="{45C4A7C0-BC6A-434D-AEB7-B4FF9564522E}">
      <dgm:prSet/>
      <dgm:spPr/>
      <dgm:t>
        <a:bodyPr/>
        <a:lstStyle/>
        <a:p>
          <a:endParaRPr lang="zh-TW" altLang="en-US"/>
        </a:p>
      </dgm:t>
    </dgm:pt>
    <dgm:pt modelId="{A144E103-2AEB-4EEB-B3D3-EF8B36EE33D4}" type="sibTrans" cxnId="{45C4A7C0-BC6A-434D-AEB7-B4FF9564522E}">
      <dgm:prSet/>
      <dgm:spPr/>
      <dgm:t>
        <a:bodyPr/>
        <a:lstStyle/>
        <a:p>
          <a:endParaRPr lang="zh-TW" altLang="en-US"/>
        </a:p>
      </dgm:t>
    </dgm:pt>
    <dgm:pt modelId="{73019FE5-696C-45FD-B2D4-20A68D2B40A5}">
      <dgm:prSet phldrT="[文字]"/>
      <dgm:spPr/>
      <dgm:t>
        <a:bodyPr/>
        <a:lstStyle/>
        <a:p>
          <a:r>
            <a:rPr lang="zh-TW" altLang="en-US" dirty="0" smtClean="0"/>
            <a:t>使用</a:t>
          </a:r>
          <a:r>
            <a:rPr lang="en-US" altLang="zh-TW" dirty="0" err="1" smtClean="0"/>
            <a:t>srand</a:t>
          </a:r>
          <a:r>
            <a:rPr lang="en-US" altLang="zh-TW" dirty="0" smtClean="0"/>
            <a:t>()</a:t>
          </a:r>
          <a:r>
            <a:rPr lang="zh-TW" altLang="en-US" dirty="0" smtClean="0"/>
            <a:t>來產生亂數</a:t>
          </a:r>
          <a:endParaRPr lang="zh-TW" altLang="en-US" dirty="0"/>
        </a:p>
      </dgm:t>
    </dgm:pt>
    <dgm:pt modelId="{DD963411-B7BF-4486-A7CB-F57EDB77958F}" type="parTrans" cxnId="{19D63441-036D-42BC-A8BE-A83A7015CE7D}">
      <dgm:prSet/>
      <dgm:spPr/>
      <dgm:t>
        <a:bodyPr/>
        <a:lstStyle/>
        <a:p>
          <a:endParaRPr lang="zh-TW" altLang="en-US"/>
        </a:p>
      </dgm:t>
    </dgm:pt>
    <dgm:pt modelId="{B00C0960-7DFF-4324-BFAE-9A293E3975DA}" type="sibTrans" cxnId="{19D63441-036D-42BC-A8BE-A83A7015CE7D}">
      <dgm:prSet/>
      <dgm:spPr/>
      <dgm:t>
        <a:bodyPr/>
        <a:lstStyle/>
        <a:p>
          <a:endParaRPr lang="zh-TW" altLang="en-US"/>
        </a:p>
      </dgm:t>
    </dgm:pt>
    <dgm:pt modelId="{765EDA04-E68B-4544-9877-0D29E63103EC}">
      <dgm:prSet phldrT="[文字]"/>
      <dgm:spPr/>
      <dgm:t>
        <a:bodyPr/>
        <a:lstStyle/>
        <a:p>
          <a:r>
            <a:rPr lang="en-US" altLang="zh-TW" dirty="0" err="1" smtClean="0"/>
            <a:t>printf</a:t>
          </a:r>
          <a:r>
            <a:rPr lang="en-US" altLang="zh-TW" dirty="0" smtClean="0"/>
            <a:t>()</a:t>
          </a:r>
          <a:r>
            <a:rPr lang="zh-TW" altLang="en-US" dirty="0" smtClean="0"/>
            <a:t>顯示選項</a:t>
          </a:r>
          <a:endParaRPr lang="zh-TW" altLang="en-US" dirty="0"/>
        </a:p>
      </dgm:t>
    </dgm:pt>
    <dgm:pt modelId="{8294DB30-7CA8-422D-804B-CBA4C8274435}" type="parTrans" cxnId="{F4945FDB-2588-41E6-AF26-B0AC9E07BD43}">
      <dgm:prSet/>
      <dgm:spPr/>
      <dgm:t>
        <a:bodyPr/>
        <a:lstStyle/>
        <a:p>
          <a:endParaRPr lang="zh-TW" altLang="en-US"/>
        </a:p>
      </dgm:t>
    </dgm:pt>
    <dgm:pt modelId="{88C87FB8-515E-488A-B8D9-4751315B9E05}" type="sibTrans" cxnId="{F4945FDB-2588-41E6-AF26-B0AC9E07BD43}">
      <dgm:prSet/>
      <dgm:spPr/>
      <dgm:t>
        <a:bodyPr/>
        <a:lstStyle/>
        <a:p>
          <a:endParaRPr lang="zh-TW" altLang="en-US"/>
        </a:p>
      </dgm:t>
    </dgm:pt>
    <dgm:pt modelId="{64799E1F-7C87-4446-B1C6-7D641EF13C9D}">
      <dgm:prSet phldrT="[文字]"/>
      <dgm:spPr/>
      <dgm:t>
        <a:bodyPr/>
        <a:lstStyle/>
        <a:p>
          <a:r>
            <a:rPr lang="en-US" altLang="zh-TW" dirty="0" err="1" smtClean="0"/>
            <a:t>Scanf</a:t>
          </a:r>
          <a:r>
            <a:rPr lang="en-US" altLang="zh-TW" dirty="0" smtClean="0"/>
            <a:t>()</a:t>
          </a:r>
          <a:r>
            <a:rPr lang="zh-TW" altLang="en-US" dirty="0" smtClean="0"/>
            <a:t>讀取輸入資料</a:t>
          </a:r>
          <a:endParaRPr lang="en-US" altLang="zh-TW" dirty="0" smtClean="0"/>
        </a:p>
      </dgm:t>
    </dgm:pt>
    <dgm:pt modelId="{5407418C-0991-4486-80DF-475F5DFC26CC}" type="parTrans" cxnId="{AB4DD658-C58C-4337-BFC2-7432B441EC50}">
      <dgm:prSet/>
      <dgm:spPr/>
      <dgm:t>
        <a:bodyPr/>
        <a:lstStyle/>
        <a:p>
          <a:endParaRPr lang="zh-TW" altLang="en-US"/>
        </a:p>
      </dgm:t>
    </dgm:pt>
    <dgm:pt modelId="{284BE1B3-C84B-4F77-83AA-74ECFE060C6E}" type="sibTrans" cxnId="{AB4DD658-C58C-4337-BFC2-7432B441EC50}">
      <dgm:prSet/>
      <dgm:spPr/>
      <dgm:t>
        <a:bodyPr/>
        <a:lstStyle/>
        <a:p>
          <a:endParaRPr lang="zh-TW" altLang="en-US"/>
        </a:p>
      </dgm:t>
    </dgm:pt>
    <dgm:pt modelId="{FFE7D2CF-0D12-463D-963E-490454BAB89F}">
      <dgm:prSet phldrT="[文字]"/>
      <dgm:spPr/>
      <dgm:t>
        <a:bodyPr/>
        <a:lstStyle/>
        <a:p>
          <a:r>
            <a:rPr lang="en-US" altLang="zh-TW" dirty="0" smtClean="0"/>
            <a:t>If()</a:t>
          </a:r>
          <a:r>
            <a:rPr lang="zh-TW" altLang="en-US" dirty="0" smtClean="0"/>
            <a:t>判斷輸出的數字</a:t>
          </a:r>
          <a:endParaRPr lang="en-US" altLang="zh-TW" dirty="0" smtClean="0"/>
        </a:p>
      </dgm:t>
    </dgm:pt>
    <dgm:pt modelId="{822AF4A2-88CA-43E0-B886-A0A0D795847B}" type="parTrans" cxnId="{27ACFC4B-2E93-4BD7-8FD7-E027FEEA4C89}">
      <dgm:prSet/>
      <dgm:spPr/>
      <dgm:t>
        <a:bodyPr/>
        <a:lstStyle/>
        <a:p>
          <a:endParaRPr lang="zh-TW" altLang="en-US"/>
        </a:p>
      </dgm:t>
    </dgm:pt>
    <dgm:pt modelId="{D383A060-B4C0-406F-AFBD-2278E11D36F9}" type="sibTrans" cxnId="{27ACFC4B-2E93-4BD7-8FD7-E027FEEA4C89}">
      <dgm:prSet/>
      <dgm:spPr/>
      <dgm:t>
        <a:bodyPr/>
        <a:lstStyle/>
        <a:p>
          <a:endParaRPr lang="zh-TW" altLang="en-US"/>
        </a:p>
      </dgm:t>
    </dgm:pt>
    <dgm:pt modelId="{2C5DDD3F-783D-43A8-A356-3890AA2BD555}">
      <dgm:prSet phldrT="[文字]"/>
      <dgm:spPr/>
      <dgm:t>
        <a:bodyPr/>
        <a:lstStyle/>
        <a:p>
          <a:r>
            <a:rPr lang="en-US" altLang="zh-TW" dirty="0" smtClean="0"/>
            <a:t>do…while()</a:t>
          </a:r>
          <a:r>
            <a:rPr lang="zh-TW" altLang="en-US" dirty="0" smtClean="0"/>
            <a:t>判斷遊戲是否繼續</a:t>
          </a:r>
          <a:endParaRPr lang="zh-TW" altLang="en-US" dirty="0"/>
        </a:p>
      </dgm:t>
    </dgm:pt>
    <dgm:pt modelId="{A20B21A9-6594-4E8B-84D1-E1A933D58A76}" type="parTrans" cxnId="{2F9C0893-DCA2-4CEF-91D3-A464B0BE2706}">
      <dgm:prSet/>
      <dgm:spPr/>
      <dgm:t>
        <a:bodyPr/>
        <a:lstStyle/>
        <a:p>
          <a:endParaRPr lang="zh-TW" altLang="en-US"/>
        </a:p>
      </dgm:t>
    </dgm:pt>
    <dgm:pt modelId="{67AFF082-BAD1-4CC8-BA0A-24F9EC354493}" type="sibTrans" cxnId="{2F9C0893-DCA2-4CEF-91D3-A464B0BE2706}">
      <dgm:prSet/>
      <dgm:spPr/>
      <dgm:t>
        <a:bodyPr/>
        <a:lstStyle/>
        <a:p>
          <a:endParaRPr lang="zh-TW" altLang="en-US"/>
        </a:p>
      </dgm:t>
    </dgm:pt>
    <dgm:pt modelId="{E7CF4C7A-380B-4027-B7AB-BE69CD619C88}">
      <dgm:prSet phldrT="[文字]"/>
      <dgm:spPr/>
      <dgm:t>
        <a:bodyPr/>
        <a:lstStyle/>
        <a:p>
          <a:r>
            <a:rPr lang="en-US" altLang="zh-TW" dirty="0" smtClean="0"/>
            <a:t>while()</a:t>
          </a:r>
          <a:r>
            <a:rPr lang="zh-TW" altLang="en-US" dirty="0" smtClean="0"/>
            <a:t>判斷遊戲是否結束</a:t>
          </a:r>
          <a:endParaRPr lang="zh-TW" altLang="en-US" dirty="0"/>
        </a:p>
      </dgm:t>
    </dgm:pt>
    <dgm:pt modelId="{B57CEE1F-A3E0-4B23-AC11-A3514C9C78F1}" type="parTrans" cxnId="{ADB899DE-CC63-4E86-A1D2-65473FEC9C8D}">
      <dgm:prSet/>
      <dgm:spPr/>
      <dgm:t>
        <a:bodyPr/>
        <a:lstStyle/>
        <a:p>
          <a:endParaRPr lang="zh-TW" altLang="en-US"/>
        </a:p>
      </dgm:t>
    </dgm:pt>
    <dgm:pt modelId="{73B88BD6-160F-4BAB-9D82-78DCDB32DF18}" type="sibTrans" cxnId="{ADB899DE-CC63-4E86-A1D2-65473FEC9C8D}">
      <dgm:prSet/>
      <dgm:spPr/>
      <dgm:t>
        <a:bodyPr/>
        <a:lstStyle/>
        <a:p>
          <a:endParaRPr lang="zh-TW" altLang="en-US"/>
        </a:p>
      </dgm:t>
    </dgm:pt>
    <dgm:pt modelId="{761F7815-EA79-422C-B05A-68EFE4FCFCDB}" type="pres">
      <dgm:prSet presAssocID="{4D4AF58E-FBEF-4892-92E0-4F20F7933A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3797455-6C4F-4ABA-B9CF-00B9AD2A7B08}" type="pres">
      <dgm:prSet presAssocID="{857BE385-90A6-43E7-9329-54D73519F851}" presName="hierRoot1" presStyleCnt="0">
        <dgm:presLayoutVars>
          <dgm:hierBranch val="init"/>
        </dgm:presLayoutVars>
      </dgm:prSet>
      <dgm:spPr/>
    </dgm:pt>
    <dgm:pt modelId="{DBBC8126-B55A-4630-B5CD-CE8638B84A24}" type="pres">
      <dgm:prSet presAssocID="{857BE385-90A6-43E7-9329-54D73519F851}" presName="rootComposite1" presStyleCnt="0"/>
      <dgm:spPr/>
    </dgm:pt>
    <dgm:pt modelId="{ADC75A6D-9EEF-44E0-8B67-7870FD52EEFD}" type="pres">
      <dgm:prSet presAssocID="{857BE385-90A6-43E7-9329-54D73519F85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E33B9B2-991D-4275-8999-9CCD6EF15C5C}" type="pres">
      <dgm:prSet presAssocID="{857BE385-90A6-43E7-9329-54D73519F85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A61CC863-9B90-4D82-A8C0-C0A770FB956F}" type="pres">
      <dgm:prSet presAssocID="{857BE385-90A6-43E7-9329-54D73519F851}" presName="hierChild2" presStyleCnt="0"/>
      <dgm:spPr/>
    </dgm:pt>
    <dgm:pt modelId="{8B9CEAE8-52C2-427F-8592-6616753E43E5}" type="pres">
      <dgm:prSet presAssocID="{A20B21A9-6594-4E8B-84D1-E1A933D58A76}" presName="Name37" presStyleLbl="parChTrans1D2" presStyleIdx="0" presStyleCnt="1"/>
      <dgm:spPr/>
      <dgm:t>
        <a:bodyPr/>
        <a:lstStyle/>
        <a:p>
          <a:endParaRPr lang="zh-TW" altLang="en-US"/>
        </a:p>
      </dgm:t>
    </dgm:pt>
    <dgm:pt modelId="{882784A0-730F-4817-9BF2-8C34392ADFFF}" type="pres">
      <dgm:prSet presAssocID="{2C5DDD3F-783D-43A8-A356-3890AA2BD555}" presName="hierRoot2" presStyleCnt="0">
        <dgm:presLayoutVars>
          <dgm:hierBranch val="init"/>
        </dgm:presLayoutVars>
      </dgm:prSet>
      <dgm:spPr/>
    </dgm:pt>
    <dgm:pt modelId="{2F91BC74-49F3-40DE-B471-C1A3AB71991B}" type="pres">
      <dgm:prSet presAssocID="{2C5DDD3F-783D-43A8-A356-3890AA2BD555}" presName="rootComposite" presStyleCnt="0"/>
      <dgm:spPr/>
    </dgm:pt>
    <dgm:pt modelId="{F5A9F1E4-CB27-4CE1-8952-7E0A2210A212}" type="pres">
      <dgm:prSet presAssocID="{2C5DDD3F-783D-43A8-A356-3890AA2BD555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84DFFAA-E44B-455C-ACBF-E137C3275144}" type="pres">
      <dgm:prSet presAssocID="{2C5DDD3F-783D-43A8-A356-3890AA2BD555}" presName="rootConnector" presStyleLbl="node2" presStyleIdx="0" presStyleCnt="1"/>
      <dgm:spPr/>
      <dgm:t>
        <a:bodyPr/>
        <a:lstStyle/>
        <a:p>
          <a:endParaRPr lang="zh-TW" altLang="en-US"/>
        </a:p>
      </dgm:t>
    </dgm:pt>
    <dgm:pt modelId="{9582009B-16AF-4F32-B6C5-45F606907E69}" type="pres">
      <dgm:prSet presAssocID="{2C5DDD3F-783D-43A8-A356-3890AA2BD555}" presName="hierChild4" presStyleCnt="0"/>
      <dgm:spPr/>
    </dgm:pt>
    <dgm:pt modelId="{73D9A869-9DBB-4423-8B96-63C6F0B9B03C}" type="pres">
      <dgm:prSet presAssocID="{B57CEE1F-A3E0-4B23-AC11-A3514C9C78F1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2EDA6803-CA4C-42CD-93F3-769AE2556599}" type="pres">
      <dgm:prSet presAssocID="{E7CF4C7A-380B-4027-B7AB-BE69CD619C88}" presName="hierRoot2" presStyleCnt="0">
        <dgm:presLayoutVars>
          <dgm:hierBranch val="init"/>
        </dgm:presLayoutVars>
      </dgm:prSet>
      <dgm:spPr/>
    </dgm:pt>
    <dgm:pt modelId="{356DF4E4-6E02-469C-8512-8CEA9733CFD5}" type="pres">
      <dgm:prSet presAssocID="{E7CF4C7A-380B-4027-B7AB-BE69CD619C88}" presName="rootComposite" presStyleCnt="0"/>
      <dgm:spPr/>
    </dgm:pt>
    <dgm:pt modelId="{861B5CC3-9F93-4BFF-8F14-BF2C7B404EDA}" type="pres">
      <dgm:prSet presAssocID="{E7CF4C7A-380B-4027-B7AB-BE69CD619C88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97B6832-2BC1-4B3F-8557-36B09E360BCC}" type="pres">
      <dgm:prSet presAssocID="{E7CF4C7A-380B-4027-B7AB-BE69CD619C88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C25CB5CE-4774-4BFE-B891-A218D6F25EAE}" type="pres">
      <dgm:prSet presAssocID="{E7CF4C7A-380B-4027-B7AB-BE69CD619C88}" presName="hierChild4" presStyleCnt="0"/>
      <dgm:spPr/>
    </dgm:pt>
    <dgm:pt modelId="{0B17EB98-864A-46A3-AFF6-0E20941547AA}" type="pres">
      <dgm:prSet presAssocID="{FB9CBE6E-DB63-4DA5-A6E0-DBA6B65A3EB9}" presName="Name37" presStyleLbl="parChTrans1D4" presStyleIdx="0" presStyleCnt="8"/>
      <dgm:spPr/>
      <dgm:t>
        <a:bodyPr/>
        <a:lstStyle/>
        <a:p>
          <a:endParaRPr lang="zh-TW" altLang="en-US"/>
        </a:p>
      </dgm:t>
    </dgm:pt>
    <dgm:pt modelId="{96815AAD-3500-4CDA-A264-E069FB00CBCF}" type="pres">
      <dgm:prSet presAssocID="{142C03D6-08DE-40A6-8A69-D35A5BAD8694}" presName="hierRoot2" presStyleCnt="0">
        <dgm:presLayoutVars>
          <dgm:hierBranch val="init"/>
        </dgm:presLayoutVars>
      </dgm:prSet>
      <dgm:spPr/>
    </dgm:pt>
    <dgm:pt modelId="{9D58C78D-D6E0-45EE-AD86-311343CEF9F0}" type="pres">
      <dgm:prSet presAssocID="{142C03D6-08DE-40A6-8A69-D35A5BAD8694}" presName="rootComposite" presStyleCnt="0"/>
      <dgm:spPr/>
    </dgm:pt>
    <dgm:pt modelId="{44ED0B53-0A69-4848-A192-4952D42DE5C3}" type="pres">
      <dgm:prSet presAssocID="{142C03D6-08DE-40A6-8A69-D35A5BAD8694}" presName="rootText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D9C566-D99F-46F2-98AD-CD477C9DFE3A}" type="pres">
      <dgm:prSet presAssocID="{142C03D6-08DE-40A6-8A69-D35A5BAD8694}" presName="rootConnector" presStyleLbl="node4" presStyleIdx="0" presStyleCnt="8"/>
      <dgm:spPr/>
      <dgm:t>
        <a:bodyPr/>
        <a:lstStyle/>
        <a:p>
          <a:endParaRPr lang="zh-TW" altLang="en-US"/>
        </a:p>
      </dgm:t>
    </dgm:pt>
    <dgm:pt modelId="{E77D8D46-CEBF-4C6A-9282-950D06A3C8FE}" type="pres">
      <dgm:prSet presAssocID="{142C03D6-08DE-40A6-8A69-D35A5BAD8694}" presName="hierChild4" presStyleCnt="0"/>
      <dgm:spPr/>
    </dgm:pt>
    <dgm:pt modelId="{AC0DF231-FDCF-4C44-9096-FDBBE7DBCB4A}" type="pres">
      <dgm:prSet presAssocID="{8294DB30-7CA8-422D-804B-CBA4C8274435}" presName="Name37" presStyleLbl="parChTrans1D4" presStyleIdx="1" presStyleCnt="8"/>
      <dgm:spPr/>
      <dgm:t>
        <a:bodyPr/>
        <a:lstStyle/>
        <a:p>
          <a:endParaRPr lang="zh-TW" altLang="en-US"/>
        </a:p>
      </dgm:t>
    </dgm:pt>
    <dgm:pt modelId="{8AC98641-5D59-4D3E-BA8D-1062A5396CA9}" type="pres">
      <dgm:prSet presAssocID="{765EDA04-E68B-4544-9877-0D29E63103EC}" presName="hierRoot2" presStyleCnt="0">
        <dgm:presLayoutVars>
          <dgm:hierBranch val="init"/>
        </dgm:presLayoutVars>
      </dgm:prSet>
      <dgm:spPr/>
    </dgm:pt>
    <dgm:pt modelId="{868E771E-5423-4BEA-8EE0-9786C40882E1}" type="pres">
      <dgm:prSet presAssocID="{765EDA04-E68B-4544-9877-0D29E63103EC}" presName="rootComposite" presStyleCnt="0"/>
      <dgm:spPr/>
    </dgm:pt>
    <dgm:pt modelId="{2EC78905-216E-4D5A-8336-92CCFCC33C0F}" type="pres">
      <dgm:prSet presAssocID="{765EDA04-E68B-4544-9877-0D29E63103EC}" presName="rootText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738A18A-7E6B-4A1B-A4FE-6AE86F921F71}" type="pres">
      <dgm:prSet presAssocID="{765EDA04-E68B-4544-9877-0D29E63103EC}" presName="rootConnector" presStyleLbl="node4" presStyleIdx="1" presStyleCnt="8"/>
      <dgm:spPr/>
      <dgm:t>
        <a:bodyPr/>
        <a:lstStyle/>
        <a:p>
          <a:endParaRPr lang="zh-TW" altLang="en-US"/>
        </a:p>
      </dgm:t>
    </dgm:pt>
    <dgm:pt modelId="{30F55B6E-0FBE-4DEA-84EE-CA17BDB7ECDD}" type="pres">
      <dgm:prSet presAssocID="{765EDA04-E68B-4544-9877-0D29E63103EC}" presName="hierChild4" presStyleCnt="0"/>
      <dgm:spPr/>
    </dgm:pt>
    <dgm:pt modelId="{D2DC9A58-7F00-4F51-A982-F73DB61D594D}" type="pres">
      <dgm:prSet presAssocID="{765EDA04-E68B-4544-9877-0D29E63103EC}" presName="hierChild5" presStyleCnt="0"/>
      <dgm:spPr/>
    </dgm:pt>
    <dgm:pt modelId="{5A4FFC20-8A5E-487C-9A5A-45B7F090D95D}" type="pres">
      <dgm:prSet presAssocID="{5407418C-0991-4486-80DF-475F5DFC26CC}" presName="Name37" presStyleLbl="parChTrans1D4" presStyleIdx="2" presStyleCnt="8"/>
      <dgm:spPr/>
      <dgm:t>
        <a:bodyPr/>
        <a:lstStyle/>
        <a:p>
          <a:endParaRPr lang="zh-TW" altLang="en-US"/>
        </a:p>
      </dgm:t>
    </dgm:pt>
    <dgm:pt modelId="{60AB9DA5-A5DB-4A99-8121-7D0944D0CCF9}" type="pres">
      <dgm:prSet presAssocID="{64799E1F-7C87-4446-B1C6-7D641EF13C9D}" presName="hierRoot2" presStyleCnt="0">
        <dgm:presLayoutVars>
          <dgm:hierBranch val="init"/>
        </dgm:presLayoutVars>
      </dgm:prSet>
      <dgm:spPr/>
    </dgm:pt>
    <dgm:pt modelId="{0EF28D80-1800-49BC-80B0-FD8B8815CFE8}" type="pres">
      <dgm:prSet presAssocID="{64799E1F-7C87-4446-B1C6-7D641EF13C9D}" presName="rootComposite" presStyleCnt="0"/>
      <dgm:spPr/>
    </dgm:pt>
    <dgm:pt modelId="{E83BABCE-343B-48C3-9CB9-11D7F632BF1C}" type="pres">
      <dgm:prSet presAssocID="{64799E1F-7C87-4446-B1C6-7D641EF13C9D}" presName="rootText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BC57B52-5AEB-45AA-BA31-FFDDE7D6EAC5}" type="pres">
      <dgm:prSet presAssocID="{64799E1F-7C87-4446-B1C6-7D641EF13C9D}" presName="rootConnector" presStyleLbl="node4" presStyleIdx="2" presStyleCnt="8"/>
      <dgm:spPr/>
      <dgm:t>
        <a:bodyPr/>
        <a:lstStyle/>
        <a:p>
          <a:endParaRPr lang="zh-TW" altLang="en-US"/>
        </a:p>
      </dgm:t>
    </dgm:pt>
    <dgm:pt modelId="{D961D844-1E2B-406D-849B-3F80C5A91892}" type="pres">
      <dgm:prSet presAssocID="{64799E1F-7C87-4446-B1C6-7D641EF13C9D}" presName="hierChild4" presStyleCnt="0"/>
      <dgm:spPr/>
    </dgm:pt>
    <dgm:pt modelId="{5AF0D477-C608-4B1B-86C0-25F85FC6D9C5}" type="pres">
      <dgm:prSet presAssocID="{64799E1F-7C87-4446-B1C6-7D641EF13C9D}" presName="hierChild5" presStyleCnt="0"/>
      <dgm:spPr/>
    </dgm:pt>
    <dgm:pt modelId="{39A3D8A7-43BD-439E-B7A0-E50C761C3039}" type="pres">
      <dgm:prSet presAssocID="{822AF4A2-88CA-43E0-B886-A0A0D795847B}" presName="Name37" presStyleLbl="parChTrans1D4" presStyleIdx="3" presStyleCnt="8"/>
      <dgm:spPr/>
      <dgm:t>
        <a:bodyPr/>
        <a:lstStyle/>
        <a:p>
          <a:endParaRPr lang="zh-TW" altLang="en-US"/>
        </a:p>
      </dgm:t>
    </dgm:pt>
    <dgm:pt modelId="{46B054F5-E712-45BA-984E-5D7F2D0515E9}" type="pres">
      <dgm:prSet presAssocID="{FFE7D2CF-0D12-463D-963E-490454BAB89F}" presName="hierRoot2" presStyleCnt="0">
        <dgm:presLayoutVars>
          <dgm:hierBranch val="init"/>
        </dgm:presLayoutVars>
      </dgm:prSet>
      <dgm:spPr/>
    </dgm:pt>
    <dgm:pt modelId="{DA87FC0F-ABB0-4E99-98FA-9C8969C8EC49}" type="pres">
      <dgm:prSet presAssocID="{FFE7D2CF-0D12-463D-963E-490454BAB89F}" presName="rootComposite" presStyleCnt="0"/>
      <dgm:spPr/>
    </dgm:pt>
    <dgm:pt modelId="{2345BC65-30A1-4AC4-94AD-D2229C04000D}" type="pres">
      <dgm:prSet presAssocID="{FFE7D2CF-0D12-463D-963E-490454BAB89F}" presName="rootText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EB946F-C01C-4FFE-8D73-6DF5010603C8}" type="pres">
      <dgm:prSet presAssocID="{FFE7D2CF-0D12-463D-963E-490454BAB89F}" presName="rootConnector" presStyleLbl="node4" presStyleIdx="3" presStyleCnt="8"/>
      <dgm:spPr/>
      <dgm:t>
        <a:bodyPr/>
        <a:lstStyle/>
        <a:p>
          <a:endParaRPr lang="zh-TW" altLang="en-US"/>
        </a:p>
      </dgm:t>
    </dgm:pt>
    <dgm:pt modelId="{2144B8DA-7FE4-42B0-A643-34E3BA9D46D5}" type="pres">
      <dgm:prSet presAssocID="{FFE7D2CF-0D12-463D-963E-490454BAB89F}" presName="hierChild4" presStyleCnt="0"/>
      <dgm:spPr/>
    </dgm:pt>
    <dgm:pt modelId="{FEA6B8D0-EF1A-4693-8E89-218FAE85F139}" type="pres">
      <dgm:prSet presAssocID="{FFE7D2CF-0D12-463D-963E-490454BAB89F}" presName="hierChild5" presStyleCnt="0"/>
      <dgm:spPr/>
    </dgm:pt>
    <dgm:pt modelId="{3DEC0550-CA27-4065-8FAF-470362E4214D}" type="pres">
      <dgm:prSet presAssocID="{142C03D6-08DE-40A6-8A69-D35A5BAD8694}" presName="hierChild5" presStyleCnt="0"/>
      <dgm:spPr/>
    </dgm:pt>
    <dgm:pt modelId="{67EEB400-B29D-4B08-8A94-3EA04741D3A6}" type="pres">
      <dgm:prSet presAssocID="{312701DD-5BBD-4479-BA58-A4AA5FDB2F62}" presName="Name37" presStyleLbl="parChTrans1D4" presStyleIdx="4" presStyleCnt="8"/>
      <dgm:spPr/>
      <dgm:t>
        <a:bodyPr/>
        <a:lstStyle/>
        <a:p>
          <a:endParaRPr lang="zh-TW" altLang="en-US"/>
        </a:p>
      </dgm:t>
    </dgm:pt>
    <dgm:pt modelId="{842E4B88-CB72-4D97-BC69-896CFEFA3324}" type="pres">
      <dgm:prSet presAssocID="{456A516D-CBAA-4111-8672-7DBD9EDB1FF8}" presName="hierRoot2" presStyleCnt="0">
        <dgm:presLayoutVars>
          <dgm:hierBranch val="init"/>
        </dgm:presLayoutVars>
      </dgm:prSet>
      <dgm:spPr/>
    </dgm:pt>
    <dgm:pt modelId="{B2D71FA9-5D10-400D-9452-398C2770E5F6}" type="pres">
      <dgm:prSet presAssocID="{456A516D-CBAA-4111-8672-7DBD9EDB1FF8}" presName="rootComposite" presStyleCnt="0"/>
      <dgm:spPr/>
    </dgm:pt>
    <dgm:pt modelId="{1A28ED60-71A4-4002-BECC-EF901D1A18E0}" type="pres">
      <dgm:prSet presAssocID="{456A516D-CBAA-4111-8672-7DBD9EDB1FF8}" presName="rootText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A4E2CC-D7BF-44AD-BF1A-9C663F817BC3}" type="pres">
      <dgm:prSet presAssocID="{456A516D-CBAA-4111-8672-7DBD9EDB1FF8}" presName="rootConnector" presStyleLbl="node4" presStyleIdx="4" presStyleCnt="8"/>
      <dgm:spPr/>
      <dgm:t>
        <a:bodyPr/>
        <a:lstStyle/>
        <a:p>
          <a:endParaRPr lang="zh-TW" altLang="en-US"/>
        </a:p>
      </dgm:t>
    </dgm:pt>
    <dgm:pt modelId="{56EBF921-1BDE-4724-876B-3524289AE654}" type="pres">
      <dgm:prSet presAssocID="{456A516D-CBAA-4111-8672-7DBD9EDB1FF8}" presName="hierChild4" presStyleCnt="0"/>
      <dgm:spPr/>
    </dgm:pt>
    <dgm:pt modelId="{F2D223E8-FC8F-4775-9A3F-D36A28F36928}" type="pres">
      <dgm:prSet presAssocID="{DD963411-B7BF-4486-A7CB-F57EDB77958F}" presName="Name37" presStyleLbl="parChTrans1D4" presStyleIdx="5" presStyleCnt="8"/>
      <dgm:spPr/>
      <dgm:t>
        <a:bodyPr/>
        <a:lstStyle/>
        <a:p>
          <a:endParaRPr lang="zh-TW" altLang="en-US"/>
        </a:p>
      </dgm:t>
    </dgm:pt>
    <dgm:pt modelId="{2170411E-8D23-49F6-A5F5-4F94BF9A7771}" type="pres">
      <dgm:prSet presAssocID="{73019FE5-696C-45FD-B2D4-20A68D2B40A5}" presName="hierRoot2" presStyleCnt="0">
        <dgm:presLayoutVars>
          <dgm:hierBranch val="init"/>
        </dgm:presLayoutVars>
      </dgm:prSet>
      <dgm:spPr/>
    </dgm:pt>
    <dgm:pt modelId="{667EDD32-89B6-4E0B-8214-DEEC6CAB3EDC}" type="pres">
      <dgm:prSet presAssocID="{73019FE5-696C-45FD-B2D4-20A68D2B40A5}" presName="rootComposite" presStyleCnt="0"/>
      <dgm:spPr/>
    </dgm:pt>
    <dgm:pt modelId="{AD22263A-C9EC-43F2-9070-8BEDCE9FD1A2}" type="pres">
      <dgm:prSet presAssocID="{73019FE5-696C-45FD-B2D4-20A68D2B40A5}" presName="rootText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9FECCC0-6424-41F1-89CF-B31CFE499794}" type="pres">
      <dgm:prSet presAssocID="{73019FE5-696C-45FD-B2D4-20A68D2B40A5}" presName="rootConnector" presStyleLbl="node4" presStyleIdx="5" presStyleCnt="8"/>
      <dgm:spPr/>
      <dgm:t>
        <a:bodyPr/>
        <a:lstStyle/>
        <a:p>
          <a:endParaRPr lang="zh-TW" altLang="en-US"/>
        </a:p>
      </dgm:t>
    </dgm:pt>
    <dgm:pt modelId="{6C2C5C8F-C397-43A4-A6FD-81F8AD70D9E5}" type="pres">
      <dgm:prSet presAssocID="{73019FE5-696C-45FD-B2D4-20A68D2B40A5}" presName="hierChild4" presStyleCnt="0"/>
      <dgm:spPr/>
    </dgm:pt>
    <dgm:pt modelId="{76C8BB01-A623-4F9B-AA2A-4DF98B160BDE}" type="pres">
      <dgm:prSet presAssocID="{73019FE5-696C-45FD-B2D4-20A68D2B40A5}" presName="hierChild5" presStyleCnt="0"/>
      <dgm:spPr/>
    </dgm:pt>
    <dgm:pt modelId="{D3109333-6319-4C3E-A2CF-6E4E6A567D2F}" type="pres">
      <dgm:prSet presAssocID="{456A516D-CBAA-4111-8672-7DBD9EDB1FF8}" presName="hierChild5" presStyleCnt="0"/>
      <dgm:spPr/>
    </dgm:pt>
    <dgm:pt modelId="{35877318-FA11-4A81-BDAD-DCA3A65E59F9}" type="pres">
      <dgm:prSet presAssocID="{C7F21537-D345-40B7-A675-DF9C01589F6D}" presName="Name37" presStyleLbl="parChTrans1D4" presStyleIdx="6" presStyleCnt="8"/>
      <dgm:spPr/>
      <dgm:t>
        <a:bodyPr/>
        <a:lstStyle/>
        <a:p>
          <a:endParaRPr lang="zh-TW" altLang="en-US"/>
        </a:p>
      </dgm:t>
    </dgm:pt>
    <dgm:pt modelId="{49F8B6AA-892B-45BF-B3F5-74FDF497DED5}" type="pres">
      <dgm:prSet presAssocID="{899369D9-AB87-46B0-9556-5FD599714E00}" presName="hierRoot2" presStyleCnt="0">
        <dgm:presLayoutVars>
          <dgm:hierBranch val="init"/>
        </dgm:presLayoutVars>
      </dgm:prSet>
      <dgm:spPr/>
    </dgm:pt>
    <dgm:pt modelId="{3B2848D4-337B-4A48-A550-907E498F73AF}" type="pres">
      <dgm:prSet presAssocID="{899369D9-AB87-46B0-9556-5FD599714E00}" presName="rootComposite" presStyleCnt="0"/>
      <dgm:spPr/>
    </dgm:pt>
    <dgm:pt modelId="{A1167AEB-6C2F-4080-A073-B64E1F7BDBC9}" type="pres">
      <dgm:prSet presAssocID="{899369D9-AB87-46B0-9556-5FD599714E00}" presName="rootText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A39BADE-F302-4A2D-93EF-2AD2089F7221}" type="pres">
      <dgm:prSet presAssocID="{899369D9-AB87-46B0-9556-5FD599714E00}" presName="rootConnector" presStyleLbl="node4" presStyleIdx="6" presStyleCnt="8"/>
      <dgm:spPr/>
      <dgm:t>
        <a:bodyPr/>
        <a:lstStyle/>
        <a:p>
          <a:endParaRPr lang="zh-TW" altLang="en-US"/>
        </a:p>
      </dgm:t>
    </dgm:pt>
    <dgm:pt modelId="{B960B964-AB6E-41B1-BA7E-BB1DA17D77DB}" type="pres">
      <dgm:prSet presAssocID="{899369D9-AB87-46B0-9556-5FD599714E00}" presName="hierChild4" presStyleCnt="0"/>
      <dgm:spPr/>
    </dgm:pt>
    <dgm:pt modelId="{710A2F93-3113-44DB-BBAC-728B09597500}" type="pres">
      <dgm:prSet presAssocID="{AF160B82-A72E-4A0E-AA53-F5C51BB3ED08}" presName="Name37" presStyleLbl="parChTrans1D4" presStyleIdx="7" presStyleCnt="8"/>
      <dgm:spPr/>
      <dgm:t>
        <a:bodyPr/>
        <a:lstStyle/>
        <a:p>
          <a:endParaRPr lang="zh-TW" altLang="en-US"/>
        </a:p>
      </dgm:t>
    </dgm:pt>
    <dgm:pt modelId="{B2D0B912-9B77-4AF8-9BF3-C407C4DC6447}" type="pres">
      <dgm:prSet presAssocID="{22E09592-440A-4D30-B181-2E90B1A1C943}" presName="hierRoot2" presStyleCnt="0">
        <dgm:presLayoutVars>
          <dgm:hierBranch val="init"/>
        </dgm:presLayoutVars>
      </dgm:prSet>
      <dgm:spPr/>
    </dgm:pt>
    <dgm:pt modelId="{E70E7CFB-19DF-4988-80D9-183E1342B6C9}" type="pres">
      <dgm:prSet presAssocID="{22E09592-440A-4D30-B181-2E90B1A1C943}" presName="rootComposite" presStyleCnt="0"/>
      <dgm:spPr/>
    </dgm:pt>
    <dgm:pt modelId="{D38C4621-0AD0-4BF9-8DF9-B20060CDB391}" type="pres">
      <dgm:prSet presAssocID="{22E09592-440A-4D30-B181-2E90B1A1C943}" presName="rootText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366371-9F55-4680-AA39-F497835FB01D}" type="pres">
      <dgm:prSet presAssocID="{22E09592-440A-4D30-B181-2E90B1A1C943}" presName="rootConnector" presStyleLbl="node4" presStyleIdx="7" presStyleCnt="8"/>
      <dgm:spPr/>
      <dgm:t>
        <a:bodyPr/>
        <a:lstStyle/>
        <a:p>
          <a:endParaRPr lang="zh-TW" altLang="en-US"/>
        </a:p>
      </dgm:t>
    </dgm:pt>
    <dgm:pt modelId="{AF1BCD80-8861-4CF7-925A-AC6444F81772}" type="pres">
      <dgm:prSet presAssocID="{22E09592-440A-4D30-B181-2E90B1A1C943}" presName="hierChild4" presStyleCnt="0"/>
      <dgm:spPr/>
    </dgm:pt>
    <dgm:pt modelId="{7D95225B-7697-43C6-B896-D264FCE303CA}" type="pres">
      <dgm:prSet presAssocID="{22E09592-440A-4D30-B181-2E90B1A1C943}" presName="hierChild5" presStyleCnt="0"/>
      <dgm:spPr/>
    </dgm:pt>
    <dgm:pt modelId="{9FADADB9-5591-46D6-B86D-3EB5C12BB9B9}" type="pres">
      <dgm:prSet presAssocID="{899369D9-AB87-46B0-9556-5FD599714E00}" presName="hierChild5" presStyleCnt="0"/>
      <dgm:spPr/>
    </dgm:pt>
    <dgm:pt modelId="{D2F97F8E-03F6-4A25-B7D0-477D8B4B055B}" type="pres">
      <dgm:prSet presAssocID="{E7CF4C7A-380B-4027-B7AB-BE69CD619C88}" presName="hierChild5" presStyleCnt="0"/>
      <dgm:spPr/>
    </dgm:pt>
    <dgm:pt modelId="{62AD8EDA-2674-471F-95EE-946789486750}" type="pres">
      <dgm:prSet presAssocID="{2C5DDD3F-783D-43A8-A356-3890AA2BD555}" presName="hierChild5" presStyleCnt="0"/>
      <dgm:spPr/>
    </dgm:pt>
    <dgm:pt modelId="{5E7198D4-339C-4971-9CD9-95D382E79CFE}" type="pres">
      <dgm:prSet presAssocID="{857BE385-90A6-43E7-9329-54D73519F851}" presName="hierChild3" presStyleCnt="0"/>
      <dgm:spPr/>
    </dgm:pt>
  </dgm:ptLst>
  <dgm:cxnLst>
    <dgm:cxn modelId="{ADB899DE-CC63-4E86-A1D2-65473FEC9C8D}" srcId="{2C5DDD3F-783D-43A8-A356-3890AA2BD555}" destId="{E7CF4C7A-380B-4027-B7AB-BE69CD619C88}" srcOrd="0" destOrd="0" parTransId="{B57CEE1F-A3E0-4B23-AC11-A3514C9C78F1}" sibTransId="{73B88BD6-160F-4BAB-9D82-78DCDB32DF18}"/>
    <dgm:cxn modelId="{1761FC08-086C-40F8-8ED6-C342444FDE87}" type="presOf" srcId="{A20B21A9-6594-4E8B-84D1-E1A933D58A76}" destId="{8B9CEAE8-52C2-427F-8592-6616753E43E5}" srcOrd="0" destOrd="0" presId="urn:microsoft.com/office/officeart/2005/8/layout/orgChart1"/>
    <dgm:cxn modelId="{AB4DD658-C58C-4337-BFC2-7432B441EC50}" srcId="{142C03D6-08DE-40A6-8A69-D35A5BAD8694}" destId="{64799E1F-7C87-4446-B1C6-7D641EF13C9D}" srcOrd="1" destOrd="0" parTransId="{5407418C-0991-4486-80DF-475F5DFC26CC}" sibTransId="{284BE1B3-C84B-4F77-83AA-74ECFE060C6E}"/>
    <dgm:cxn modelId="{60A15A1A-D984-4E04-970C-4A3C23AD52B7}" type="presOf" srcId="{E7CF4C7A-380B-4027-B7AB-BE69CD619C88}" destId="{597B6832-2BC1-4B3F-8557-36B09E360BCC}" srcOrd="1" destOrd="0" presId="urn:microsoft.com/office/officeart/2005/8/layout/orgChart1"/>
    <dgm:cxn modelId="{3823C098-C65E-4936-9CF9-6AF3631B85C9}" type="presOf" srcId="{73019FE5-696C-45FD-B2D4-20A68D2B40A5}" destId="{AD22263A-C9EC-43F2-9070-8BEDCE9FD1A2}" srcOrd="0" destOrd="0" presId="urn:microsoft.com/office/officeart/2005/8/layout/orgChart1"/>
    <dgm:cxn modelId="{45C4A7C0-BC6A-434D-AEB7-B4FF9564522E}" srcId="{899369D9-AB87-46B0-9556-5FD599714E00}" destId="{22E09592-440A-4D30-B181-2E90B1A1C943}" srcOrd="0" destOrd="0" parTransId="{AF160B82-A72E-4A0E-AA53-F5C51BB3ED08}" sibTransId="{A144E103-2AEB-4EEB-B3D3-EF8B36EE33D4}"/>
    <dgm:cxn modelId="{5CE79A24-3230-4F92-96E0-7D8C355DD8CD}" srcId="{E7CF4C7A-380B-4027-B7AB-BE69CD619C88}" destId="{142C03D6-08DE-40A6-8A69-D35A5BAD8694}" srcOrd="0" destOrd="0" parTransId="{FB9CBE6E-DB63-4DA5-A6E0-DBA6B65A3EB9}" sibTransId="{CD71BB23-46FA-4EC4-B853-882C99C3B090}"/>
    <dgm:cxn modelId="{6C566981-95CA-4E88-8E64-23546E55D04F}" type="presOf" srcId="{822AF4A2-88CA-43E0-B886-A0A0D795847B}" destId="{39A3D8A7-43BD-439E-B7A0-E50C761C3039}" srcOrd="0" destOrd="0" presId="urn:microsoft.com/office/officeart/2005/8/layout/orgChart1"/>
    <dgm:cxn modelId="{2F9C0893-DCA2-4CEF-91D3-A464B0BE2706}" srcId="{857BE385-90A6-43E7-9329-54D73519F851}" destId="{2C5DDD3F-783D-43A8-A356-3890AA2BD555}" srcOrd="0" destOrd="0" parTransId="{A20B21A9-6594-4E8B-84D1-E1A933D58A76}" sibTransId="{67AFF082-BAD1-4CC8-BA0A-24F9EC354493}"/>
    <dgm:cxn modelId="{ADDFF619-98F3-4606-89EF-30EB64B03460}" type="presOf" srcId="{73019FE5-696C-45FD-B2D4-20A68D2B40A5}" destId="{B9FECCC0-6424-41F1-89CF-B31CFE499794}" srcOrd="1" destOrd="0" presId="urn:microsoft.com/office/officeart/2005/8/layout/orgChart1"/>
    <dgm:cxn modelId="{FF641FFD-43FE-4658-9FC6-B2F273817ECC}" type="presOf" srcId="{8294DB30-7CA8-422D-804B-CBA4C8274435}" destId="{AC0DF231-FDCF-4C44-9096-FDBBE7DBCB4A}" srcOrd="0" destOrd="0" presId="urn:microsoft.com/office/officeart/2005/8/layout/orgChart1"/>
    <dgm:cxn modelId="{27ACFC4B-2E93-4BD7-8FD7-E027FEEA4C89}" srcId="{142C03D6-08DE-40A6-8A69-D35A5BAD8694}" destId="{FFE7D2CF-0D12-463D-963E-490454BAB89F}" srcOrd="2" destOrd="0" parTransId="{822AF4A2-88CA-43E0-B886-A0A0D795847B}" sibTransId="{D383A060-B4C0-406F-AFBD-2278E11D36F9}"/>
    <dgm:cxn modelId="{88411A58-8F4F-431C-8DF0-EACDC884133C}" type="presOf" srcId="{E7CF4C7A-380B-4027-B7AB-BE69CD619C88}" destId="{861B5CC3-9F93-4BFF-8F14-BF2C7B404EDA}" srcOrd="0" destOrd="0" presId="urn:microsoft.com/office/officeart/2005/8/layout/orgChart1"/>
    <dgm:cxn modelId="{8776BF8F-F7F1-4007-B9BC-B0E11158B363}" type="presOf" srcId="{22E09592-440A-4D30-B181-2E90B1A1C943}" destId="{3B366371-9F55-4680-AA39-F497835FB01D}" srcOrd="1" destOrd="0" presId="urn:microsoft.com/office/officeart/2005/8/layout/orgChart1"/>
    <dgm:cxn modelId="{ABB6FD1F-B3F7-45C1-B6EC-F149F167C180}" type="presOf" srcId="{5407418C-0991-4486-80DF-475F5DFC26CC}" destId="{5A4FFC20-8A5E-487C-9A5A-45B7F090D95D}" srcOrd="0" destOrd="0" presId="urn:microsoft.com/office/officeart/2005/8/layout/orgChart1"/>
    <dgm:cxn modelId="{160B495A-0FA2-4A4C-ADE9-12CB03071C0D}" type="presOf" srcId="{AF160B82-A72E-4A0E-AA53-F5C51BB3ED08}" destId="{710A2F93-3113-44DB-BBAC-728B09597500}" srcOrd="0" destOrd="0" presId="urn:microsoft.com/office/officeart/2005/8/layout/orgChart1"/>
    <dgm:cxn modelId="{6CFB1D2B-6D9A-431D-8FEE-F2EB93D77CB9}" type="presOf" srcId="{B57CEE1F-A3E0-4B23-AC11-A3514C9C78F1}" destId="{73D9A869-9DBB-4423-8B96-63C6F0B9B03C}" srcOrd="0" destOrd="0" presId="urn:microsoft.com/office/officeart/2005/8/layout/orgChart1"/>
    <dgm:cxn modelId="{34EAD776-2E53-4BEE-8983-FD98F6AB194B}" type="presOf" srcId="{2C5DDD3F-783D-43A8-A356-3890AA2BD555}" destId="{F84DFFAA-E44B-455C-ACBF-E137C3275144}" srcOrd="1" destOrd="0" presId="urn:microsoft.com/office/officeart/2005/8/layout/orgChart1"/>
    <dgm:cxn modelId="{C7079D0F-57B8-4E69-A6CE-0931D25B4212}" type="presOf" srcId="{899369D9-AB87-46B0-9556-5FD599714E00}" destId="{A1167AEB-6C2F-4080-A073-B64E1F7BDBC9}" srcOrd="0" destOrd="0" presId="urn:microsoft.com/office/officeart/2005/8/layout/orgChart1"/>
    <dgm:cxn modelId="{947C4EA2-4D24-4916-8857-2EF5C909EC83}" type="presOf" srcId="{64799E1F-7C87-4446-B1C6-7D641EF13C9D}" destId="{BBC57B52-5AEB-45AA-BA31-FFDDE7D6EAC5}" srcOrd="1" destOrd="0" presId="urn:microsoft.com/office/officeart/2005/8/layout/orgChart1"/>
    <dgm:cxn modelId="{C8321686-E13B-47BA-9603-974BE8891774}" type="presOf" srcId="{C7F21537-D345-40B7-A675-DF9C01589F6D}" destId="{35877318-FA11-4A81-BDAD-DCA3A65E59F9}" srcOrd="0" destOrd="0" presId="urn:microsoft.com/office/officeart/2005/8/layout/orgChart1"/>
    <dgm:cxn modelId="{3006A007-7DBB-403F-A995-DFD50563FE82}" type="presOf" srcId="{FFE7D2CF-0D12-463D-963E-490454BAB89F}" destId="{92EB946F-C01C-4FFE-8D73-6DF5010603C8}" srcOrd="1" destOrd="0" presId="urn:microsoft.com/office/officeart/2005/8/layout/orgChart1"/>
    <dgm:cxn modelId="{FB0104BB-C52B-4D24-9FE0-D164C0ECC38F}" type="presOf" srcId="{456A516D-CBAA-4111-8672-7DBD9EDB1FF8}" destId="{1A28ED60-71A4-4002-BECC-EF901D1A18E0}" srcOrd="0" destOrd="0" presId="urn:microsoft.com/office/officeart/2005/8/layout/orgChart1"/>
    <dgm:cxn modelId="{55E97BBE-7D11-4727-A550-E25C954721D1}" type="presOf" srcId="{899369D9-AB87-46B0-9556-5FD599714E00}" destId="{4A39BADE-F302-4A2D-93EF-2AD2089F7221}" srcOrd="1" destOrd="0" presId="urn:microsoft.com/office/officeart/2005/8/layout/orgChart1"/>
    <dgm:cxn modelId="{8467DD0C-AC9B-4D5A-BA92-498854DC6113}" type="presOf" srcId="{765EDA04-E68B-4544-9877-0D29E63103EC}" destId="{1738A18A-7E6B-4A1B-A4FE-6AE86F921F71}" srcOrd="1" destOrd="0" presId="urn:microsoft.com/office/officeart/2005/8/layout/orgChart1"/>
    <dgm:cxn modelId="{E1AE3BFA-10C7-467E-AB81-60ABFE4184B9}" type="presOf" srcId="{22E09592-440A-4D30-B181-2E90B1A1C943}" destId="{D38C4621-0AD0-4BF9-8DF9-B20060CDB391}" srcOrd="0" destOrd="0" presId="urn:microsoft.com/office/officeart/2005/8/layout/orgChart1"/>
    <dgm:cxn modelId="{5DC0DA8B-8FA9-421A-BD40-AFB0E40AFA55}" type="presOf" srcId="{142C03D6-08DE-40A6-8A69-D35A5BAD8694}" destId="{92D9C566-D99F-46F2-98AD-CD477C9DFE3A}" srcOrd="1" destOrd="0" presId="urn:microsoft.com/office/officeart/2005/8/layout/orgChart1"/>
    <dgm:cxn modelId="{85F37289-D3AC-40FD-B5F2-4348AB628249}" type="presOf" srcId="{142C03D6-08DE-40A6-8A69-D35A5BAD8694}" destId="{44ED0B53-0A69-4848-A192-4952D42DE5C3}" srcOrd="0" destOrd="0" presId="urn:microsoft.com/office/officeart/2005/8/layout/orgChart1"/>
    <dgm:cxn modelId="{EA7F37DE-B7CD-4DB0-ADD8-27939A9D86F0}" srcId="{E7CF4C7A-380B-4027-B7AB-BE69CD619C88}" destId="{456A516D-CBAA-4111-8672-7DBD9EDB1FF8}" srcOrd="1" destOrd="0" parTransId="{312701DD-5BBD-4479-BA58-A4AA5FDB2F62}" sibTransId="{46F44A70-8642-44BB-9304-58B7BAEC1B54}"/>
    <dgm:cxn modelId="{8BDE8328-9B45-4C9F-90FD-74F7CD90652F}" type="presOf" srcId="{765EDA04-E68B-4544-9877-0D29E63103EC}" destId="{2EC78905-216E-4D5A-8336-92CCFCC33C0F}" srcOrd="0" destOrd="0" presId="urn:microsoft.com/office/officeart/2005/8/layout/orgChart1"/>
    <dgm:cxn modelId="{7682479B-56D6-4105-A38F-8915C9D74CFD}" type="presOf" srcId="{64799E1F-7C87-4446-B1C6-7D641EF13C9D}" destId="{E83BABCE-343B-48C3-9CB9-11D7F632BF1C}" srcOrd="0" destOrd="0" presId="urn:microsoft.com/office/officeart/2005/8/layout/orgChart1"/>
    <dgm:cxn modelId="{697FB4B7-10FF-4C61-BEF3-A06F04394CE4}" type="presOf" srcId="{DD963411-B7BF-4486-A7CB-F57EDB77958F}" destId="{F2D223E8-FC8F-4775-9A3F-D36A28F36928}" srcOrd="0" destOrd="0" presId="urn:microsoft.com/office/officeart/2005/8/layout/orgChart1"/>
    <dgm:cxn modelId="{D83172CC-C3B0-4E9F-B075-47EB99C10742}" srcId="{E7CF4C7A-380B-4027-B7AB-BE69CD619C88}" destId="{899369D9-AB87-46B0-9556-5FD599714E00}" srcOrd="2" destOrd="0" parTransId="{C7F21537-D345-40B7-A675-DF9C01589F6D}" sibTransId="{C97CD53F-020E-454B-B3BE-89BA1AA33097}"/>
    <dgm:cxn modelId="{3B7308EF-0ABC-4116-8EB3-A3B121D89CC8}" type="presOf" srcId="{456A516D-CBAA-4111-8672-7DBD9EDB1FF8}" destId="{CDA4E2CC-D7BF-44AD-BF1A-9C663F817BC3}" srcOrd="1" destOrd="0" presId="urn:microsoft.com/office/officeart/2005/8/layout/orgChart1"/>
    <dgm:cxn modelId="{2CE85FCE-FA6D-4EDF-B52B-CC1166360EC5}" srcId="{4D4AF58E-FBEF-4892-92E0-4F20F7933AA1}" destId="{857BE385-90A6-43E7-9329-54D73519F851}" srcOrd="0" destOrd="0" parTransId="{1C63A1A8-8B09-4DBD-A0E5-57EA4BFAD7D6}" sibTransId="{EE924643-DB55-41E5-BF3A-F6712CDAFABE}"/>
    <dgm:cxn modelId="{7ED4F799-63F2-4D5A-8896-FA0FDBBBD365}" type="presOf" srcId="{4D4AF58E-FBEF-4892-92E0-4F20F7933AA1}" destId="{761F7815-EA79-422C-B05A-68EFE4FCFCDB}" srcOrd="0" destOrd="0" presId="urn:microsoft.com/office/officeart/2005/8/layout/orgChart1"/>
    <dgm:cxn modelId="{F4945FDB-2588-41E6-AF26-B0AC9E07BD43}" srcId="{142C03D6-08DE-40A6-8A69-D35A5BAD8694}" destId="{765EDA04-E68B-4544-9877-0D29E63103EC}" srcOrd="0" destOrd="0" parTransId="{8294DB30-7CA8-422D-804B-CBA4C8274435}" sibTransId="{88C87FB8-515E-488A-B8D9-4751315B9E05}"/>
    <dgm:cxn modelId="{58474272-61EC-4386-B7A1-4EC972F4D87E}" type="presOf" srcId="{857BE385-90A6-43E7-9329-54D73519F851}" destId="{ADC75A6D-9EEF-44E0-8B67-7870FD52EEFD}" srcOrd="0" destOrd="0" presId="urn:microsoft.com/office/officeart/2005/8/layout/orgChart1"/>
    <dgm:cxn modelId="{F44239B1-AA25-4983-92C6-C008D5F84D51}" type="presOf" srcId="{FB9CBE6E-DB63-4DA5-A6E0-DBA6B65A3EB9}" destId="{0B17EB98-864A-46A3-AFF6-0E20941547AA}" srcOrd="0" destOrd="0" presId="urn:microsoft.com/office/officeart/2005/8/layout/orgChart1"/>
    <dgm:cxn modelId="{19D63441-036D-42BC-A8BE-A83A7015CE7D}" srcId="{456A516D-CBAA-4111-8672-7DBD9EDB1FF8}" destId="{73019FE5-696C-45FD-B2D4-20A68D2B40A5}" srcOrd="0" destOrd="0" parTransId="{DD963411-B7BF-4486-A7CB-F57EDB77958F}" sibTransId="{B00C0960-7DFF-4324-BFAE-9A293E3975DA}"/>
    <dgm:cxn modelId="{F6905646-61B2-4477-BCAF-39AE6A039FDB}" type="presOf" srcId="{2C5DDD3F-783D-43A8-A356-3890AA2BD555}" destId="{F5A9F1E4-CB27-4CE1-8952-7E0A2210A212}" srcOrd="0" destOrd="0" presId="urn:microsoft.com/office/officeart/2005/8/layout/orgChart1"/>
    <dgm:cxn modelId="{75181081-9440-43C5-A21D-F5EA471BB3C7}" type="presOf" srcId="{857BE385-90A6-43E7-9329-54D73519F851}" destId="{BE33B9B2-991D-4275-8999-9CCD6EF15C5C}" srcOrd="1" destOrd="0" presId="urn:microsoft.com/office/officeart/2005/8/layout/orgChart1"/>
    <dgm:cxn modelId="{34CFED38-3B89-47DA-85AC-E414F8649251}" type="presOf" srcId="{312701DD-5BBD-4479-BA58-A4AA5FDB2F62}" destId="{67EEB400-B29D-4B08-8A94-3EA04741D3A6}" srcOrd="0" destOrd="0" presId="urn:microsoft.com/office/officeart/2005/8/layout/orgChart1"/>
    <dgm:cxn modelId="{CB611E6C-81B2-4841-8094-6778AFCF149D}" type="presOf" srcId="{FFE7D2CF-0D12-463D-963E-490454BAB89F}" destId="{2345BC65-30A1-4AC4-94AD-D2229C04000D}" srcOrd="0" destOrd="0" presId="urn:microsoft.com/office/officeart/2005/8/layout/orgChart1"/>
    <dgm:cxn modelId="{BEA69329-DC63-4653-BE19-A235B6FE3DE2}" type="presParOf" srcId="{761F7815-EA79-422C-B05A-68EFE4FCFCDB}" destId="{23797455-6C4F-4ABA-B9CF-00B9AD2A7B08}" srcOrd="0" destOrd="0" presId="urn:microsoft.com/office/officeart/2005/8/layout/orgChart1"/>
    <dgm:cxn modelId="{E2703E07-543F-4FF0-A4FB-0DD1BAEF0D8F}" type="presParOf" srcId="{23797455-6C4F-4ABA-B9CF-00B9AD2A7B08}" destId="{DBBC8126-B55A-4630-B5CD-CE8638B84A24}" srcOrd="0" destOrd="0" presId="urn:microsoft.com/office/officeart/2005/8/layout/orgChart1"/>
    <dgm:cxn modelId="{3AADDC54-1971-4A24-9CC9-7F31FB93BB99}" type="presParOf" srcId="{DBBC8126-B55A-4630-B5CD-CE8638B84A24}" destId="{ADC75A6D-9EEF-44E0-8B67-7870FD52EEFD}" srcOrd="0" destOrd="0" presId="urn:microsoft.com/office/officeart/2005/8/layout/orgChart1"/>
    <dgm:cxn modelId="{BDF75940-2D25-4414-BB3E-A8698C8C2579}" type="presParOf" srcId="{DBBC8126-B55A-4630-B5CD-CE8638B84A24}" destId="{BE33B9B2-991D-4275-8999-9CCD6EF15C5C}" srcOrd="1" destOrd="0" presId="urn:microsoft.com/office/officeart/2005/8/layout/orgChart1"/>
    <dgm:cxn modelId="{0293FF83-A379-4A4C-B55E-22F1BFE63CA5}" type="presParOf" srcId="{23797455-6C4F-4ABA-B9CF-00B9AD2A7B08}" destId="{A61CC863-9B90-4D82-A8C0-C0A770FB956F}" srcOrd="1" destOrd="0" presId="urn:microsoft.com/office/officeart/2005/8/layout/orgChart1"/>
    <dgm:cxn modelId="{3CF61A44-5FB9-4751-AA20-5A5BE02BA64B}" type="presParOf" srcId="{A61CC863-9B90-4D82-A8C0-C0A770FB956F}" destId="{8B9CEAE8-52C2-427F-8592-6616753E43E5}" srcOrd="0" destOrd="0" presId="urn:microsoft.com/office/officeart/2005/8/layout/orgChart1"/>
    <dgm:cxn modelId="{3C75E1C1-62FD-4341-B4AA-A11E6D91E4D6}" type="presParOf" srcId="{A61CC863-9B90-4D82-A8C0-C0A770FB956F}" destId="{882784A0-730F-4817-9BF2-8C34392ADFFF}" srcOrd="1" destOrd="0" presId="urn:microsoft.com/office/officeart/2005/8/layout/orgChart1"/>
    <dgm:cxn modelId="{5C2EBC81-0E12-422E-93BA-E0D28A24F6AA}" type="presParOf" srcId="{882784A0-730F-4817-9BF2-8C34392ADFFF}" destId="{2F91BC74-49F3-40DE-B471-C1A3AB71991B}" srcOrd="0" destOrd="0" presId="urn:microsoft.com/office/officeart/2005/8/layout/orgChart1"/>
    <dgm:cxn modelId="{60A2A172-231C-4D63-8E0C-5867728BB736}" type="presParOf" srcId="{2F91BC74-49F3-40DE-B471-C1A3AB71991B}" destId="{F5A9F1E4-CB27-4CE1-8952-7E0A2210A212}" srcOrd="0" destOrd="0" presId="urn:microsoft.com/office/officeart/2005/8/layout/orgChart1"/>
    <dgm:cxn modelId="{CEACB82D-CD29-4C45-A179-472FD4E3DBF6}" type="presParOf" srcId="{2F91BC74-49F3-40DE-B471-C1A3AB71991B}" destId="{F84DFFAA-E44B-455C-ACBF-E137C3275144}" srcOrd="1" destOrd="0" presId="urn:microsoft.com/office/officeart/2005/8/layout/orgChart1"/>
    <dgm:cxn modelId="{B8465C0C-F21F-4B77-A006-34AD1F1FB91C}" type="presParOf" srcId="{882784A0-730F-4817-9BF2-8C34392ADFFF}" destId="{9582009B-16AF-4F32-B6C5-45F606907E69}" srcOrd="1" destOrd="0" presId="urn:microsoft.com/office/officeart/2005/8/layout/orgChart1"/>
    <dgm:cxn modelId="{3531E0A0-68AF-4220-841D-4DDF61E640BF}" type="presParOf" srcId="{9582009B-16AF-4F32-B6C5-45F606907E69}" destId="{73D9A869-9DBB-4423-8B96-63C6F0B9B03C}" srcOrd="0" destOrd="0" presId="urn:microsoft.com/office/officeart/2005/8/layout/orgChart1"/>
    <dgm:cxn modelId="{E640D1EA-A057-488A-895F-E9A69BD0B43D}" type="presParOf" srcId="{9582009B-16AF-4F32-B6C5-45F606907E69}" destId="{2EDA6803-CA4C-42CD-93F3-769AE2556599}" srcOrd="1" destOrd="0" presId="urn:microsoft.com/office/officeart/2005/8/layout/orgChart1"/>
    <dgm:cxn modelId="{442E8919-FA78-4961-A11B-0BB20B33E7C2}" type="presParOf" srcId="{2EDA6803-CA4C-42CD-93F3-769AE2556599}" destId="{356DF4E4-6E02-469C-8512-8CEA9733CFD5}" srcOrd="0" destOrd="0" presId="urn:microsoft.com/office/officeart/2005/8/layout/orgChart1"/>
    <dgm:cxn modelId="{C0DCC69E-745E-4808-B7D2-AFE88482BDD2}" type="presParOf" srcId="{356DF4E4-6E02-469C-8512-8CEA9733CFD5}" destId="{861B5CC3-9F93-4BFF-8F14-BF2C7B404EDA}" srcOrd="0" destOrd="0" presId="urn:microsoft.com/office/officeart/2005/8/layout/orgChart1"/>
    <dgm:cxn modelId="{A22BAAE5-1AE3-4783-B791-56E204F8AE33}" type="presParOf" srcId="{356DF4E4-6E02-469C-8512-8CEA9733CFD5}" destId="{597B6832-2BC1-4B3F-8557-36B09E360BCC}" srcOrd="1" destOrd="0" presId="urn:microsoft.com/office/officeart/2005/8/layout/orgChart1"/>
    <dgm:cxn modelId="{531023D3-974C-4DC4-9080-235349C0CE2A}" type="presParOf" srcId="{2EDA6803-CA4C-42CD-93F3-769AE2556599}" destId="{C25CB5CE-4774-4BFE-B891-A218D6F25EAE}" srcOrd="1" destOrd="0" presId="urn:microsoft.com/office/officeart/2005/8/layout/orgChart1"/>
    <dgm:cxn modelId="{ED87B4B7-C27C-4FA9-88A6-D80F42AD40F5}" type="presParOf" srcId="{C25CB5CE-4774-4BFE-B891-A218D6F25EAE}" destId="{0B17EB98-864A-46A3-AFF6-0E20941547AA}" srcOrd="0" destOrd="0" presId="urn:microsoft.com/office/officeart/2005/8/layout/orgChart1"/>
    <dgm:cxn modelId="{DEDF2EDC-E676-4356-A579-9694CED8FEF4}" type="presParOf" srcId="{C25CB5CE-4774-4BFE-B891-A218D6F25EAE}" destId="{96815AAD-3500-4CDA-A264-E069FB00CBCF}" srcOrd="1" destOrd="0" presId="urn:microsoft.com/office/officeart/2005/8/layout/orgChart1"/>
    <dgm:cxn modelId="{9316ACC6-89F1-4994-9FBC-A3250884533E}" type="presParOf" srcId="{96815AAD-3500-4CDA-A264-E069FB00CBCF}" destId="{9D58C78D-D6E0-45EE-AD86-311343CEF9F0}" srcOrd="0" destOrd="0" presId="urn:microsoft.com/office/officeart/2005/8/layout/orgChart1"/>
    <dgm:cxn modelId="{2BD46025-4D08-4D69-A9AE-4E8CDD3DD5BA}" type="presParOf" srcId="{9D58C78D-D6E0-45EE-AD86-311343CEF9F0}" destId="{44ED0B53-0A69-4848-A192-4952D42DE5C3}" srcOrd="0" destOrd="0" presId="urn:microsoft.com/office/officeart/2005/8/layout/orgChart1"/>
    <dgm:cxn modelId="{87C6F762-9975-4908-B6F9-7920BE4FFE62}" type="presParOf" srcId="{9D58C78D-D6E0-45EE-AD86-311343CEF9F0}" destId="{92D9C566-D99F-46F2-98AD-CD477C9DFE3A}" srcOrd="1" destOrd="0" presId="urn:microsoft.com/office/officeart/2005/8/layout/orgChart1"/>
    <dgm:cxn modelId="{EF32D619-C558-4188-910E-79ED97898CCC}" type="presParOf" srcId="{96815AAD-3500-4CDA-A264-E069FB00CBCF}" destId="{E77D8D46-CEBF-4C6A-9282-950D06A3C8FE}" srcOrd="1" destOrd="0" presId="urn:microsoft.com/office/officeart/2005/8/layout/orgChart1"/>
    <dgm:cxn modelId="{40500106-8CA8-4C94-857A-E16AAB1009D5}" type="presParOf" srcId="{E77D8D46-CEBF-4C6A-9282-950D06A3C8FE}" destId="{AC0DF231-FDCF-4C44-9096-FDBBE7DBCB4A}" srcOrd="0" destOrd="0" presId="urn:microsoft.com/office/officeart/2005/8/layout/orgChart1"/>
    <dgm:cxn modelId="{F1027120-C3EC-4156-8C98-98EA1CE0BB51}" type="presParOf" srcId="{E77D8D46-CEBF-4C6A-9282-950D06A3C8FE}" destId="{8AC98641-5D59-4D3E-BA8D-1062A5396CA9}" srcOrd="1" destOrd="0" presId="urn:microsoft.com/office/officeart/2005/8/layout/orgChart1"/>
    <dgm:cxn modelId="{2D19372C-8E8B-4E95-AC71-A0DA64958B8E}" type="presParOf" srcId="{8AC98641-5D59-4D3E-BA8D-1062A5396CA9}" destId="{868E771E-5423-4BEA-8EE0-9786C40882E1}" srcOrd="0" destOrd="0" presId="urn:microsoft.com/office/officeart/2005/8/layout/orgChart1"/>
    <dgm:cxn modelId="{1E643FCC-F77A-4317-9A37-7C26750ABDA3}" type="presParOf" srcId="{868E771E-5423-4BEA-8EE0-9786C40882E1}" destId="{2EC78905-216E-4D5A-8336-92CCFCC33C0F}" srcOrd="0" destOrd="0" presId="urn:microsoft.com/office/officeart/2005/8/layout/orgChart1"/>
    <dgm:cxn modelId="{A3032A5B-26DA-4BD3-903C-59ECAD1DB426}" type="presParOf" srcId="{868E771E-5423-4BEA-8EE0-9786C40882E1}" destId="{1738A18A-7E6B-4A1B-A4FE-6AE86F921F71}" srcOrd="1" destOrd="0" presId="urn:microsoft.com/office/officeart/2005/8/layout/orgChart1"/>
    <dgm:cxn modelId="{A203A645-78DD-4069-9FFC-B1F3EA566BB5}" type="presParOf" srcId="{8AC98641-5D59-4D3E-BA8D-1062A5396CA9}" destId="{30F55B6E-0FBE-4DEA-84EE-CA17BDB7ECDD}" srcOrd="1" destOrd="0" presId="urn:microsoft.com/office/officeart/2005/8/layout/orgChart1"/>
    <dgm:cxn modelId="{9296F41A-3F37-4BB3-A197-07462775D2DA}" type="presParOf" srcId="{8AC98641-5D59-4D3E-BA8D-1062A5396CA9}" destId="{D2DC9A58-7F00-4F51-A982-F73DB61D594D}" srcOrd="2" destOrd="0" presId="urn:microsoft.com/office/officeart/2005/8/layout/orgChart1"/>
    <dgm:cxn modelId="{1BF61F06-D497-4257-8117-56A0FBAF6A90}" type="presParOf" srcId="{E77D8D46-CEBF-4C6A-9282-950D06A3C8FE}" destId="{5A4FFC20-8A5E-487C-9A5A-45B7F090D95D}" srcOrd="2" destOrd="0" presId="urn:microsoft.com/office/officeart/2005/8/layout/orgChart1"/>
    <dgm:cxn modelId="{41C60FE6-3EB6-45C2-8132-8F3768A8CE44}" type="presParOf" srcId="{E77D8D46-CEBF-4C6A-9282-950D06A3C8FE}" destId="{60AB9DA5-A5DB-4A99-8121-7D0944D0CCF9}" srcOrd="3" destOrd="0" presId="urn:microsoft.com/office/officeart/2005/8/layout/orgChart1"/>
    <dgm:cxn modelId="{2B2F50D1-7C64-4F9F-89F3-3DC59A6D43B8}" type="presParOf" srcId="{60AB9DA5-A5DB-4A99-8121-7D0944D0CCF9}" destId="{0EF28D80-1800-49BC-80B0-FD8B8815CFE8}" srcOrd="0" destOrd="0" presId="urn:microsoft.com/office/officeart/2005/8/layout/orgChart1"/>
    <dgm:cxn modelId="{81ED8C3A-CAEA-4B96-9E13-14D4AEAAC5D3}" type="presParOf" srcId="{0EF28D80-1800-49BC-80B0-FD8B8815CFE8}" destId="{E83BABCE-343B-48C3-9CB9-11D7F632BF1C}" srcOrd="0" destOrd="0" presId="urn:microsoft.com/office/officeart/2005/8/layout/orgChart1"/>
    <dgm:cxn modelId="{B5A20F52-2F03-44B2-8894-E4789B999764}" type="presParOf" srcId="{0EF28D80-1800-49BC-80B0-FD8B8815CFE8}" destId="{BBC57B52-5AEB-45AA-BA31-FFDDE7D6EAC5}" srcOrd="1" destOrd="0" presId="urn:microsoft.com/office/officeart/2005/8/layout/orgChart1"/>
    <dgm:cxn modelId="{5831145B-9BC0-4B84-A0B9-BCE23DE3E6B5}" type="presParOf" srcId="{60AB9DA5-A5DB-4A99-8121-7D0944D0CCF9}" destId="{D961D844-1E2B-406D-849B-3F80C5A91892}" srcOrd="1" destOrd="0" presId="urn:microsoft.com/office/officeart/2005/8/layout/orgChart1"/>
    <dgm:cxn modelId="{82F73D03-B034-4825-B168-CF4F32BEBFB6}" type="presParOf" srcId="{60AB9DA5-A5DB-4A99-8121-7D0944D0CCF9}" destId="{5AF0D477-C608-4B1B-86C0-25F85FC6D9C5}" srcOrd="2" destOrd="0" presId="urn:microsoft.com/office/officeart/2005/8/layout/orgChart1"/>
    <dgm:cxn modelId="{15A0BC9F-E660-4617-9228-FA9ECA8F139A}" type="presParOf" srcId="{E77D8D46-CEBF-4C6A-9282-950D06A3C8FE}" destId="{39A3D8A7-43BD-439E-B7A0-E50C761C3039}" srcOrd="4" destOrd="0" presId="urn:microsoft.com/office/officeart/2005/8/layout/orgChart1"/>
    <dgm:cxn modelId="{8483B8D5-E3B9-4B2A-AFCD-6FDD684118AA}" type="presParOf" srcId="{E77D8D46-CEBF-4C6A-9282-950D06A3C8FE}" destId="{46B054F5-E712-45BA-984E-5D7F2D0515E9}" srcOrd="5" destOrd="0" presId="urn:microsoft.com/office/officeart/2005/8/layout/orgChart1"/>
    <dgm:cxn modelId="{2773EB88-386D-42EA-A1EB-6B8B8DF0E842}" type="presParOf" srcId="{46B054F5-E712-45BA-984E-5D7F2D0515E9}" destId="{DA87FC0F-ABB0-4E99-98FA-9C8969C8EC49}" srcOrd="0" destOrd="0" presId="urn:microsoft.com/office/officeart/2005/8/layout/orgChart1"/>
    <dgm:cxn modelId="{98FF1C5B-0F64-4B0B-84E1-21CF672D3E23}" type="presParOf" srcId="{DA87FC0F-ABB0-4E99-98FA-9C8969C8EC49}" destId="{2345BC65-30A1-4AC4-94AD-D2229C04000D}" srcOrd="0" destOrd="0" presId="urn:microsoft.com/office/officeart/2005/8/layout/orgChart1"/>
    <dgm:cxn modelId="{FCE91668-BAB3-4C93-9861-42A786D3B603}" type="presParOf" srcId="{DA87FC0F-ABB0-4E99-98FA-9C8969C8EC49}" destId="{92EB946F-C01C-4FFE-8D73-6DF5010603C8}" srcOrd="1" destOrd="0" presId="urn:microsoft.com/office/officeart/2005/8/layout/orgChart1"/>
    <dgm:cxn modelId="{9F2F3293-E2ED-4ABE-A099-1068186D112D}" type="presParOf" srcId="{46B054F5-E712-45BA-984E-5D7F2D0515E9}" destId="{2144B8DA-7FE4-42B0-A643-34E3BA9D46D5}" srcOrd="1" destOrd="0" presId="urn:microsoft.com/office/officeart/2005/8/layout/orgChart1"/>
    <dgm:cxn modelId="{A7C6F936-E12D-491C-BECF-49037EB42F2B}" type="presParOf" srcId="{46B054F5-E712-45BA-984E-5D7F2D0515E9}" destId="{FEA6B8D0-EF1A-4693-8E89-218FAE85F139}" srcOrd="2" destOrd="0" presId="urn:microsoft.com/office/officeart/2005/8/layout/orgChart1"/>
    <dgm:cxn modelId="{C111105C-ABED-4BEC-A6E9-FD46DDC1A0F3}" type="presParOf" srcId="{96815AAD-3500-4CDA-A264-E069FB00CBCF}" destId="{3DEC0550-CA27-4065-8FAF-470362E4214D}" srcOrd="2" destOrd="0" presId="urn:microsoft.com/office/officeart/2005/8/layout/orgChart1"/>
    <dgm:cxn modelId="{E8F026EE-D89B-4F66-9FE2-0D01ECBE857F}" type="presParOf" srcId="{C25CB5CE-4774-4BFE-B891-A218D6F25EAE}" destId="{67EEB400-B29D-4B08-8A94-3EA04741D3A6}" srcOrd="2" destOrd="0" presId="urn:microsoft.com/office/officeart/2005/8/layout/orgChart1"/>
    <dgm:cxn modelId="{88010524-AAA2-4076-8CD9-76D52C1E8A82}" type="presParOf" srcId="{C25CB5CE-4774-4BFE-B891-A218D6F25EAE}" destId="{842E4B88-CB72-4D97-BC69-896CFEFA3324}" srcOrd="3" destOrd="0" presId="urn:microsoft.com/office/officeart/2005/8/layout/orgChart1"/>
    <dgm:cxn modelId="{996C39B0-7DA9-49F8-AD66-CC892DD3A6E4}" type="presParOf" srcId="{842E4B88-CB72-4D97-BC69-896CFEFA3324}" destId="{B2D71FA9-5D10-400D-9452-398C2770E5F6}" srcOrd="0" destOrd="0" presId="urn:microsoft.com/office/officeart/2005/8/layout/orgChart1"/>
    <dgm:cxn modelId="{2F6938A6-CA3C-4829-9E92-2C986CD54A6B}" type="presParOf" srcId="{B2D71FA9-5D10-400D-9452-398C2770E5F6}" destId="{1A28ED60-71A4-4002-BECC-EF901D1A18E0}" srcOrd="0" destOrd="0" presId="urn:microsoft.com/office/officeart/2005/8/layout/orgChart1"/>
    <dgm:cxn modelId="{68D551BC-A0E5-4412-A28F-CAE93EB9AEB3}" type="presParOf" srcId="{B2D71FA9-5D10-400D-9452-398C2770E5F6}" destId="{CDA4E2CC-D7BF-44AD-BF1A-9C663F817BC3}" srcOrd="1" destOrd="0" presId="urn:microsoft.com/office/officeart/2005/8/layout/orgChart1"/>
    <dgm:cxn modelId="{380F4068-6ABC-45B4-824F-DE9FF1FB25B2}" type="presParOf" srcId="{842E4B88-CB72-4D97-BC69-896CFEFA3324}" destId="{56EBF921-1BDE-4724-876B-3524289AE654}" srcOrd="1" destOrd="0" presId="urn:microsoft.com/office/officeart/2005/8/layout/orgChart1"/>
    <dgm:cxn modelId="{C488EC4D-F14A-441D-B275-B0041306CE69}" type="presParOf" srcId="{56EBF921-1BDE-4724-876B-3524289AE654}" destId="{F2D223E8-FC8F-4775-9A3F-D36A28F36928}" srcOrd="0" destOrd="0" presId="urn:microsoft.com/office/officeart/2005/8/layout/orgChart1"/>
    <dgm:cxn modelId="{990FD621-7893-43B9-9E42-679B3D721017}" type="presParOf" srcId="{56EBF921-1BDE-4724-876B-3524289AE654}" destId="{2170411E-8D23-49F6-A5F5-4F94BF9A7771}" srcOrd="1" destOrd="0" presId="urn:microsoft.com/office/officeart/2005/8/layout/orgChart1"/>
    <dgm:cxn modelId="{387FE374-255F-4218-9E77-5B6D643B708E}" type="presParOf" srcId="{2170411E-8D23-49F6-A5F5-4F94BF9A7771}" destId="{667EDD32-89B6-4E0B-8214-DEEC6CAB3EDC}" srcOrd="0" destOrd="0" presId="urn:microsoft.com/office/officeart/2005/8/layout/orgChart1"/>
    <dgm:cxn modelId="{FCEF02E0-D7B9-4E85-B3A3-CD28FE003B8E}" type="presParOf" srcId="{667EDD32-89B6-4E0B-8214-DEEC6CAB3EDC}" destId="{AD22263A-C9EC-43F2-9070-8BEDCE9FD1A2}" srcOrd="0" destOrd="0" presId="urn:microsoft.com/office/officeart/2005/8/layout/orgChart1"/>
    <dgm:cxn modelId="{5333A049-8F80-47F6-8051-44D47A84F1DF}" type="presParOf" srcId="{667EDD32-89B6-4E0B-8214-DEEC6CAB3EDC}" destId="{B9FECCC0-6424-41F1-89CF-B31CFE499794}" srcOrd="1" destOrd="0" presId="urn:microsoft.com/office/officeart/2005/8/layout/orgChart1"/>
    <dgm:cxn modelId="{52C0651C-6D62-4F72-B204-98A2FCA55516}" type="presParOf" srcId="{2170411E-8D23-49F6-A5F5-4F94BF9A7771}" destId="{6C2C5C8F-C397-43A4-A6FD-81F8AD70D9E5}" srcOrd="1" destOrd="0" presId="urn:microsoft.com/office/officeart/2005/8/layout/orgChart1"/>
    <dgm:cxn modelId="{2C5B42FD-7A20-4CD8-BCF2-6E7D579A1515}" type="presParOf" srcId="{2170411E-8D23-49F6-A5F5-4F94BF9A7771}" destId="{76C8BB01-A623-4F9B-AA2A-4DF98B160BDE}" srcOrd="2" destOrd="0" presId="urn:microsoft.com/office/officeart/2005/8/layout/orgChart1"/>
    <dgm:cxn modelId="{D9ABFFA6-88CC-4E76-BE80-42DAA16ED429}" type="presParOf" srcId="{842E4B88-CB72-4D97-BC69-896CFEFA3324}" destId="{D3109333-6319-4C3E-A2CF-6E4E6A567D2F}" srcOrd="2" destOrd="0" presId="urn:microsoft.com/office/officeart/2005/8/layout/orgChart1"/>
    <dgm:cxn modelId="{C29F2D29-5300-4E19-A14B-D105672203BE}" type="presParOf" srcId="{C25CB5CE-4774-4BFE-B891-A218D6F25EAE}" destId="{35877318-FA11-4A81-BDAD-DCA3A65E59F9}" srcOrd="4" destOrd="0" presId="urn:microsoft.com/office/officeart/2005/8/layout/orgChart1"/>
    <dgm:cxn modelId="{AE152607-916A-442D-9385-05CA160643A5}" type="presParOf" srcId="{C25CB5CE-4774-4BFE-B891-A218D6F25EAE}" destId="{49F8B6AA-892B-45BF-B3F5-74FDF497DED5}" srcOrd="5" destOrd="0" presId="urn:microsoft.com/office/officeart/2005/8/layout/orgChart1"/>
    <dgm:cxn modelId="{687000E2-299E-4422-B996-3200575A8EA3}" type="presParOf" srcId="{49F8B6AA-892B-45BF-B3F5-74FDF497DED5}" destId="{3B2848D4-337B-4A48-A550-907E498F73AF}" srcOrd="0" destOrd="0" presId="urn:microsoft.com/office/officeart/2005/8/layout/orgChart1"/>
    <dgm:cxn modelId="{D5B35FAE-AB41-4854-83E5-26E28A75D778}" type="presParOf" srcId="{3B2848D4-337B-4A48-A550-907E498F73AF}" destId="{A1167AEB-6C2F-4080-A073-B64E1F7BDBC9}" srcOrd="0" destOrd="0" presId="urn:microsoft.com/office/officeart/2005/8/layout/orgChart1"/>
    <dgm:cxn modelId="{EABFD089-3A08-4D6D-A227-A3B7382A412C}" type="presParOf" srcId="{3B2848D4-337B-4A48-A550-907E498F73AF}" destId="{4A39BADE-F302-4A2D-93EF-2AD2089F7221}" srcOrd="1" destOrd="0" presId="urn:microsoft.com/office/officeart/2005/8/layout/orgChart1"/>
    <dgm:cxn modelId="{1528F686-6683-4943-8B53-DDE6F5A88D31}" type="presParOf" srcId="{49F8B6AA-892B-45BF-B3F5-74FDF497DED5}" destId="{B960B964-AB6E-41B1-BA7E-BB1DA17D77DB}" srcOrd="1" destOrd="0" presId="urn:microsoft.com/office/officeart/2005/8/layout/orgChart1"/>
    <dgm:cxn modelId="{2CFEF964-8CB9-41CD-8756-BADB7B19B2F4}" type="presParOf" srcId="{B960B964-AB6E-41B1-BA7E-BB1DA17D77DB}" destId="{710A2F93-3113-44DB-BBAC-728B09597500}" srcOrd="0" destOrd="0" presId="urn:microsoft.com/office/officeart/2005/8/layout/orgChart1"/>
    <dgm:cxn modelId="{174A0EDC-9DA4-4A71-9193-1E837EC23215}" type="presParOf" srcId="{B960B964-AB6E-41B1-BA7E-BB1DA17D77DB}" destId="{B2D0B912-9B77-4AF8-9BF3-C407C4DC6447}" srcOrd="1" destOrd="0" presId="urn:microsoft.com/office/officeart/2005/8/layout/orgChart1"/>
    <dgm:cxn modelId="{ED602B10-8E1C-4793-B3F7-F594AC4AFA06}" type="presParOf" srcId="{B2D0B912-9B77-4AF8-9BF3-C407C4DC6447}" destId="{E70E7CFB-19DF-4988-80D9-183E1342B6C9}" srcOrd="0" destOrd="0" presId="urn:microsoft.com/office/officeart/2005/8/layout/orgChart1"/>
    <dgm:cxn modelId="{C2977D36-E6B3-4844-AA45-84DE51960031}" type="presParOf" srcId="{E70E7CFB-19DF-4988-80D9-183E1342B6C9}" destId="{D38C4621-0AD0-4BF9-8DF9-B20060CDB391}" srcOrd="0" destOrd="0" presId="urn:microsoft.com/office/officeart/2005/8/layout/orgChart1"/>
    <dgm:cxn modelId="{CCE8BA54-7C6B-438F-9708-6897293615F7}" type="presParOf" srcId="{E70E7CFB-19DF-4988-80D9-183E1342B6C9}" destId="{3B366371-9F55-4680-AA39-F497835FB01D}" srcOrd="1" destOrd="0" presId="urn:microsoft.com/office/officeart/2005/8/layout/orgChart1"/>
    <dgm:cxn modelId="{6321624A-49D3-455B-8379-C85F4E842FDF}" type="presParOf" srcId="{B2D0B912-9B77-4AF8-9BF3-C407C4DC6447}" destId="{AF1BCD80-8861-4CF7-925A-AC6444F81772}" srcOrd="1" destOrd="0" presId="urn:microsoft.com/office/officeart/2005/8/layout/orgChart1"/>
    <dgm:cxn modelId="{B811919D-90F2-4FE1-8FBF-681F08231E99}" type="presParOf" srcId="{B2D0B912-9B77-4AF8-9BF3-C407C4DC6447}" destId="{7D95225B-7697-43C6-B896-D264FCE303CA}" srcOrd="2" destOrd="0" presId="urn:microsoft.com/office/officeart/2005/8/layout/orgChart1"/>
    <dgm:cxn modelId="{F68199CF-1138-43B8-B491-9C9698B7F248}" type="presParOf" srcId="{49F8B6AA-892B-45BF-B3F5-74FDF497DED5}" destId="{9FADADB9-5591-46D6-B86D-3EB5C12BB9B9}" srcOrd="2" destOrd="0" presId="urn:microsoft.com/office/officeart/2005/8/layout/orgChart1"/>
    <dgm:cxn modelId="{DE25AB81-E1CB-4883-AD2A-80423645D963}" type="presParOf" srcId="{2EDA6803-CA4C-42CD-93F3-769AE2556599}" destId="{D2F97F8E-03F6-4A25-B7D0-477D8B4B055B}" srcOrd="2" destOrd="0" presId="urn:microsoft.com/office/officeart/2005/8/layout/orgChart1"/>
    <dgm:cxn modelId="{216A6D0C-0A9A-4264-9FDB-372070F1E751}" type="presParOf" srcId="{882784A0-730F-4817-9BF2-8C34392ADFFF}" destId="{62AD8EDA-2674-471F-95EE-946789486750}" srcOrd="2" destOrd="0" presId="urn:microsoft.com/office/officeart/2005/8/layout/orgChart1"/>
    <dgm:cxn modelId="{9B0192BC-5156-4070-BF13-7E9AC0342FBF}" type="presParOf" srcId="{23797455-6C4F-4ABA-B9CF-00B9AD2A7B08}" destId="{5E7198D4-339C-4971-9CD9-95D382E79C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37A42-A224-4266-9E45-9870200F8218}">
      <dsp:nvSpPr>
        <dsp:cNvPr id="0" name=""/>
        <dsp:cNvSpPr/>
      </dsp:nvSpPr>
      <dsp:spPr>
        <a:xfrm>
          <a:off x="7352939" y="2246636"/>
          <a:ext cx="278020" cy="852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595"/>
              </a:lnTo>
              <a:lnTo>
                <a:pt x="278020" y="8525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65A721C-E3A6-4725-9E48-1E426AE03030}">
      <dsp:nvSpPr>
        <dsp:cNvPr id="0" name=""/>
        <dsp:cNvSpPr/>
      </dsp:nvSpPr>
      <dsp:spPr>
        <a:xfrm>
          <a:off x="4730281" y="930674"/>
          <a:ext cx="3364045" cy="389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614"/>
              </a:lnTo>
              <a:lnTo>
                <a:pt x="3364045" y="194614"/>
              </a:lnTo>
              <a:lnTo>
                <a:pt x="3364045" y="389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D6FFD4D-FC6C-4BC7-9CD6-6D5C0857D78A}">
      <dsp:nvSpPr>
        <dsp:cNvPr id="0" name=""/>
        <dsp:cNvSpPr/>
      </dsp:nvSpPr>
      <dsp:spPr>
        <a:xfrm>
          <a:off x="5110242" y="2246636"/>
          <a:ext cx="278020" cy="852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595"/>
              </a:lnTo>
              <a:lnTo>
                <a:pt x="278020" y="8525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5877318-FA11-4A81-BDAD-DCA3A65E59F9}">
      <dsp:nvSpPr>
        <dsp:cNvPr id="0" name=""/>
        <dsp:cNvSpPr/>
      </dsp:nvSpPr>
      <dsp:spPr>
        <a:xfrm>
          <a:off x="4730281" y="930674"/>
          <a:ext cx="1121348" cy="389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614"/>
              </a:lnTo>
              <a:lnTo>
                <a:pt x="1121348" y="194614"/>
              </a:lnTo>
              <a:lnTo>
                <a:pt x="1121348" y="389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2D223E8-FC8F-4775-9A3F-D36A28F36928}">
      <dsp:nvSpPr>
        <dsp:cNvPr id="0" name=""/>
        <dsp:cNvSpPr/>
      </dsp:nvSpPr>
      <dsp:spPr>
        <a:xfrm>
          <a:off x="2867545" y="2246636"/>
          <a:ext cx="278020" cy="852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595"/>
              </a:lnTo>
              <a:lnTo>
                <a:pt x="278020" y="8525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EEB400-B29D-4B08-8A94-3EA04741D3A6}">
      <dsp:nvSpPr>
        <dsp:cNvPr id="0" name=""/>
        <dsp:cNvSpPr/>
      </dsp:nvSpPr>
      <dsp:spPr>
        <a:xfrm>
          <a:off x="3608933" y="930674"/>
          <a:ext cx="1121348" cy="389228"/>
        </a:xfrm>
        <a:custGeom>
          <a:avLst/>
          <a:gdLst/>
          <a:ahLst/>
          <a:cxnLst/>
          <a:rect l="0" t="0" r="0" b="0"/>
          <a:pathLst>
            <a:path>
              <a:moveTo>
                <a:pt x="1121348" y="0"/>
              </a:moveTo>
              <a:lnTo>
                <a:pt x="1121348" y="194614"/>
              </a:lnTo>
              <a:lnTo>
                <a:pt x="0" y="194614"/>
              </a:lnTo>
              <a:lnTo>
                <a:pt x="0" y="389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0E4163-BA88-4719-A3E8-4BD3FBE52A88}">
      <dsp:nvSpPr>
        <dsp:cNvPr id="0" name=""/>
        <dsp:cNvSpPr/>
      </dsp:nvSpPr>
      <dsp:spPr>
        <a:xfrm>
          <a:off x="624849" y="2246636"/>
          <a:ext cx="278020" cy="4800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483"/>
              </a:lnTo>
              <a:lnTo>
                <a:pt x="278020" y="4800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9A3D8A7-43BD-439E-B7A0-E50C761C3039}">
      <dsp:nvSpPr>
        <dsp:cNvPr id="0" name=""/>
        <dsp:cNvSpPr/>
      </dsp:nvSpPr>
      <dsp:spPr>
        <a:xfrm>
          <a:off x="624849" y="2246636"/>
          <a:ext cx="278020" cy="3484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4520"/>
              </a:lnTo>
              <a:lnTo>
                <a:pt x="278020" y="34845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A4FFC20-8A5E-487C-9A5A-45B7F090D95D}">
      <dsp:nvSpPr>
        <dsp:cNvPr id="0" name=""/>
        <dsp:cNvSpPr/>
      </dsp:nvSpPr>
      <dsp:spPr>
        <a:xfrm>
          <a:off x="624849" y="2246636"/>
          <a:ext cx="278020" cy="2168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557"/>
              </a:lnTo>
              <a:lnTo>
                <a:pt x="278020" y="2168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C0DF231-FDCF-4C44-9096-FDBBE7DBCB4A}">
      <dsp:nvSpPr>
        <dsp:cNvPr id="0" name=""/>
        <dsp:cNvSpPr/>
      </dsp:nvSpPr>
      <dsp:spPr>
        <a:xfrm>
          <a:off x="624849" y="2246636"/>
          <a:ext cx="278020" cy="852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595"/>
              </a:lnTo>
              <a:lnTo>
                <a:pt x="278020" y="8525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17EB98-864A-46A3-AFF6-0E20941547AA}">
      <dsp:nvSpPr>
        <dsp:cNvPr id="0" name=""/>
        <dsp:cNvSpPr/>
      </dsp:nvSpPr>
      <dsp:spPr>
        <a:xfrm>
          <a:off x="1366236" y="930674"/>
          <a:ext cx="3364045" cy="389228"/>
        </a:xfrm>
        <a:custGeom>
          <a:avLst/>
          <a:gdLst/>
          <a:ahLst/>
          <a:cxnLst/>
          <a:rect l="0" t="0" r="0" b="0"/>
          <a:pathLst>
            <a:path>
              <a:moveTo>
                <a:pt x="3364045" y="0"/>
              </a:moveTo>
              <a:lnTo>
                <a:pt x="3364045" y="194614"/>
              </a:lnTo>
              <a:lnTo>
                <a:pt x="0" y="194614"/>
              </a:lnTo>
              <a:lnTo>
                <a:pt x="0" y="389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DC75A6D-9EEF-44E0-8B67-7870FD52EEFD}">
      <dsp:nvSpPr>
        <dsp:cNvPr id="0" name=""/>
        <dsp:cNvSpPr/>
      </dsp:nvSpPr>
      <dsp:spPr>
        <a:xfrm>
          <a:off x="3803547" y="3940"/>
          <a:ext cx="1853468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引入函式</a:t>
          </a:r>
          <a:endParaRPr lang="zh-TW" altLang="en-US" sz="1400" kern="1200" dirty="0"/>
        </a:p>
      </dsp:txBody>
      <dsp:txXfrm>
        <a:off x="3803547" y="3940"/>
        <a:ext cx="1853468" cy="926734"/>
      </dsp:txXfrm>
    </dsp:sp>
    <dsp:sp modelId="{44ED0B53-0A69-4848-A192-4952D42DE5C3}">
      <dsp:nvSpPr>
        <dsp:cNvPr id="0" name=""/>
        <dsp:cNvSpPr/>
      </dsp:nvSpPr>
      <dsp:spPr>
        <a:xfrm>
          <a:off x="439502" y="1319902"/>
          <a:ext cx="1853468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stdio.h</a:t>
          </a:r>
          <a:endParaRPr lang="zh-TW" altLang="en-US" sz="1400" kern="1200" dirty="0"/>
        </a:p>
      </dsp:txBody>
      <dsp:txXfrm>
        <a:off x="439502" y="1319902"/>
        <a:ext cx="1853468" cy="926734"/>
      </dsp:txXfrm>
    </dsp:sp>
    <dsp:sp modelId="{2EC78905-216E-4D5A-8336-92CCFCC33C0F}">
      <dsp:nvSpPr>
        <dsp:cNvPr id="0" name=""/>
        <dsp:cNvSpPr/>
      </dsp:nvSpPr>
      <dsp:spPr>
        <a:xfrm>
          <a:off x="902869" y="2635865"/>
          <a:ext cx="1853468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printf</a:t>
          </a:r>
          <a:r>
            <a:rPr lang="en-US" altLang="zh-TW" sz="1400" kern="1200" dirty="0" smtClean="0"/>
            <a:t>()</a:t>
          </a:r>
          <a:r>
            <a:rPr lang="zh-TW" altLang="en-US" sz="1400" kern="1200" dirty="0" smtClean="0"/>
            <a:t>顯示選項</a:t>
          </a:r>
          <a:endParaRPr lang="zh-TW" altLang="en-US" sz="1400" kern="1200" dirty="0"/>
        </a:p>
      </dsp:txBody>
      <dsp:txXfrm>
        <a:off x="902869" y="2635865"/>
        <a:ext cx="1853468" cy="926734"/>
      </dsp:txXfrm>
    </dsp:sp>
    <dsp:sp modelId="{E83BABCE-343B-48C3-9CB9-11D7F632BF1C}">
      <dsp:nvSpPr>
        <dsp:cNvPr id="0" name=""/>
        <dsp:cNvSpPr/>
      </dsp:nvSpPr>
      <dsp:spPr>
        <a:xfrm>
          <a:off x="902869" y="3951827"/>
          <a:ext cx="1853468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Scanf</a:t>
          </a:r>
          <a:r>
            <a:rPr lang="en-US" altLang="zh-TW" sz="1400" kern="1200" dirty="0" smtClean="0"/>
            <a:t>()</a:t>
          </a:r>
          <a:r>
            <a:rPr lang="zh-TW" altLang="en-US" sz="1400" kern="1200" dirty="0" smtClean="0"/>
            <a:t>讀取輸入資料</a:t>
          </a:r>
          <a:endParaRPr lang="en-US" altLang="zh-TW" sz="1400" kern="1200" dirty="0" smtClean="0"/>
        </a:p>
      </dsp:txBody>
      <dsp:txXfrm>
        <a:off x="902869" y="3951827"/>
        <a:ext cx="1853468" cy="926734"/>
      </dsp:txXfrm>
    </dsp:sp>
    <dsp:sp modelId="{2345BC65-30A1-4AC4-94AD-D2229C04000D}">
      <dsp:nvSpPr>
        <dsp:cNvPr id="0" name=""/>
        <dsp:cNvSpPr/>
      </dsp:nvSpPr>
      <dsp:spPr>
        <a:xfrm>
          <a:off x="902869" y="5267790"/>
          <a:ext cx="1853468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while()</a:t>
          </a:r>
          <a:r>
            <a:rPr lang="zh-TW" altLang="en-US" sz="1400" kern="1200" dirty="0" smtClean="0"/>
            <a:t>檢查輸入是正確</a:t>
          </a:r>
          <a:endParaRPr lang="en-US" altLang="zh-TW" sz="1400" kern="1200" dirty="0" smtClean="0"/>
        </a:p>
      </dsp:txBody>
      <dsp:txXfrm>
        <a:off x="902869" y="5267790"/>
        <a:ext cx="1853468" cy="926734"/>
      </dsp:txXfrm>
    </dsp:sp>
    <dsp:sp modelId="{609AC4CE-6792-41DF-83AF-42CA639C6AF4}">
      <dsp:nvSpPr>
        <dsp:cNvPr id="0" name=""/>
        <dsp:cNvSpPr/>
      </dsp:nvSpPr>
      <dsp:spPr>
        <a:xfrm>
          <a:off x="902869" y="6583752"/>
          <a:ext cx="1853468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switch()</a:t>
          </a:r>
          <a:r>
            <a:rPr lang="zh-TW" altLang="en-US" sz="1400" kern="1200" dirty="0" smtClean="0"/>
            <a:t>判斷遊戲模式</a:t>
          </a:r>
          <a:endParaRPr lang="en-US" altLang="zh-TW" sz="1400" kern="1200" dirty="0" smtClean="0"/>
        </a:p>
      </dsp:txBody>
      <dsp:txXfrm>
        <a:off x="902869" y="6583752"/>
        <a:ext cx="1853468" cy="926734"/>
      </dsp:txXfrm>
    </dsp:sp>
    <dsp:sp modelId="{1A28ED60-71A4-4002-BECC-EF901D1A18E0}">
      <dsp:nvSpPr>
        <dsp:cNvPr id="0" name=""/>
        <dsp:cNvSpPr/>
      </dsp:nvSpPr>
      <dsp:spPr>
        <a:xfrm>
          <a:off x="2682198" y="1319902"/>
          <a:ext cx="1853468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stdlib.h</a:t>
          </a:r>
          <a:endParaRPr lang="zh-TW" altLang="en-US" sz="1400" kern="1200" dirty="0"/>
        </a:p>
      </dsp:txBody>
      <dsp:txXfrm>
        <a:off x="2682198" y="1319902"/>
        <a:ext cx="1853468" cy="926734"/>
      </dsp:txXfrm>
    </dsp:sp>
    <dsp:sp modelId="{AD22263A-C9EC-43F2-9070-8BEDCE9FD1A2}">
      <dsp:nvSpPr>
        <dsp:cNvPr id="0" name=""/>
        <dsp:cNvSpPr/>
      </dsp:nvSpPr>
      <dsp:spPr>
        <a:xfrm>
          <a:off x="3145565" y="2635865"/>
          <a:ext cx="1853468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使用</a:t>
          </a:r>
          <a:r>
            <a:rPr lang="en-US" altLang="zh-TW" sz="1400" kern="1200" dirty="0" err="1" smtClean="0"/>
            <a:t>srand</a:t>
          </a:r>
          <a:r>
            <a:rPr lang="en-US" altLang="zh-TW" sz="1400" kern="1200" dirty="0" smtClean="0"/>
            <a:t>()</a:t>
          </a:r>
          <a:r>
            <a:rPr lang="zh-TW" altLang="en-US" sz="1400" kern="1200" dirty="0" smtClean="0"/>
            <a:t>來產生亂數</a:t>
          </a:r>
          <a:endParaRPr lang="zh-TW" altLang="en-US" sz="1400" kern="1200" dirty="0"/>
        </a:p>
      </dsp:txBody>
      <dsp:txXfrm>
        <a:off x="3145565" y="2635865"/>
        <a:ext cx="1853468" cy="926734"/>
      </dsp:txXfrm>
    </dsp:sp>
    <dsp:sp modelId="{A1167AEB-6C2F-4080-A073-B64E1F7BDBC9}">
      <dsp:nvSpPr>
        <dsp:cNvPr id="0" name=""/>
        <dsp:cNvSpPr/>
      </dsp:nvSpPr>
      <dsp:spPr>
        <a:xfrm>
          <a:off x="4924895" y="1319902"/>
          <a:ext cx="1853468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/>
            <a:t>../include/</a:t>
          </a:r>
          <a:r>
            <a:rPr lang="en-US" altLang="en-US" sz="1400" kern="1200" dirty="0" err="1" smtClean="0"/>
            <a:t>multiplayer.h</a:t>
          </a:r>
          <a:endParaRPr lang="zh-TW" altLang="en-US" sz="1400" kern="1200" dirty="0"/>
        </a:p>
      </dsp:txBody>
      <dsp:txXfrm>
        <a:off x="4924895" y="1319902"/>
        <a:ext cx="1853468" cy="926734"/>
      </dsp:txXfrm>
    </dsp:sp>
    <dsp:sp modelId="{EA41B1EA-EDFC-4589-9681-D0CB03AF2E4F}">
      <dsp:nvSpPr>
        <dsp:cNvPr id="0" name=""/>
        <dsp:cNvSpPr/>
      </dsp:nvSpPr>
      <dsp:spPr>
        <a:xfrm>
          <a:off x="5388262" y="2635865"/>
          <a:ext cx="1853468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處理多人模式</a:t>
          </a:r>
          <a:endParaRPr lang="zh-TW" altLang="en-US" sz="1400" kern="1200" dirty="0"/>
        </a:p>
      </dsp:txBody>
      <dsp:txXfrm>
        <a:off x="5388262" y="2635865"/>
        <a:ext cx="1853468" cy="926734"/>
      </dsp:txXfrm>
    </dsp:sp>
    <dsp:sp modelId="{0662F734-91D6-468F-BCA4-3D2973CF5A8C}">
      <dsp:nvSpPr>
        <dsp:cNvPr id="0" name=""/>
        <dsp:cNvSpPr/>
      </dsp:nvSpPr>
      <dsp:spPr>
        <a:xfrm>
          <a:off x="7167592" y="1319902"/>
          <a:ext cx="1853468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../include/solo.h</a:t>
          </a:r>
          <a:endParaRPr lang="zh-TW" altLang="en-US" sz="1400" kern="1200" dirty="0"/>
        </a:p>
      </dsp:txBody>
      <dsp:txXfrm>
        <a:off x="7167592" y="1319902"/>
        <a:ext cx="1853468" cy="926734"/>
      </dsp:txXfrm>
    </dsp:sp>
    <dsp:sp modelId="{41B58E56-058D-4F3D-B3F6-ECDEC273B0E5}">
      <dsp:nvSpPr>
        <dsp:cNvPr id="0" name=""/>
        <dsp:cNvSpPr/>
      </dsp:nvSpPr>
      <dsp:spPr>
        <a:xfrm>
          <a:off x="7630959" y="2635865"/>
          <a:ext cx="1853468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處理單人模式</a:t>
          </a:r>
          <a:endParaRPr lang="zh-TW" altLang="en-US" sz="1400" kern="1200" dirty="0"/>
        </a:p>
      </dsp:txBody>
      <dsp:txXfrm>
        <a:off x="7630959" y="2635865"/>
        <a:ext cx="1853468" cy="926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A2F93-3113-44DB-BBAC-728B09597500}">
      <dsp:nvSpPr>
        <dsp:cNvPr id="0" name=""/>
        <dsp:cNvSpPr/>
      </dsp:nvSpPr>
      <dsp:spPr>
        <a:xfrm>
          <a:off x="7134719" y="4398530"/>
          <a:ext cx="250857" cy="769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295"/>
              </a:lnTo>
              <a:lnTo>
                <a:pt x="250857" y="7692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5877318-FA11-4A81-BDAD-DCA3A65E59F9}">
      <dsp:nvSpPr>
        <dsp:cNvPr id="0" name=""/>
        <dsp:cNvSpPr/>
      </dsp:nvSpPr>
      <dsp:spPr>
        <a:xfrm>
          <a:off x="5780090" y="3211139"/>
          <a:ext cx="2023582" cy="351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00"/>
              </a:lnTo>
              <a:lnTo>
                <a:pt x="2023582" y="175600"/>
              </a:lnTo>
              <a:lnTo>
                <a:pt x="2023582" y="351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2D223E8-FC8F-4775-9A3F-D36A28F36928}">
      <dsp:nvSpPr>
        <dsp:cNvPr id="0" name=""/>
        <dsp:cNvSpPr/>
      </dsp:nvSpPr>
      <dsp:spPr>
        <a:xfrm>
          <a:off x="5111137" y="4398530"/>
          <a:ext cx="250857" cy="769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295"/>
              </a:lnTo>
              <a:lnTo>
                <a:pt x="250857" y="7692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EEB400-B29D-4B08-8A94-3EA04741D3A6}">
      <dsp:nvSpPr>
        <dsp:cNvPr id="0" name=""/>
        <dsp:cNvSpPr/>
      </dsp:nvSpPr>
      <dsp:spPr>
        <a:xfrm>
          <a:off x="5734370" y="3211139"/>
          <a:ext cx="91440" cy="3512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9A3D8A7-43BD-439E-B7A0-E50C761C3039}">
      <dsp:nvSpPr>
        <dsp:cNvPr id="0" name=""/>
        <dsp:cNvSpPr/>
      </dsp:nvSpPr>
      <dsp:spPr>
        <a:xfrm>
          <a:off x="3087555" y="4398530"/>
          <a:ext cx="250857" cy="3144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4078"/>
              </a:lnTo>
              <a:lnTo>
                <a:pt x="250857" y="3144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A4FFC20-8A5E-487C-9A5A-45B7F090D95D}">
      <dsp:nvSpPr>
        <dsp:cNvPr id="0" name=""/>
        <dsp:cNvSpPr/>
      </dsp:nvSpPr>
      <dsp:spPr>
        <a:xfrm>
          <a:off x="3087555" y="4398530"/>
          <a:ext cx="250857" cy="1956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686"/>
              </a:lnTo>
              <a:lnTo>
                <a:pt x="250857" y="19566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C0DF231-FDCF-4C44-9096-FDBBE7DBCB4A}">
      <dsp:nvSpPr>
        <dsp:cNvPr id="0" name=""/>
        <dsp:cNvSpPr/>
      </dsp:nvSpPr>
      <dsp:spPr>
        <a:xfrm>
          <a:off x="3087555" y="4398530"/>
          <a:ext cx="250857" cy="769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295"/>
              </a:lnTo>
              <a:lnTo>
                <a:pt x="250857" y="7692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17EB98-864A-46A3-AFF6-0E20941547AA}">
      <dsp:nvSpPr>
        <dsp:cNvPr id="0" name=""/>
        <dsp:cNvSpPr/>
      </dsp:nvSpPr>
      <dsp:spPr>
        <a:xfrm>
          <a:off x="3756508" y="3211139"/>
          <a:ext cx="2023582" cy="351200"/>
        </a:xfrm>
        <a:custGeom>
          <a:avLst/>
          <a:gdLst/>
          <a:ahLst/>
          <a:cxnLst/>
          <a:rect l="0" t="0" r="0" b="0"/>
          <a:pathLst>
            <a:path>
              <a:moveTo>
                <a:pt x="2023582" y="0"/>
              </a:moveTo>
              <a:lnTo>
                <a:pt x="2023582" y="175600"/>
              </a:lnTo>
              <a:lnTo>
                <a:pt x="0" y="175600"/>
              </a:lnTo>
              <a:lnTo>
                <a:pt x="0" y="351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3D9A869-9DBB-4423-8B96-63C6F0B9B03C}">
      <dsp:nvSpPr>
        <dsp:cNvPr id="0" name=""/>
        <dsp:cNvSpPr/>
      </dsp:nvSpPr>
      <dsp:spPr>
        <a:xfrm>
          <a:off x="5734370" y="2023748"/>
          <a:ext cx="91440" cy="3512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9CEAE8-52C2-427F-8592-6616753E43E5}">
      <dsp:nvSpPr>
        <dsp:cNvPr id="0" name=""/>
        <dsp:cNvSpPr/>
      </dsp:nvSpPr>
      <dsp:spPr>
        <a:xfrm>
          <a:off x="5734370" y="836356"/>
          <a:ext cx="91440" cy="3512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DC75A6D-9EEF-44E0-8B67-7870FD52EEFD}">
      <dsp:nvSpPr>
        <dsp:cNvPr id="0" name=""/>
        <dsp:cNvSpPr/>
      </dsp:nvSpPr>
      <dsp:spPr>
        <a:xfrm>
          <a:off x="4943899" y="165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引入函式</a:t>
          </a:r>
          <a:endParaRPr lang="zh-TW" altLang="en-US" sz="1400" kern="1200" dirty="0"/>
        </a:p>
      </dsp:txBody>
      <dsp:txXfrm>
        <a:off x="4943899" y="165"/>
        <a:ext cx="1672381" cy="836190"/>
      </dsp:txXfrm>
    </dsp:sp>
    <dsp:sp modelId="{F5A9F1E4-CB27-4CE1-8952-7E0A2210A212}">
      <dsp:nvSpPr>
        <dsp:cNvPr id="0" name=""/>
        <dsp:cNvSpPr/>
      </dsp:nvSpPr>
      <dsp:spPr>
        <a:xfrm>
          <a:off x="4943899" y="1187557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do…while()</a:t>
          </a:r>
          <a:r>
            <a:rPr lang="zh-TW" altLang="en-US" sz="1400" kern="1200" dirty="0" smtClean="0"/>
            <a:t>判斷遊戲是否繼續</a:t>
          </a:r>
          <a:endParaRPr lang="zh-TW" altLang="en-US" sz="1400" kern="1200" dirty="0"/>
        </a:p>
      </dsp:txBody>
      <dsp:txXfrm>
        <a:off x="4943899" y="1187557"/>
        <a:ext cx="1672381" cy="836190"/>
      </dsp:txXfrm>
    </dsp:sp>
    <dsp:sp modelId="{861B5CC3-9F93-4BFF-8F14-BF2C7B404EDA}">
      <dsp:nvSpPr>
        <dsp:cNvPr id="0" name=""/>
        <dsp:cNvSpPr/>
      </dsp:nvSpPr>
      <dsp:spPr>
        <a:xfrm>
          <a:off x="4943899" y="2374948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while()</a:t>
          </a:r>
          <a:r>
            <a:rPr lang="zh-TW" altLang="en-US" sz="1400" kern="1200" dirty="0" smtClean="0"/>
            <a:t>判斷遊戲是否結束</a:t>
          </a:r>
          <a:endParaRPr lang="zh-TW" altLang="en-US" sz="1400" kern="1200" dirty="0"/>
        </a:p>
      </dsp:txBody>
      <dsp:txXfrm>
        <a:off x="4943899" y="2374948"/>
        <a:ext cx="1672381" cy="836190"/>
      </dsp:txXfrm>
    </dsp:sp>
    <dsp:sp modelId="{44ED0B53-0A69-4848-A192-4952D42DE5C3}">
      <dsp:nvSpPr>
        <dsp:cNvPr id="0" name=""/>
        <dsp:cNvSpPr/>
      </dsp:nvSpPr>
      <dsp:spPr>
        <a:xfrm>
          <a:off x="2920317" y="3562339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stdio.h</a:t>
          </a:r>
          <a:endParaRPr lang="zh-TW" altLang="en-US" sz="1400" kern="1200" dirty="0"/>
        </a:p>
      </dsp:txBody>
      <dsp:txXfrm>
        <a:off x="2920317" y="3562339"/>
        <a:ext cx="1672381" cy="836190"/>
      </dsp:txXfrm>
    </dsp:sp>
    <dsp:sp modelId="{2EC78905-216E-4D5A-8336-92CCFCC33C0F}">
      <dsp:nvSpPr>
        <dsp:cNvPr id="0" name=""/>
        <dsp:cNvSpPr/>
      </dsp:nvSpPr>
      <dsp:spPr>
        <a:xfrm>
          <a:off x="3338412" y="4749730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printf</a:t>
          </a:r>
          <a:r>
            <a:rPr lang="en-US" altLang="zh-TW" sz="1400" kern="1200" dirty="0" smtClean="0"/>
            <a:t>()</a:t>
          </a:r>
          <a:r>
            <a:rPr lang="zh-TW" altLang="en-US" sz="1400" kern="1200" dirty="0" smtClean="0"/>
            <a:t>顯示選項</a:t>
          </a:r>
          <a:endParaRPr lang="zh-TW" altLang="en-US" sz="1400" kern="1200" dirty="0"/>
        </a:p>
      </dsp:txBody>
      <dsp:txXfrm>
        <a:off x="3338412" y="4749730"/>
        <a:ext cx="1672381" cy="836190"/>
      </dsp:txXfrm>
    </dsp:sp>
    <dsp:sp modelId="{E83BABCE-343B-48C3-9CB9-11D7F632BF1C}">
      <dsp:nvSpPr>
        <dsp:cNvPr id="0" name=""/>
        <dsp:cNvSpPr/>
      </dsp:nvSpPr>
      <dsp:spPr>
        <a:xfrm>
          <a:off x="3338412" y="5937121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Scanf</a:t>
          </a:r>
          <a:r>
            <a:rPr lang="en-US" altLang="zh-TW" sz="1400" kern="1200" dirty="0" smtClean="0"/>
            <a:t>()</a:t>
          </a:r>
          <a:r>
            <a:rPr lang="zh-TW" altLang="en-US" sz="1400" kern="1200" dirty="0" smtClean="0"/>
            <a:t>讀取輸入資料</a:t>
          </a:r>
          <a:endParaRPr lang="en-US" altLang="zh-TW" sz="1400" kern="1200" dirty="0" smtClean="0"/>
        </a:p>
      </dsp:txBody>
      <dsp:txXfrm>
        <a:off x="3338412" y="5937121"/>
        <a:ext cx="1672381" cy="836190"/>
      </dsp:txXfrm>
    </dsp:sp>
    <dsp:sp modelId="{2345BC65-30A1-4AC4-94AD-D2229C04000D}">
      <dsp:nvSpPr>
        <dsp:cNvPr id="0" name=""/>
        <dsp:cNvSpPr/>
      </dsp:nvSpPr>
      <dsp:spPr>
        <a:xfrm>
          <a:off x="3338412" y="7124513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If()</a:t>
          </a:r>
          <a:r>
            <a:rPr lang="zh-TW" altLang="en-US" sz="1400" kern="1200" dirty="0" smtClean="0"/>
            <a:t>判斷輸出的數字</a:t>
          </a:r>
          <a:endParaRPr lang="en-US" altLang="zh-TW" sz="1400" kern="1200" dirty="0" smtClean="0"/>
        </a:p>
      </dsp:txBody>
      <dsp:txXfrm>
        <a:off x="3338412" y="7124513"/>
        <a:ext cx="1672381" cy="836190"/>
      </dsp:txXfrm>
    </dsp:sp>
    <dsp:sp modelId="{1A28ED60-71A4-4002-BECC-EF901D1A18E0}">
      <dsp:nvSpPr>
        <dsp:cNvPr id="0" name=""/>
        <dsp:cNvSpPr/>
      </dsp:nvSpPr>
      <dsp:spPr>
        <a:xfrm>
          <a:off x="4943899" y="3562339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stdlib.h</a:t>
          </a:r>
          <a:endParaRPr lang="zh-TW" altLang="en-US" sz="1400" kern="1200" dirty="0"/>
        </a:p>
      </dsp:txBody>
      <dsp:txXfrm>
        <a:off x="4943899" y="3562339"/>
        <a:ext cx="1672381" cy="836190"/>
      </dsp:txXfrm>
    </dsp:sp>
    <dsp:sp modelId="{AD22263A-C9EC-43F2-9070-8BEDCE9FD1A2}">
      <dsp:nvSpPr>
        <dsp:cNvPr id="0" name=""/>
        <dsp:cNvSpPr/>
      </dsp:nvSpPr>
      <dsp:spPr>
        <a:xfrm>
          <a:off x="5361994" y="4749730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使用</a:t>
          </a:r>
          <a:r>
            <a:rPr lang="en-US" altLang="zh-TW" sz="1400" kern="1200" dirty="0" err="1" smtClean="0"/>
            <a:t>srand</a:t>
          </a:r>
          <a:r>
            <a:rPr lang="en-US" altLang="zh-TW" sz="1400" kern="1200" dirty="0" smtClean="0"/>
            <a:t>()</a:t>
          </a:r>
          <a:r>
            <a:rPr lang="zh-TW" altLang="en-US" sz="1400" kern="1200" dirty="0" smtClean="0"/>
            <a:t>來產生亂數</a:t>
          </a:r>
          <a:endParaRPr lang="zh-TW" altLang="en-US" sz="1400" kern="1200" dirty="0"/>
        </a:p>
      </dsp:txBody>
      <dsp:txXfrm>
        <a:off x="5361994" y="4749730"/>
        <a:ext cx="1672381" cy="836190"/>
      </dsp:txXfrm>
    </dsp:sp>
    <dsp:sp modelId="{A1167AEB-6C2F-4080-A073-B64E1F7BDBC9}">
      <dsp:nvSpPr>
        <dsp:cNvPr id="0" name=""/>
        <dsp:cNvSpPr/>
      </dsp:nvSpPr>
      <dsp:spPr>
        <a:xfrm>
          <a:off x="6967481" y="3562339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time.h</a:t>
          </a:r>
          <a:endParaRPr lang="zh-TW" altLang="en-US" sz="1400" kern="1200" dirty="0"/>
        </a:p>
      </dsp:txBody>
      <dsp:txXfrm>
        <a:off x="6967481" y="3562339"/>
        <a:ext cx="1672381" cy="836190"/>
      </dsp:txXfrm>
    </dsp:sp>
    <dsp:sp modelId="{D38C4621-0AD0-4BF9-8DF9-B20060CDB391}">
      <dsp:nvSpPr>
        <dsp:cNvPr id="0" name=""/>
        <dsp:cNvSpPr/>
      </dsp:nvSpPr>
      <dsp:spPr>
        <a:xfrm>
          <a:off x="7385576" y="4749730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獲取系統時間用來當作</a:t>
          </a:r>
          <a:r>
            <a:rPr lang="en-US" altLang="zh-TW" sz="1400" kern="1200" dirty="0" err="1" smtClean="0"/>
            <a:t>srand</a:t>
          </a:r>
          <a:r>
            <a:rPr lang="en-US" altLang="zh-TW" sz="1400" kern="1200" dirty="0" smtClean="0"/>
            <a:t>()</a:t>
          </a:r>
          <a:r>
            <a:rPr lang="zh-TW" altLang="en-US" sz="1400" kern="1200" dirty="0" smtClean="0"/>
            <a:t>的亂數種子</a:t>
          </a:r>
          <a:endParaRPr lang="zh-TW" altLang="en-US" sz="1400" kern="1200" dirty="0"/>
        </a:p>
      </dsp:txBody>
      <dsp:txXfrm>
        <a:off x="7385576" y="4749730"/>
        <a:ext cx="1672381" cy="836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A2F93-3113-44DB-BBAC-728B09597500}">
      <dsp:nvSpPr>
        <dsp:cNvPr id="0" name=""/>
        <dsp:cNvSpPr/>
      </dsp:nvSpPr>
      <dsp:spPr>
        <a:xfrm>
          <a:off x="7134719" y="4398530"/>
          <a:ext cx="250857" cy="769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295"/>
              </a:lnTo>
              <a:lnTo>
                <a:pt x="250857" y="7692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5877318-FA11-4A81-BDAD-DCA3A65E59F9}">
      <dsp:nvSpPr>
        <dsp:cNvPr id="0" name=""/>
        <dsp:cNvSpPr/>
      </dsp:nvSpPr>
      <dsp:spPr>
        <a:xfrm>
          <a:off x="5780090" y="3211139"/>
          <a:ext cx="2023582" cy="351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00"/>
              </a:lnTo>
              <a:lnTo>
                <a:pt x="2023582" y="175600"/>
              </a:lnTo>
              <a:lnTo>
                <a:pt x="2023582" y="351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2D223E8-FC8F-4775-9A3F-D36A28F36928}">
      <dsp:nvSpPr>
        <dsp:cNvPr id="0" name=""/>
        <dsp:cNvSpPr/>
      </dsp:nvSpPr>
      <dsp:spPr>
        <a:xfrm>
          <a:off x="5111137" y="4398530"/>
          <a:ext cx="250857" cy="769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295"/>
              </a:lnTo>
              <a:lnTo>
                <a:pt x="250857" y="7692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EEB400-B29D-4B08-8A94-3EA04741D3A6}">
      <dsp:nvSpPr>
        <dsp:cNvPr id="0" name=""/>
        <dsp:cNvSpPr/>
      </dsp:nvSpPr>
      <dsp:spPr>
        <a:xfrm>
          <a:off x="5734370" y="3211139"/>
          <a:ext cx="91440" cy="3512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9A3D8A7-43BD-439E-B7A0-E50C761C3039}">
      <dsp:nvSpPr>
        <dsp:cNvPr id="0" name=""/>
        <dsp:cNvSpPr/>
      </dsp:nvSpPr>
      <dsp:spPr>
        <a:xfrm>
          <a:off x="3087555" y="4398530"/>
          <a:ext cx="250857" cy="3144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4078"/>
              </a:lnTo>
              <a:lnTo>
                <a:pt x="250857" y="3144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A4FFC20-8A5E-487C-9A5A-45B7F090D95D}">
      <dsp:nvSpPr>
        <dsp:cNvPr id="0" name=""/>
        <dsp:cNvSpPr/>
      </dsp:nvSpPr>
      <dsp:spPr>
        <a:xfrm>
          <a:off x="3087555" y="4398530"/>
          <a:ext cx="250857" cy="1956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686"/>
              </a:lnTo>
              <a:lnTo>
                <a:pt x="250857" y="19566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C0DF231-FDCF-4C44-9096-FDBBE7DBCB4A}">
      <dsp:nvSpPr>
        <dsp:cNvPr id="0" name=""/>
        <dsp:cNvSpPr/>
      </dsp:nvSpPr>
      <dsp:spPr>
        <a:xfrm>
          <a:off x="3087555" y="4398530"/>
          <a:ext cx="250857" cy="769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295"/>
              </a:lnTo>
              <a:lnTo>
                <a:pt x="250857" y="7692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17EB98-864A-46A3-AFF6-0E20941547AA}">
      <dsp:nvSpPr>
        <dsp:cNvPr id="0" name=""/>
        <dsp:cNvSpPr/>
      </dsp:nvSpPr>
      <dsp:spPr>
        <a:xfrm>
          <a:off x="3756508" y="3211139"/>
          <a:ext cx="2023582" cy="351200"/>
        </a:xfrm>
        <a:custGeom>
          <a:avLst/>
          <a:gdLst/>
          <a:ahLst/>
          <a:cxnLst/>
          <a:rect l="0" t="0" r="0" b="0"/>
          <a:pathLst>
            <a:path>
              <a:moveTo>
                <a:pt x="2023582" y="0"/>
              </a:moveTo>
              <a:lnTo>
                <a:pt x="2023582" y="175600"/>
              </a:lnTo>
              <a:lnTo>
                <a:pt x="0" y="175600"/>
              </a:lnTo>
              <a:lnTo>
                <a:pt x="0" y="351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3D9A869-9DBB-4423-8B96-63C6F0B9B03C}">
      <dsp:nvSpPr>
        <dsp:cNvPr id="0" name=""/>
        <dsp:cNvSpPr/>
      </dsp:nvSpPr>
      <dsp:spPr>
        <a:xfrm>
          <a:off x="5734370" y="2023748"/>
          <a:ext cx="91440" cy="3512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9CEAE8-52C2-427F-8592-6616753E43E5}">
      <dsp:nvSpPr>
        <dsp:cNvPr id="0" name=""/>
        <dsp:cNvSpPr/>
      </dsp:nvSpPr>
      <dsp:spPr>
        <a:xfrm>
          <a:off x="5734370" y="836356"/>
          <a:ext cx="91440" cy="3512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DC75A6D-9EEF-44E0-8B67-7870FD52EEFD}">
      <dsp:nvSpPr>
        <dsp:cNvPr id="0" name=""/>
        <dsp:cNvSpPr/>
      </dsp:nvSpPr>
      <dsp:spPr>
        <a:xfrm>
          <a:off x="4943899" y="165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引入函式</a:t>
          </a:r>
          <a:endParaRPr lang="zh-TW" altLang="en-US" sz="1400" kern="1200" dirty="0"/>
        </a:p>
      </dsp:txBody>
      <dsp:txXfrm>
        <a:off x="4943899" y="165"/>
        <a:ext cx="1672381" cy="836190"/>
      </dsp:txXfrm>
    </dsp:sp>
    <dsp:sp modelId="{F5A9F1E4-CB27-4CE1-8952-7E0A2210A212}">
      <dsp:nvSpPr>
        <dsp:cNvPr id="0" name=""/>
        <dsp:cNvSpPr/>
      </dsp:nvSpPr>
      <dsp:spPr>
        <a:xfrm>
          <a:off x="4943899" y="1187557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do…while()</a:t>
          </a:r>
          <a:r>
            <a:rPr lang="zh-TW" altLang="en-US" sz="1400" kern="1200" dirty="0" smtClean="0"/>
            <a:t>判斷遊戲是否繼續</a:t>
          </a:r>
          <a:endParaRPr lang="zh-TW" altLang="en-US" sz="1400" kern="1200" dirty="0"/>
        </a:p>
      </dsp:txBody>
      <dsp:txXfrm>
        <a:off x="4943899" y="1187557"/>
        <a:ext cx="1672381" cy="836190"/>
      </dsp:txXfrm>
    </dsp:sp>
    <dsp:sp modelId="{861B5CC3-9F93-4BFF-8F14-BF2C7B404EDA}">
      <dsp:nvSpPr>
        <dsp:cNvPr id="0" name=""/>
        <dsp:cNvSpPr/>
      </dsp:nvSpPr>
      <dsp:spPr>
        <a:xfrm>
          <a:off x="4943899" y="2374948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while()</a:t>
          </a:r>
          <a:r>
            <a:rPr lang="zh-TW" altLang="en-US" sz="1400" kern="1200" dirty="0" smtClean="0"/>
            <a:t>判斷遊戲是否結束</a:t>
          </a:r>
          <a:endParaRPr lang="zh-TW" altLang="en-US" sz="1400" kern="1200" dirty="0"/>
        </a:p>
      </dsp:txBody>
      <dsp:txXfrm>
        <a:off x="4943899" y="2374948"/>
        <a:ext cx="1672381" cy="836190"/>
      </dsp:txXfrm>
    </dsp:sp>
    <dsp:sp modelId="{44ED0B53-0A69-4848-A192-4952D42DE5C3}">
      <dsp:nvSpPr>
        <dsp:cNvPr id="0" name=""/>
        <dsp:cNvSpPr/>
      </dsp:nvSpPr>
      <dsp:spPr>
        <a:xfrm>
          <a:off x="2920317" y="3562339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stdio.h</a:t>
          </a:r>
          <a:endParaRPr lang="zh-TW" altLang="en-US" sz="1400" kern="1200" dirty="0"/>
        </a:p>
      </dsp:txBody>
      <dsp:txXfrm>
        <a:off x="2920317" y="3562339"/>
        <a:ext cx="1672381" cy="836190"/>
      </dsp:txXfrm>
    </dsp:sp>
    <dsp:sp modelId="{2EC78905-216E-4D5A-8336-92CCFCC33C0F}">
      <dsp:nvSpPr>
        <dsp:cNvPr id="0" name=""/>
        <dsp:cNvSpPr/>
      </dsp:nvSpPr>
      <dsp:spPr>
        <a:xfrm>
          <a:off x="3338412" y="4749730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printf</a:t>
          </a:r>
          <a:r>
            <a:rPr lang="en-US" altLang="zh-TW" sz="1400" kern="1200" dirty="0" smtClean="0"/>
            <a:t>()</a:t>
          </a:r>
          <a:r>
            <a:rPr lang="zh-TW" altLang="en-US" sz="1400" kern="1200" dirty="0" smtClean="0"/>
            <a:t>顯示選項</a:t>
          </a:r>
          <a:endParaRPr lang="zh-TW" altLang="en-US" sz="1400" kern="1200" dirty="0"/>
        </a:p>
      </dsp:txBody>
      <dsp:txXfrm>
        <a:off x="3338412" y="4749730"/>
        <a:ext cx="1672381" cy="836190"/>
      </dsp:txXfrm>
    </dsp:sp>
    <dsp:sp modelId="{E83BABCE-343B-48C3-9CB9-11D7F632BF1C}">
      <dsp:nvSpPr>
        <dsp:cNvPr id="0" name=""/>
        <dsp:cNvSpPr/>
      </dsp:nvSpPr>
      <dsp:spPr>
        <a:xfrm>
          <a:off x="3338412" y="5937121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Scanf</a:t>
          </a:r>
          <a:r>
            <a:rPr lang="en-US" altLang="zh-TW" sz="1400" kern="1200" dirty="0" smtClean="0"/>
            <a:t>()</a:t>
          </a:r>
          <a:r>
            <a:rPr lang="zh-TW" altLang="en-US" sz="1400" kern="1200" dirty="0" smtClean="0"/>
            <a:t>讀取輸入資料</a:t>
          </a:r>
          <a:endParaRPr lang="en-US" altLang="zh-TW" sz="1400" kern="1200" dirty="0" smtClean="0"/>
        </a:p>
      </dsp:txBody>
      <dsp:txXfrm>
        <a:off x="3338412" y="5937121"/>
        <a:ext cx="1672381" cy="836190"/>
      </dsp:txXfrm>
    </dsp:sp>
    <dsp:sp modelId="{2345BC65-30A1-4AC4-94AD-D2229C04000D}">
      <dsp:nvSpPr>
        <dsp:cNvPr id="0" name=""/>
        <dsp:cNvSpPr/>
      </dsp:nvSpPr>
      <dsp:spPr>
        <a:xfrm>
          <a:off x="3338412" y="7124513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If()</a:t>
          </a:r>
          <a:r>
            <a:rPr lang="zh-TW" altLang="en-US" sz="1400" kern="1200" dirty="0" smtClean="0"/>
            <a:t>判斷輸出的數字</a:t>
          </a:r>
          <a:endParaRPr lang="en-US" altLang="zh-TW" sz="1400" kern="1200" dirty="0" smtClean="0"/>
        </a:p>
      </dsp:txBody>
      <dsp:txXfrm>
        <a:off x="3338412" y="7124513"/>
        <a:ext cx="1672381" cy="836190"/>
      </dsp:txXfrm>
    </dsp:sp>
    <dsp:sp modelId="{1A28ED60-71A4-4002-BECC-EF901D1A18E0}">
      <dsp:nvSpPr>
        <dsp:cNvPr id="0" name=""/>
        <dsp:cNvSpPr/>
      </dsp:nvSpPr>
      <dsp:spPr>
        <a:xfrm>
          <a:off x="4943899" y="3562339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stdlib.h</a:t>
          </a:r>
          <a:endParaRPr lang="zh-TW" altLang="en-US" sz="1400" kern="1200" dirty="0"/>
        </a:p>
      </dsp:txBody>
      <dsp:txXfrm>
        <a:off x="4943899" y="3562339"/>
        <a:ext cx="1672381" cy="836190"/>
      </dsp:txXfrm>
    </dsp:sp>
    <dsp:sp modelId="{AD22263A-C9EC-43F2-9070-8BEDCE9FD1A2}">
      <dsp:nvSpPr>
        <dsp:cNvPr id="0" name=""/>
        <dsp:cNvSpPr/>
      </dsp:nvSpPr>
      <dsp:spPr>
        <a:xfrm>
          <a:off x="5361994" y="4749730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使用</a:t>
          </a:r>
          <a:r>
            <a:rPr lang="en-US" altLang="zh-TW" sz="1400" kern="1200" dirty="0" err="1" smtClean="0"/>
            <a:t>srand</a:t>
          </a:r>
          <a:r>
            <a:rPr lang="en-US" altLang="zh-TW" sz="1400" kern="1200" dirty="0" smtClean="0"/>
            <a:t>()</a:t>
          </a:r>
          <a:r>
            <a:rPr lang="zh-TW" altLang="en-US" sz="1400" kern="1200" dirty="0" smtClean="0"/>
            <a:t>來產生亂數</a:t>
          </a:r>
          <a:endParaRPr lang="zh-TW" altLang="en-US" sz="1400" kern="1200" dirty="0"/>
        </a:p>
      </dsp:txBody>
      <dsp:txXfrm>
        <a:off x="5361994" y="4749730"/>
        <a:ext cx="1672381" cy="836190"/>
      </dsp:txXfrm>
    </dsp:sp>
    <dsp:sp modelId="{A1167AEB-6C2F-4080-A073-B64E1F7BDBC9}">
      <dsp:nvSpPr>
        <dsp:cNvPr id="0" name=""/>
        <dsp:cNvSpPr/>
      </dsp:nvSpPr>
      <dsp:spPr>
        <a:xfrm>
          <a:off x="6967481" y="3562339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/>
            <a:t>time.h</a:t>
          </a:r>
          <a:endParaRPr lang="zh-TW" altLang="en-US" sz="1400" kern="1200" dirty="0"/>
        </a:p>
      </dsp:txBody>
      <dsp:txXfrm>
        <a:off x="6967481" y="3562339"/>
        <a:ext cx="1672381" cy="836190"/>
      </dsp:txXfrm>
    </dsp:sp>
    <dsp:sp modelId="{D38C4621-0AD0-4BF9-8DF9-B20060CDB391}">
      <dsp:nvSpPr>
        <dsp:cNvPr id="0" name=""/>
        <dsp:cNvSpPr/>
      </dsp:nvSpPr>
      <dsp:spPr>
        <a:xfrm>
          <a:off x="7385576" y="4749730"/>
          <a:ext cx="1672381" cy="836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獲取系統時間用來當作</a:t>
          </a:r>
          <a:r>
            <a:rPr lang="en-US" altLang="zh-TW" sz="1400" kern="1200" dirty="0" err="1" smtClean="0"/>
            <a:t>srand</a:t>
          </a:r>
          <a:r>
            <a:rPr lang="en-US" altLang="zh-TW" sz="1400" kern="1200" dirty="0" smtClean="0"/>
            <a:t>()</a:t>
          </a:r>
          <a:r>
            <a:rPr lang="zh-TW" altLang="en-US" sz="1400" kern="1200" dirty="0" smtClean="0"/>
            <a:t>的亂數種子</a:t>
          </a:r>
          <a:endParaRPr lang="zh-TW" altLang="en-US" sz="1400" kern="1200" dirty="0"/>
        </a:p>
      </dsp:txBody>
      <dsp:txXfrm>
        <a:off x="7385576" y="4749730"/>
        <a:ext cx="1672381" cy="836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20F7B-8E1F-4EEB-A0B0-839A291CFF8C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BA711-9FC6-496C-A7B4-475989F7D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8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6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45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16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49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9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3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8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8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C0059-71F0-4354-824B-2FFE6EC8EA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067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C0059-71F0-4354-824B-2FFE6EC8EA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79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80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7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7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81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95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147453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460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971550" y="3390900"/>
            <a:ext cx="4972050" cy="2286000"/>
          </a:xfrm>
          <a:custGeom>
            <a:avLst/>
            <a:gdLst>
              <a:gd name="connsiteX0" fmla="*/ 0 w 4972050"/>
              <a:gd name="connsiteY0" fmla="*/ 0 h 2286000"/>
              <a:gd name="connsiteX1" fmla="*/ 4972050 w 4972050"/>
              <a:gd name="connsiteY1" fmla="*/ 0 h 2286000"/>
              <a:gd name="connsiteX2" fmla="*/ 4972050 w 4972050"/>
              <a:gd name="connsiteY2" fmla="*/ 2286000 h 2286000"/>
              <a:gd name="connsiteX3" fmla="*/ 0 w 497205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2050" h="2286000">
                <a:moveTo>
                  <a:pt x="0" y="0"/>
                </a:moveTo>
                <a:lnTo>
                  <a:pt x="4972050" y="0"/>
                </a:lnTo>
                <a:lnTo>
                  <a:pt x="4972050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6286500" y="3390900"/>
            <a:ext cx="4972050" cy="2286000"/>
          </a:xfrm>
          <a:custGeom>
            <a:avLst/>
            <a:gdLst>
              <a:gd name="connsiteX0" fmla="*/ 0 w 4972050"/>
              <a:gd name="connsiteY0" fmla="*/ 0 h 2286000"/>
              <a:gd name="connsiteX1" fmla="*/ 4972050 w 4972050"/>
              <a:gd name="connsiteY1" fmla="*/ 0 h 2286000"/>
              <a:gd name="connsiteX2" fmla="*/ 4972050 w 4972050"/>
              <a:gd name="connsiteY2" fmla="*/ 2286000 h 2286000"/>
              <a:gd name="connsiteX3" fmla="*/ 0 w 497205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2050" h="2286000">
                <a:moveTo>
                  <a:pt x="0" y="0"/>
                </a:moveTo>
                <a:lnTo>
                  <a:pt x="4972050" y="0"/>
                </a:lnTo>
                <a:lnTo>
                  <a:pt x="4972050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3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54746" y="0"/>
            <a:ext cx="4337254" cy="685800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0871486" y="6081486"/>
            <a:ext cx="899314" cy="406400"/>
            <a:chOff x="10871486" y="6081486"/>
            <a:chExt cx="899314" cy="406400"/>
          </a:xfrm>
        </p:grpSpPr>
        <p:sp>
          <p:nvSpPr>
            <p:cNvPr id="5" name="椭圆 17"/>
            <p:cNvSpPr/>
            <p:nvPr/>
          </p:nvSpPr>
          <p:spPr>
            <a:xfrm rot="16200000">
              <a:off x="10871200" y="6081772"/>
              <a:ext cx="406400" cy="405828"/>
            </a:xfrm>
            <a:custGeom>
              <a:avLst/>
              <a:gdLst>
                <a:gd name="T0" fmla="*/ 1655 w 3311"/>
                <a:gd name="T1" fmla="*/ 0 h 3311"/>
                <a:gd name="T2" fmla="*/ 0 w 3311"/>
                <a:gd name="T3" fmla="*/ 1655 h 3311"/>
                <a:gd name="T4" fmla="*/ 1655 w 3311"/>
                <a:gd name="T5" fmla="*/ 3311 h 3311"/>
                <a:gd name="T6" fmla="*/ 3311 w 3311"/>
                <a:gd name="T7" fmla="*/ 1655 h 3311"/>
                <a:gd name="T8" fmla="*/ 1655 w 3311"/>
                <a:gd name="T9" fmla="*/ 0 h 3311"/>
                <a:gd name="T10" fmla="*/ 2608 w 3311"/>
                <a:gd name="T11" fmla="*/ 2004 h 3311"/>
                <a:gd name="T12" fmla="*/ 1898 w 3311"/>
                <a:gd name="T13" fmla="*/ 1294 h 3311"/>
                <a:gd name="T14" fmla="*/ 1898 w 3311"/>
                <a:gd name="T15" fmla="*/ 2956 h 3311"/>
                <a:gd name="T16" fmla="*/ 1413 w 3311"/>
                <a:gd name="T17" fmla="*/ 2956 h 3311"/>
                <a:gd name="T18" fmla="*/ 1413 w 3311"/>
                <a:gd name="T19" fmla="*/ 1294 h 3311"/>
                <a:gd name="T20" fmla="*/ 703 w 3311"/>
                <a:gd name="T21" fmla="*/ 2004 h 3311"/>
                <a:gd name="T22" fmla="*/ 326 w 3311"/>
                <a:gd name="T23" fmla="*/ 1627 h 3311"/>
                <a:gd name="T24" fmla="*/ 1655 w 3311"/>
                <a:gd name="T25" fmla="*/ 298 h 3311"/>
                <a:gd name="T26" fmla="*/ 2985 w 3311"/>
                <a:gd name="T27" fmla="*/ 1627 h 3311"/>
                <a:gd name="T28" fmla="*/ 2608 w 3311"/>
                <a:gd name="T29" fmla="*/ 2004 h 3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1" h="3311">
                  <a:moveTo>
                    <a:pt x="1655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70"/>
                    <a:pt x="741" y="3311"/>
                    <a:pt x="1655" y="3311"/>
                  </a:cubicBezTo>
                  <a:cubicBezTo>
                    <a:pt x="2570" y="3311"/>
                    <a:pt x="3311" y="2570"/>
                    <a:pt x="3311" y="1655"/>
                  </a:cubicBezTo>
                  <a:cubicBezTo>
                    <a:pt x="3311" y="741"/>
                    <a:pt x="2570" y="0"/>
                    <a:pt x="1655" y="0"/>
                  </a:cubicBezTo>
                  <a:close/>
                  <a:moveTo>
                    <a:pt x="2608" y="2004"/>
                  </a:moveTo>
                  <a:lnTo>
                    <a:pt x="1898" y="1294"/>
                  </a:lnTo>
                  <a:lnTo>
                    <a:pt x="1898" y="2956"/>
                  </a:lnTo>
                  <a:lnTo>
                    <a:pt x="1413" y="2956"/>
                  </a:lnTo>
                  <a:lnTo>
                    <a:pt x="1413" y="1294"/>
                  </a:lnTo>
                  <a:lnTo>
                    <a:pt x="703" y="2004"/>
                  </a:lnTo>
                  <a:lnTo>
                    <a:pt x="326" y="1627"/>
                  </a:lnTo>
                  <a:lnTo>
                    <a:pt x="1655" y="298"/>
                  </a:lnTo>
                  <a:lnTo>
                    <a:pt x="2985" y="1627"/>
                  </a:lnTo>
                  <a:lnTo>
                    <a:pt x="2608" y="20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" name="椭圆 18"/>
            <p:cNvSpPr/>
            <p:nvPr/>
          </p:nvSpPr>
          <p:spPr>
            <a:xfrm rot="5400000">
              <a:off x="11364686" y="6081772"/>
              <a:ext cx="406400" cy="405828"/>
            </a:xfrm>
            <a:custGeom>
              <a:avLst/>
              <a:gdLst>
                <a:gd name="T0" fmla="*/ 1655 w 3311"/>
                <a:gd name="T1" fmla="*/ 0 h 3311"/>
                <a:gd name="T2" fmla="*/ 0 w 3311"/>
                <a:gd name="T3" fmla="*/ 1655 h 3311"/>
                <a:gd name="T4" fmla="*/ 1655 w 3311"/>
                <a:gd name="T5" fmla="*/ 3311 h 3311"/>
                <a:gd name="T6" fmla="*/ 3311 w 3311"/>
                <a:gd name="T7" fmla="*/ 1655 h 3311"/>
                <a:gd name="T8" fmla="*/ 1655 w 3311"/>
                <a:gd name="T9" fmla="*/ 0 h 3311"/>
                <a:gd name="T10" fmla="*/ 2608 w 3311"/>
                <a:gd name="T11" fmla="*/ 2004 h 3311"/>
                <a:gd name="T12" fmla="*/ 1898 w 3311"/>
                <a:gd name="T13" fmla="*/ 1294 h 3311"/>
                <a:gd name="T14" fmla="*/ 1898 w 3311"/>
                <a:gd name="T15" fmla="*/ 2956 h 3311"/>
                <a:gd name="T16" fmla="*/ 1413 w 3311"/>
                <a:gd name="T17" fmla="*/ 2956 h 3311"/>
                <a:gd name="T18" fmla="*/ 1413 w 3311"/>
                <a:gd name="T19" fmla="*/ 1294 h 3311"/>
                <a:gd name="T20" fmla="*/ 703 w 3311"/>
                <a:gd name="T21" fmla="*/ 2004 h 3311"/>
                <a:gd name="T22" fmla="*/ 326 w 3311"/>
                <a:gd name="T23" fmla="*/ 1627 h 3311"/>
                <a:gd name="T24" fmla="*/ 1655 w 3311"/>
                <a:gd name="T25" fmla="*/ 298 h 3311"/>
                <a:gd name="T26" fmla="*/ 2985 w 3311"/>
                <a:gd name="T27" fmla="*/ 1627 h 3311"/>
                <a:gd name="T28" fmla="*/ 2608 w 3311"/>
                <a:gd name="T29" fmla="*/ 2004 h 3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1" h="3311">
                  <a:moveTo>
                    <a:pt x="1655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70"/>
                    <a:pt x="741" y="3311"/>
                    <a:pt x="1655" y="3311"/>
                  </a:cubicBezTo>
                  <a:cubicBezTo>
                    <a:pt x="2570" y="3311"/>
                    <a:pt x="3311" y="2570"/>
                    <a:pt x="3311" y="1655"/>
                  </a:cubicBezTo>
                  <a:cubicBezTo>
                    <a:pt x="3311" y="741"/>
                    <a:pt x="2570" y="0"/>
                    <a:pt x="1655" y="0"/>
                  </a:cubicBezTo>
                  <a:close/>
                  <a:moveTo>
                    <a:pt x="2608" y="2004"/>
                  </a:moveTo>
                  <a:lnTo>
                    <a:pt x="1898" y="1294"/>
                  </a:lnTo>
                  <a:lnTo>
                    <a:pt x="1898" y="2956"/>
                  </a:lnTo>
                  <a:lnTo>
                    <a:pt x="1413" y="2956"/>
                  </a:lnTo>
                  <a:lnTo>
                    <a:pt x="1413" y="1294"/>
                  </a:lnTo>
                  <a:lnTo>
                    <a:pt x="703" y="2004"/>
                  </a:lnTo>
                  <a:lnTo>
                    <a:pt x="326" y="1627"/>
                  </a:lnTo>
                  <a:lnTo>
                    <a:pt x="1655" y="298"/>
                  </a:lnTo>
                  <a:lnTo>
                    <a:pt x="2985" y="1627"/>
                  </a:lnTo>
                  <a:lnTo>
                    <a:pt x="2608" y="20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0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m9xdj9MHqn7CkWARnI02wrOXbpPTvPe/view?usp=share_lin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rive.google.com/file/d/1iSahxL0XDVNOU4duKl-GT6S79hp2lYt8/view?usp=share_lin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0123" y="2409235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kumimoji="0" lang="zh-TW" altLang="en-US" sz="6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猜點數遊戲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1187" y="5046757"/>
            <a:ext cx="479921" cy="479921"/>
            <a:chOff x="9870664" y="1889449"/>
            <a:chExt cx="527872" cy="527872"/>
          </a:xfrm>
        </p:grpSpPr>
        <p:sp>
          <p:nvSpPr>
            <p:cNvPr id="7" name="椭圆 6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68024" y="5046757"/>
            <a:ext cx="479921" cy="479921"/>
            <a:chOff x="9870664" y="1889449"/>
            <a:chExt cx="527872" cy="527872"/>
          </a:xfrm>
        </p:grpSpPr>
        <p:sp>
          <p:nvSpPr>
            <p:cNvPr id="10" name="椭圆 9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74862" y="5046757"/>
            <a:ext cx="479921" cy="479921"/>
            <a:chOff x="9870664" y="1889449"/>
            <a:chExt cx="527872" cy="527872"/>
          </a:xfrm>
        </p:grpSpPr>
        <p:sp>
          <p:nvSpPr>
            <p:cNvPr id="13" name="椭圆 12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73C19F2-D760-4AC2-99B5-E32869A2C5B6}"/>
              </a:ext>
            </a:extLst>
          </p:cNvPr>
          <p:cNvSpPr txBox="1"/>
          <p:nvPr/>
        </p:nvSpPr>
        <p:spPr>
          <a:xfrm>
            <a:off x="999065" y="3737124"/>
            <a:ext cx="668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lvl="0" indent="0">
              <a:buNone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:1113660209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林宸平、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111360232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陳柏安、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111360251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葉明俊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36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8FABB8C-277D-D56A-A872-0B2D96AFE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1" y="3897447"/>
            <a:ext cx="3543607" cy="154699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0" y="390188"/>
            <a:ext cx="339420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4000" dirty="0">
                <a:latin typeface="Century Gothic" panose="020B0502020202020204" pitchFamily="34" charset="0"/>
                <a:ea typeface="方正兰亭中黑_GBK" panose="02000000000000000000" pitchFamily="2" charset="-122"/>
              </a:rPr>
              <a:t>分工</a:t>
            </a:r>
            <a:endParaRPr lang="zh-CN" altLang="en-US" sz="4000" dirty="0"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272668BF-9BCD-59AB-6ED4-B65E55BD82E0}"/>
              </a:ext>
            </a:extLst>
          </p:cNvPr>
          <p:cNvCxnSpPr/>
          <p:nvPr/>
        </p:nvCxnSpPr>
        <p:spPr>
          <a:xfrm>
            <a:off x="1068085" y="1596980"/>
            <a:ext cx="1858297" cy="2674374"/>
          </a:xfrm>
          <a:prstGeom prst="straightConnector1">
            <a:avLst/>
          </a:prstGeom>
          <a:ln w="28575">
            <a:solidFill>
              <a:srgbClr val="EF9825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3769038" y="2826350"/>
            <a:ext cx="371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林宸平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副程式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multi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96000" y="4663906"/>
            <a:ext cx="419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陳柏安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副程式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solo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5431" y="1356483"/>
            <a:ext cx="451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葉明俊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主程式</a:t>
            </a:r>
            <a:r>
              <a:rPr lang="en-US" altLang="zh-TW" dirty="0"/>
              <a:t>+debug</a:t>
            </a:r>
            <a:endParaRPr lang="zh-TW" altLang="en-US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43CEBF9-9B80-67D7-A36E-C1CCC29E8BB8}"/>
              </a:ext>
            </a:extLst>
          </p:cNvPr>
          <p:cNvCxnSpPr>
            <a:cxnSpLocks/>
          </p:cNvCxnSpPr>
          <p:nvPr/>
        </p:nvCxnSpPr>
        <p:spPr>
          <a:xfrm flipV="1">
            <a:off x="2651405" y="3181289"/>
            <a:ext cx="1149210" cy="143231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  <a:scene3d>
            <a:camera prst="orthographicFront">
              <a:rot lat="300000" lon="6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651A91E4-8D89-464C-CDFD-6F6E23A57B7C}"/>
              </a:ext>
            </a:extLst>
          </p:cNvPr>
          <p:cNvCxnSpPr/>
          <p:nvPr/>
        </p:nvCxnSpPr>
        <p:spPr>
          <a:xfrm flipH="1" flipV="1">
            <a:off x="2261419" y="4817806"/>
            <a:ext cx="3687097" cy="983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-42333" y="390188"/>
            <a:ext cx="339420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4000" dirty="0">
                <a:latin typeface="Century Gothic" panose="020B0502020202020204" pitchFamily="34" charset="0"/>
                <a:ea typeface="方正兰亭中黑_GBK" panose="02000000000000000000" pitchFamily="2" charset="-122"/>
              </a:rPr>
              <a:t>程式介紹</a:t>
            </a:r>
            <a:endParaRPr lang="zh-CN" altLang="en-US" sz="4000" dirty="0"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66AD38F3-687D-30E8-92CC-0942BD9DF951}"/>
              </a:ext>
            </a:extLst>
          </p:cNvPr>
          <p:cNvSpPr txBox="1"/>
          <p:nvPr/>
        </p:nvSpPr>
        <p:spPr>
          <a:xfrm>
            <a:off x="578498" y="2155370"/>
            <a:ext cx="10114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/>
              <a:t>使用</a:t>
            </a:r>
            <a:r>
              <a:rPr lang="en-US" altLang="zh-TW" sz="2400" dirty="0" err="1"/>
              <a:t>stdio.h</a:t>
            </a:r>
            <a:r>
              <a:rPr lang="zh-TW" altLang="en-US" sz="2400" dirty="0"/>
              <a:t>函式庫來完成數值的輸入輸出，如</a:t>
            </a:r>
            <a:r>
              <a:rPr lang="en-US" altLang="zh-TW" sz="2400" dirty="0" err="1"/>
              <a:t>printf</a:t>
            </a:r>
            <a:r>
              <a:rPr lang="zh-TW" altLang="en-US" sz="2400" dirty="0"/>
              <a:t>，</a:t>
            </a:r>
            <a:r>
              <a:rPr lang="en-US" altLang="zh-TW" sz="2400" dirty="0" err="1"/>
              <a:t>scanf</a:t>
            </a: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使用</a:t>
            </a:r>
            <a:r>
              <a:rPr lang="en-US" altLang="zh-TW" sz="2400" dirty="0" err="1"/>
              <a:t>stdlib.h</a:t>
            </a:r>
            <a:r>
              <a:rPr lang="zh-TW" altLang="en-US" sz="2400" dirty="0"/>
              <a:t>函式庫來完成程式的架構</a:t>
            </a: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使用</a:t>
            </a:r>
            <a:r>
              <a:rPr lang="en-US" altLang="zh-TW" sz="2400" dirty="0" err="1"/>
              <a:t>time.h</a:t>
            </a:r>
            <a:r>
              <a:rPr lang="zh-TW" altLang="en-US" sz="2400" dirty="0"/>
              <a:t>函式庫來完成亂數的隨機性，如</a:t>
            </a:r>
            <a:r>
              <a:rPr lang="en-US" altLang="zh-TW" sz="2400" dirty="0" err="1"/>
              <a:t>srand</a:t>
            </a:r>
            <a:r>
              <a:rPr lang="en-US" altLang="zh-TW" sz="2400" dirty="0"/>
              <a:t>(time(NULL))</a:t>
            </a:r>
          </a:p>
          <a:p>
            <a:pPr marL="342900" indent="-342900">
              <a:buAutoNum type="arabicPeriod"/>
            </a:pPr>
            <a:r>
              <a:rPr lang="zh-TW" altLang="en-US" sz="2400" dirty="0"/>
              <a:t>自定義 </a:t>
            </a:r>
            <a:r>
              <a:rPr lang="en-US" altLang="zh-TW" sz="2400" dirty="0" err="1"/>
              <a:t>solo.h</a:t>
            </a:r>
            <a:r>
              <a:rPr lang="zh-TW" altLang="en-US" sz="2400" dirty="0"/>
              <a:t> 及 </a:t>
            </a:r>
            <a:r>
              <a:rPr lang="en-US" altLang="zh-TW" sz="2400" dirty="0" err="1"/>
              <a:t>multiplayer.h</a:t>
            </a:r>
            <a:r>
              <a:rPr lang="zh-TW" altLang="en-US" sz="2400" dirty="0"/>
              <a:t> 來完成單人模式及多人模式的遊玩方式</a:t>
            </a: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使用</a:t>
            </a:r>
            <a:r>
              <a:rPr lang="en-US" altLang="zh-TW" sz="2400" dirty="0"/>
              <a:t>switch</a:t>
            </a:r>
            <a:r>
              <a:rPr lang="zh-TW" altLang="en-US" sz="2400" dirty="0"/>
              <a:t>語法來選擇遊玩模式</a:t>
            </a: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使用</a:t>
            </a:r>
            <a:r>
              <a:rPr lang="en-US" altLang="zh-TW" sz="2400" dirty="0"/>
              <a:t>do  while</a:t>
            </a:r>
            <a:r>
              <a:rPr lang="zh-TW" altLang="en-US" sz="2400" dirty="0"/>
              <a:t>語法來實現是否再來一局</a:t>
            </a:r>
          </a:p>
        </p:txBody>
      </p:sp>
    </p:spTree>
    <p:extLst>
      <p:ext uri="{BB962C8B-B14F-4D97-AF65-F5344CB8AC3E}">
        <p14:creationId xmlns:p14="http://schemas.microsoft.com/office/powerpoint/2010/main" val="30213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0" y="390188"/>
            <a:ext cx="339420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4000" dirty="0">
                <a:latin typeface="Century Gothic" panose="020B0502020202020204" pitchFamily="34" charset="0"/>
                <a:ea typeface="方正兰亭中黑_GBK" panose="02000000000000000000" pitchFamily="2" charset="-122"/>
              </a:rPr>
              <a:t>展示結果</a:t>
            </a:r>
            <a:endParaRPr lang="zh-CN" altLang="en-US" sz="4000" dirty="0"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8E2E11A-CC5B-B99C-FAA9-6AB96C7F0C90}"/>
              </a:ext>
            </a:extLst>
          </p:cNvPr>
          <p:cNvSpPr txBox="1"/>
          <p:nvPr/>
        </p:nvSpPr>
        <p:spPr>
          <a:xfrm>
            <a:off x="436466" y="2405351"/>
            <a:ext cx="188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linkClick r:id="rId3"/>
              </a:rPr>
              <a:t>多人模式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7E2E168-B9F6-D02E-8F08-FB7E0B0845EB}"/>
              </a:ext>
            </a:extLst>
          </p:cNvPr>
          <p:cNvSpPr txBox="1"/>
          <p:nvPr/>
        </p:nvSpPr>
        <p:spPr>
          <a:xfrm>
            <a:off x="436465" y="1873507"/>
            <a:ext cx="168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linkClick r:id="rId4"/>
              </a:rPr>
              <a:t>單人模式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841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4493" y="1356429"/>
            <a:ext cx="4144083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1" i="1" u="none" strike="noStrike" kern="1200" cap="none" spc="0" normalizeH="0" baseline="0" noProof="0" dirty="0">
                <a:ln>
                  <a:noFill/>
                </a:ln>
                <a:solidFill>
                  <a:srgbClr val="494398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  <a:cs typeface="+mn-cs"/>
              </a:rPr>
              <a:t>THE END</a:t>
            </a:r>
            <a:endParaRPr kumimoji="0" lang="zh-CN" altLang="en-US" sz="8000" b="1" i="1" u="none" strike="noStrike" kern="1200" cap="none" spc="0" normalizeH="0" baseline="0" noProof="0" dirty="0">
              <a:ln>
                <a:noFill/>
              </a:ln>
              <a:solidFill>
                <a:srgbClr val="494398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493" y="2999241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感謝聆聽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1187" y="4466651"/>
            <a:ext cx="479921" cy="479921"/>
            <a:chOff x="9870664" y="1889449"/>
            <a:chExt cx="527872" cy="527872"/>
          </a:xfrm>
        </p:grpSpPr>
        <p:sp>
          <p:nvSpPr>
            <p:cNvPr id="7" name="椭圆 6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68024" y="4466651"/>
            <a:ext cx="479921" cy="479921"/>
            <a:chOff x="9870664" y="1889449"/>
            <a:chExt cx="527872" cy="527872"/>
          </a:xfrm>
        </p:grpSpPr>
        <p:sp>
          <p:nvSpPr>
            <p:cNvPr id="10" name="椭圆 9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74862" y="4466651"/>
            <a:ext cx="479921" cy="479921"/>
            <a:chOff x="9870664" y="1889449"/>
            <a:chExt cx="527872" cy="527872"/>
          </a:xfrm>
        </p:grpSpPr>
        <p:sp>
          <p:nvSpPr>
            <p:cNvPr id="13" name="椭圆 12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86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24371" y="400870"/>
            <a:ext cx="339420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4000" dirty="0">
                <a:latin typeface="Century Gothic" panose="020B0502020202020204" pitchFamily="34" charset="0"/>
                <a:ea typeface="方正兰亭中黑_GBK" panose="02000000000000000000" pitchFamily="2" charset="-122"/>
              </a:rPr>
              <a:t>動機</a:t>
            </a:r>
            <a:endParaRPr lang="zh-CN" altLang="en-US" sz="4000" dirty="0"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333041" y="1636005"/>
            <a:ext cx="82185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我們期末報告的主題是猜點數遊戲，會選擇這個主題來修改主要是因為這個遊戲的程式碼相對容易，因此在修改上難度也比較低，此外因為遊戲方式簡單，因此我們也增加了多人模式，增添此遊戲的趣味性。</a:t>
            </a:r>
          </a:p>
        </p:txBody>
      </p:sp>
    </p:spTree>
    <p:extLst>
      <p:ext uri="{BB962C8B-B14F-4D97-AF65-F5344CB8AC3E}">
        <p14:creationId xmlns:p14="http://schemas.microsoft.com/office/powerpoint/2010/main" val="18600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78766" y="400871"/>
            <a:ext cx="339420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4000" dirty="0">
                <a:latin typeface="Century Gothic" panose="020B0502020202020204" pitchFamily="34" charset="0"/>
                <a:ea typeface="方正兰亭中黑_GBK" panose="02000000000000000000" pitchFamily="2" charset="-122"/>
              </a:rPr>
              <a:t>功能介紹</a:t>
            </a:r>
            <a:endParaRPr lang="en-US" altLang="zh-TW" sz="4000" dirty="0"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228A954-FEE9-D6D1-3316-2A0473B01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97828"/>
              </p:ext>
            </p:extLst>
          </p:nvPr>
        </p:nvGraphicFramePr>
        <p:xfrm>
          <a:off x="819360" y="1566589"/>
          <a:ext cx="10478905" cy="45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781">
                  <a:extLst>
                    <a:ext uri="{9D8B030D-6E8A-4147-A177-3AD203B41FA5}">
                      <a16:colId xmlns:a16="http://schemas.microsoft.com/office/drawing/2014/main" val="2766041006"/>
                    </a:ext>
                  </a:extLst>
                </a:gridCol>
                <a:gridCol w="2095781">
                  <a:extLst>
                    <a:ext uri="{9D8B030D-6E8A-4147-A177-3AD203B41FA5}">
                      <a16:colId xmlns:a16="http://schemas.microsoft.com/office/drawing/2014/main" val="3253622886"/>
                    </a:ext>
                  </a:extLst>
                </a:gridCol>
                <a:gridCol w="2095781">
                  <a:extLst>
                    <a:ext uri="{9D8B030D-6E8A-4147-A177-3AD203B41FA5}">
                      <a16:colId xmlns:a16="http://schemas.microsoft.com/office/drawing/2014/main" val="1097444064"/>
                    </a:ext>
                  </a:extLst>
                </a:gridCol>
                <a:gridCol w="2095781">
                  <a:extLst>
                    <a:ext uri="{9D8B030D-6E8A-4147-A177-3AD203B41FA5}">
                      <a16:colId xmlns:a16="http://schemas.microsoft.com/office/drawing/2014/main" val="2966513697"/>
                    </a:ext>
                  </a:extLst>
                </a:gridCol>
                <a:gridCol w="2095781">
                  <a:extLst>
                    <a:ext uri="{9D8B030D-6E8A-4147-A177-3AD203B41FA5}">
                      <a16:colId xmlns:a16="http://schemas.microsoft.com/office/drawing/2014/main" val="1360943791"/>
                    </a:ext>
                  </a:extLst>
                </a:gridCol>
              </a:tblGrid>
              <a:tr h="148276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我們組的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網路程式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u="none" dirty="0"/>
                        <a:t>單人 </a:t>
                      </a:r>
                      <a:r>
                        <a:rPr lang="en-US" altLang="zh-TW" u="none" dirty="0"/>
                        <a:t>–</a:t>
                      </a:r>
                      <a:r>
                        <a:rPr lang="zh-TW" altLang="en-US" u="none" dirty="0"/>
                        <a:t> </a:t>
                      </a:r>
                      <a:r>
                        <a:rPr lang="en-US" altLang="zh-TW" u="none" dirty="0"/>
                        <a:t>1</a:t>
                      </a:r>
                      <a:r>
                        <a:rPr lang="zh-TW" altLang="en-US" u="none" dirty="0"/>
                        <a:t> </a:t>
                      </a:r>
                      <a:r>
                        <a:rPr lang="zh-TW" altLang="en-US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網路程式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單人 </a:t>
                      </a:r>
                      <a:r>
                        <a:rPr lang="en-US" altLang="zh-TW" dirty="0"/>
                        <a:t>–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 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網路程式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雙人版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020822"/>
                  </a:ext>
                </a:extLst>
              </a:tr>
              <a:tr h="10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遊玩人數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單人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多人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雙人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73320"/>
                  </a:ext>
                </a:extLst>
              </a:tr>
              <a:tr h="10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猜的數字範圍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可自行設定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固定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728338"/>
                  </a:ext>
                </a:extLst>
              </a:tr>
              <a:tr h="1037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遊戲結束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可再來一局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直接結束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直接結束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可再來一局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8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8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0" y="390188"/>
            <a:ext cx="4055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4000" dirty="0" smtClean="0">
                <a:latin typeface="Century Gothic" panose="020B0502020202020204" pitchFamily="34" charset="0"/>
                <a:ea typeface="方正兰亭中黑_GBK" panose="02000000000000000000" pitchFamily="2" charset="-122"/>
              </a:rPr>
              <a:t>主程式系統</a:t>
            </a:r>
            <a:r>
              <a:rPr lang="zh-TW" altLang="en-US" sz="4000" dirty="0">
                <a:latin typeface="Century Gothic" panose="020B0502020202020204" pitchFamily="34" charset="0"/>
                <a:ea typeface="方正兰亭中黑_GBK" panose="02000000000000000000" pitchFamily="2" charset="-122"/>
              </a:rPr>
              <a:t>架構</a:t>
            </a:r>
            <a:endParaRPr lang="zh-CN" altLang="en-US" sz="4000" dirty="0"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3150460660"/>
              </p:ext>
            </p:extLst>
          </p:nvPr>
        </p:nvGraphicFramePr>
        <p:xfrm>
          <a:off x="2931460" y="-409002"/>
          <a:ext cx="9923930" cy="7514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66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-1" y="390188"/>
            <a:ext cx="432995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solidFill>
                  <a:prstClr val="black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單人模式</a:t>
            </a:r>
            <a:r>
              <a:rPr kumimoji="0" lang="zh-TW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  <a:cs typeface="+mn-cs"/>
              </a:rPr>
              <a:t>系統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  <a:cs typeface="+mn-cs"/>
              </a:rPr>
              <a:t>架構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3433821481"/>
              </p:ext>
            </p:extLst>
          </p:nvPr>
        </p:nvGraphicFramePr>
        <p:xfrm>
          <a:off x="2791609" y="-909232"/>
          <a:ext cx="11978276" cy="796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37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-1" y="390188"/>
            <a:ext cx="432995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solidFill>
                  <a:prstClr val="black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多</a:t>
            </a:r>
            <a:r>
              <a:rPr kumimoji="0" lang="zh-TW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  <a:cs typeface="+mn-cs"/>
              </a:rPr>
              <a:t>人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  <a:cs typeface="+mn-cs"/>
              </a:rPr>
              <a:t>模式</a:t>
            </a:r>
            <a:r>
              <a:rPr kumimoji="0" lang="zh-TW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  <a:cs typeface="+mn-cs"/>
              </a:rPr>
              <a:t>系統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  <a:cs typeface="+mn-cs"/>
              </a:rPr>
              <a:t>架構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資料庫圖表 9"/>
          <p:cNvGraphicFramePr/>
          <p:nvPr/>
        </p:nvGraphicFramePr>
        <p:xfrm>
          <a:off x="2791609" y="-909232"/>
          <a:ext cx="11978276" cy="796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91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0" y="384518"/>
            <a:ext cx="339420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4000" dirty="0">
                <a:latin typeface="Century Gothic" panose="020B0502020202020204" pitchFamily="34" charset="0"/>
                <a:ea typeface="方正兰亭中黑_GBK" panose="02000000000000000000" pitchFamily="2" charset="-122"/>
              </a:rPr>
              <a:t>主程式流程圖</a:t>
            </a:r>
            <a:endParaRPr lang="zh-CN" altLang="en-US" sz="4000" dirty="0"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FF2A9E95-4DF9-BC56-BE85-62D849A7E9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8" b="5260"/>
          <a:stretch/>
        </p:blipFill>
        <p:spPr>
          <a:xfrm>
            <a:off x="117987" y="1210357"/>
            <a:ext cx="9075174" cy="57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7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0" y="384518"/>
            <a:ext cx="572237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4000" dirty="0">
                <a:latin typeface="Century Gothic" panose="020B0502020202020204" pitchFamily="34" charset="0"/>
                <a:ea typeface="方正兰亭中黑_GBK" panose="02000000000000000000" pitchFamily="2" charset="-122"/>
              </a:rPr>
              <a:t>單人模式副程式流程圖  </a:t>
            </a:r>
            <a:endParaRPr lang="zh-CN" altLang="en-US" sz="4000" dirty="0"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242397D1-3973-53A7-4933-01A33788C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728" y="192259"/>
            <a:ext cx="6061771" cy="64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0" y="384518"/>
            <a:ext cx="565354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4000" dirty="0">
                <a:latin typeface="Century Gothic" panose="020B0502020202020204" pitchFamily="34" charset="0"/>
                <a:ea typeface="方正兰亭中黑_GBK" panose="02000000000000000000" pitchFamily="2" charset="-122"/>
              </a:rPr>
              <a:t>多人模式副程式流程圖</a:t>
            </a:r>
            <a:endParaRPr lang="zh-CN" altLang="en-US" sz="4000" dirty="0"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25824228-826D-AFE3-9070-A611D07FF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54" y="0"/>
            <a:ext cx="4067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94398"/>
      </a:accent1>
      <a:accent2>
        <a:srgbClr val="494398"/>
      </a:accent2>
      <a:accent3>
        <a:srgbClr val="494398"/>
      </a:accent3>
      <a:accent4>
        <a:srgbClr val="494398"/>
      </a:accent4>
      <a:accent5>
        <a:srgbClr val="494398"/>
      </a:accent5>
      <a:accent6>
        <a:srgbClr val="494398"/>
      </a:accent6>
      <a:hlink>
        <a:srgbClr val="494398"/>
      </a:hlink>
      <a:folHlink>
        <a:srgbClr val="494398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1078</TotalTime>
  <Words>415</Words>
  <Application>Microsoft Office PowerPoint</Application>
  <PresentationFormat>寬螢幕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等线</vt:lpstr>
      <vt:lpstr>微软雅黑</vt:lpstr>
      <vt:lpstr>宋体</vt:lpstr>
      <vt:lpstr>方正兰亭中黑_GBK</vt:lpstr>
      <vt:lpstr>標楷體</vt:lpstr>
      <vt:lpstr>Arial</vt:lpstr>
      <vt:lpstr>Calibri</vt:lpstr>
      <vt:lpstr>Century Gothic</vt:lpstr>
      <vt:lpstr>Times New Roman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APPLE</cp:lastModifiedBy>
  <cp:revision>69</cp:revision>
  <dcterms:created xsi:type="dcterms:W3CDTF">2017-10-09T03:26:07Z</dcterms:created>
  <dcterms:modified xsi:type="dcterms:W3CDTF">2023-01-02T11:44:20Z</dcterms:modified>
</cp:coreProperties>
</file>