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4" r:id="rId2"/>
    <p:sldId id="297" r:id="rId3"/>
    <p:sldId id="292" r:id="rId4"/>
    <p:sldId id="293" r:id="rId5"/>
    <p:sldId id="294" r:id="rId6"/>
    <p:sldId id="298" r:id="rId7"/>
    <p:sldId id="299" r:id="rId8"/>
    <p:sldId id="300" r:id="rId9"/>
    <p:sldId id="26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2AF2E8"/>
    <a:srgbClr val="1DF30D"/>
    <a:srgbClr val="28A1EC"/>
    <a:srgbClr val="EF9825"/>
    <a:srgbClr val="F1F61E"/>
    <a:srgbClr val="1BC1B1"/>
    <a:srgbClr val="08D40D"/>
    <a:srgbClr val="F9B515"/>
    <a:srgbClr val="0CC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9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3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2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8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4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16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46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7155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28650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0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0123" y="240923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kumimoji="0" lang="zh-TW" altLang="en-US" sz="6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猜點數遊戲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5046757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5046757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5046757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3C19F2-D760-4AC2-99B5-E32869A2C5B6}"/>
              </a:ext>
            </a:extLst>
          </p:cNvPr>
          <p:cNvSpPr txBox="1"/>
          <p:nvPr/>
        </p:nvSpPr>
        <p:spPr>
          <a:xfrm>
            <a:off x="999065" y="3737124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:1113660209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林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宸平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111360232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陳柏安、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111360251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葉明俊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6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4371" y="400870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動機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333041" y="1636005"/>
            <a:ext cx="82185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我們期末報告的主題是猜點數遊戲，會選擇這個主題來修改主要是因為這個遊戲的程式碼相對容易，因此在修改上難度也比較低，此外因為遊戲方式簡單，因此也讓我們能夠增加一些規則，增添此遊戲的趣味性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0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78766" y="400871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 smtClean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功能</a:t>
            </a:r>
            <a:r>
              <a:rPr lang="zh-TW" altLang="en-US" sz="4000" dirty="0" smtClean="0">
                <a:latin typeface="Century Gothic" panose="020B0502020202020204" pitchFamily="34" charset="0"/>
                <a:ea typeface="方正兰亭中黑_GBK" panose="02000000000000000000" pitchFamily="2" charset="-122"/>
              </a:rPr>
              <a:t>介紹</a:t>
            </a:r>
            <a:endParaRPr lang="en-US" altLang="zh-TW" sz="4000" dirty="0" smtClean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58349"/>
              </p:ext>
            </p:extLst>
          </p:nvPr>
        </p:nvGraphicFramePr>
        <p:xfrm>
          <a:off x="178766" y="1413561"/>
          <a:ext cx="8546592" cy="506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864">
                  <a:extLst>
                    <a:ext uri="{9D8B030D-6E8A-4147-A177-3AD203B41FA5}">
                      <a16:colId xmlns:a16="http://schemas.microsoft.com/office/drawing/2014/main" val="380626757"/>
                    </a:ext>
                  </a:extLst>
                </a:gridCol>
                <a:gridCol w="2848864">
                  <a:extLst>
                    <a:ext uri="{9D8B030D-6E8A-4147-A177-3AD203B41FA5}">
                      <a16:colId xmlns:a16="http://schemas.microsoft.com/office/drawing/2014/main" val="3099135760"/>
                    </a:ext>
                  </a:extLst>
                </a:gridCol>
                <a:gridCol w="2848864">
                  <a:extLst>
                    <a:ext uri="{9D8B030D-6E8A-4147-A177-3AD203B41FA5}">
                      <a16:colId xmlns:a16="http://schemas.microsoft.com/office/drawing/2014/main" val="2744161350"/>
                    </a:ext>
                  </a:extLst>
                </a:gridCol>
              </a:tblGrid>
              <a:tr h="6323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修改前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修改後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本次成果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37219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多人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61822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猜的數字範圍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固定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可自行調整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13104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遊戲結束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直接退出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重新選擇模式及範圍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99239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79882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5435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07931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5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系統架構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8451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流程圖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分工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6270" y="1459735"/>
            <a:ext cx="37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林宸平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簡報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94209" y="2886419"/>
            <a:ext cx="41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陳柏安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26646" y="4439798"/>
            <a:ext cx="451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葉明俊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6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-42333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 smtClean="0">
                <a:latin typeface="Century Gothic" panose="020B0502020202020204" pitchFamily="34" charset="0"/>
                <a:ea typeface="方正兰亭中黑_GBK" panose="02000000000000000000" pitchFamily="2" charset="-122"/>
              </a:rPr>
              <a:t>程式介紹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 smtClean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展示結果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4493" y="1356429"/>
            <a:ext cx="414408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1" u="none" strike="noStrike" kern="1200" cap="none" spc="0" normalizeH="0" baseline="0" noProof="0" dirty="0">
                <a:ln>
                  <a:noFill/>
                </a:ln>
                <a:solidFill>
                  <a:srgbClr val="494398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THE END</a:t>
            </a:r>
            <a:endParaRPr kumimoji="0" lang="zh-CN" altLang="en-US" sz="8000" b="1" i="1" u="none" strike="noStrike" kern="1200" cap="none" spc="0" normalizeH="0" baseline="0" noProof="0" dirty="0">
              <a:ln>
                <a:noFill/>
              </a:ln>
              <a:solidFill>
                <a:srgbClr val="494398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493" y="299924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感謝聆聽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8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887</TotalTime>
  <Words>133</Words>
  <Application>Microsoft Office PowerPoint</Application>
  <PresentationFormat>寬螢幕</PresentationFormat>
  <Paragraphs>39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等线</vt:lpstr>
      <vt:lpstr>微软雅黑</vt:lpstr>
      <vt:lpstr>宋体</vt:lpstr>
      <vt:lpstr>方正兰亭中黑_GBK</vt:lpstr>
      <vt:lpstr>標楷體</vt:lpstr>
      <vt:lpstr>Arial</vt:lpstr>
      <vt:lpstr>Calibri</vt:lpstr>
      <vt:lpstr>Century Gothic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APPLE</cp:lastModifiedBy>
  <cp:revision>56</cp:revision>
  <dcterms:created xsi:type="dcterms:W3CDTF">2017-10-09T03:26:07Z</dcterms:created>
  <dcterms:modified xsi:type="dcterms:W3CDTF">2023-01-01T12:02:07Z</dcterms:modified>
</cp:coreProperties>
</file>