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6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9170-29AB-46AE-B361-254D5FE6A397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AE76-EADC-408A-962C-F815DA705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82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9170-29AB-46AE-B361-254D5FE6A397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AE76-EADC-408A-962C-F815DA705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65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9170-29AB-46AE-B361-254D5FE6A397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AE76-EADC-408A-962C-F815DA705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19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9170-29AB-46AE-B361-254D5FE6A397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AE76-EADC-408A-962C-F815DA705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67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9170-29AB-46AE-B361-254D5FE6A397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AE76-EADC-408A-962C-F815DA705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22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9170-29AB-46AE-B361-254D5FE6A397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AE76-EADC-408A-962C-F815DA705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81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9170-29AB-46AE-B361-254D5FE6A397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AE76-EADC-408A-962C-F815DA705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78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9170-29AB-46AE-B361-254D5FE6A397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AE76-EADC-408A-962C-F815DA705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66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9170-29AB-46AE-B361-254D5FE6A397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AE76-EADC-408A-962C-F815DA705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5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9170-29AB-46AE-B361-254D5FE6A397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AE76-EADC-408A-962C-F815DA705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85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9170-29AB-46AE-B361-254D5FE6A397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AE76-EADC-408A-962C-F815DA705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11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39170-29AB-46AE-B361-254D5FE6A397}" type="datetimeFigureOut">
              <a:rPr lang="en-GB" smtClean="0"/>
              <a:t>09/01/2019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4AE76-EADC-408A-962C-F815DA705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26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4537" y="-414636"/>
            <a:ext cx="12826537" cy="9070367"/>
          </a:xfrm>
          <a:prstGeom prst="rect">
            <a:avLst/>
          </a:prstGeom>
        </p:spPr>
      </p:pic>
      <p:sp>
        <p:nvSpPr>
          <p:cNvPr id="7" name="Right Triangle 6"/>
          <p:cNvSpPr/>
          <p:nvPr/>
        </p:nvSpPr>
        <p:spPr>
          <a:xfrm>
            <a:off x="742950" y="-642937"/>
            <a:ext cx="8934450" cy="7496175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Triangle 4"/>
          <p:cNvSpPr/>
          <p:nvPr/>
        </p:nvSpPr>
        <p:spPr>
          <a:xfrm>
            <a:off x="0" y="-638175"/>
            <a:ext cx="8934450" cy="749617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" y="3894138"/>
            <a:ext cx="9144000" cy="2387600"/>
          </a:xfrm>
        </p:spPr>
        <p:txBody>
          <a:bodyPr/>
          <a:lstStyle/>
          <a:p>
            <a:pPr algn="l"/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125" y="6286500"/>
            <a:ext cx="9144000" cy="566738"/>
          </a:xfrm>
        </p:spPr>
        <p:txBody>
          <a:bodyPr/>
          <a:lstStyle/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338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Jaguar Land Rover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McGaw, Philip (P.)</dc:creator>
  <cp:lastModifiedBy>McGaw, Philip (P.)</cp:lastModifiedBy>
  <cp:revision>4</cp:revision>
  <dcterms:created xsi:type="dcterms:W3CDTF">2019-01-09T11:50:35Z</dcterms:created>
  <dcterms:modified xsi:type="dcterms:W3CDTF">2019-01-09T12:13:18Z</dcterms:modified>
</cp:coreProperties>
</file>