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648"/>
  </p:normalViewPr>
  <p:slideViewPr>
    <p:cSldViewPr snapToGrid="0">
      <p:cViewPr varScale="1">
        <p:scale>
          <a:sx n="85" d="100"/>
          <a:sy n="85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3CFCA-ADE6-4F37-87B4-B99BE9FC2672}" type="doc">
      <dgm:prSet loTypeId="urn:microsoft.com/office/officeart/2005/8/layout/hierarchy4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64CCC3-F133-46C2-8723-0BF5C927620B}">
      <dgm:prSet phldrT="[Text]"/>
      <dgm:spPr/>
      <dgm:t>
        <a:bodyPr/>
        <a:lstStyle/>
        <a:p>
          <a:r>
            <a:rPr lang="en-US" dirty="0"/>
            <a:t>ESP WROOM 32</a:t>
          </a:r>
        </a:p>
      </dgm:t>
    </dgm:pt>
    <dgm:pt modelId="{4FF181EC-E656-419D-AC57-90596133B79C}" type="parTrans" cxnId="{3BD3E3EB-5262-4871-A96A-B82CFB62202C}">
      <dgm:prSet/>
      <dgm:spPr/>
      <dgm:t>
        <a:bodyPr/>
        <a:lstStyle/>
        <a:p>
          <a:endParaRPr lang="en-US"/>
        </a:p>
      </dgm:t>
    </dgm:pt>
    <dgm:pt modelId="{1B24B403-05C1-43BE-825A-3352E66BC61C}" type="sibTrans" cxnId="{3BD3E3EB-5262-4871-A96A-B82CFB62202C}">
      <dgm:prSet/>
      <dgm:spPr/>
      <dgm:t>
        <a:bodyPr/>
        <a:lstStyle/>
        <a:p>
          <a:endParaRPr lang="en-US"/>
        </a:p>
      </dgm:t>
    </dgm:pt>
    <dgm:pt modelId="{D5E85660-9F39-4A9A-9B6C-AF8FF761BBA0}">
      <dgm:prSet phldrT="[Text]"/>
      <dgm:spPr/>
      <dgm:t>
        <a:bodyPr/>
        <a:lstStyle/>
        <a:p>
          <a:r>
            <a:rPr lang="en-US" dirty="0"/>
            <a:t>Raspberry Pi</a:t>
          </a:r>
        </a:p>
      </dgm:t>
    </dgm:pt>
    <dgm:pt modelId="{F52FBAF4-109A-4A89-AEF4-24601E1ECAFC}" type="parTrans" cxnId="{65C4E9EE-7311-4C98-9CD0-63D2E6D4ABD4}">
      <dgm:prSet/>
      <dgm:spPr/>
      <dgm:t>
        <a:bodyPr/>
        <a:lstStyle/>
        <a:p>
          <a:endParaRPr lang="en-US"/>
        </a:p>
      </dgm:t>
    </dgm:pt>
    <dgm:pt modelId="{B84DDCE2-B449-4360-BD7F-92A5F67E1898}" type="sibTrans" cxnId="{65C4E9EE-7311-4C98-9CD0-63D2E6D4ABD4}">
      <dgm:prSet/>
      <dgm:spPr/>
      <dgm:t>
        <a:bodyPr/>
        <a:lstStyle/>
        <a:p>
          <a:endParaRPr lang="en-US"/>
        </a:p>
      </dgm:t>
    </dgm:pt>
    <dgm:pt modelId="{0AC94568-0C9F-46CB-961A-AE8C33D3FDD7}">
      <dgm:prSet phldrT="[Text]"/>
      <dgm:spPr/>
      <dgm:t>
        <a:bodyPr/>
        <a:lstStyle/>
        <a:p>
          <a:r>
            <a:rPr lang="en-US" dirty="0"/>
            <a:t>A2D</a:t>
          </a:r>
        </a:p>
      </dgm:t>
    </dgm:pt>
    <dgm:pt modelId="{A4B0BFB5-FC0C-49EF-A9F5-C30CAE8740C2}" type="parTrans" cxnId="{7EA5533A-33AD-419D-AD05-069A56BF112C}">
      <dgm:prSet/>
      <dgm:spPr/>
      <dgm:t>
        <a:bodyPr/>
        <a:lstStyle/>
        <a:p>
          <a:endParaRPr lang="en-US"/>
        </a:p>
      </dgm:t>
    </dgm:pt>
    <dgm:pt modelId="{1F67F100-C5C6-420A-9B2F-FD8ED325FF0D}" type="sibTrans" cxnId="{7EA5533A-33AD-419D-AD05-069A56BF112C}">
      <dgm:prSet/>
      <dgm:spPr/>
      <dgm:t>
        <a:bodyPr/>
        <a:lstStyle/>
        <a:p>
          <a:endParaRPr lang="en-US"/>
        </a:p>
      </dgm:t>
    </dgm:pt>
    <dgm:pt modelId="{C6543E78-337C-40A7-8A98-A386AF3F4533}">
      <dgm:prSet phldrT="[Text]"/>
      <dgm:spPr/>
      <dgm:t>
        <a:bodyPr/>
        <a:lstStyle/>
        <a:p>
          <a:r>
            <a:rPr lang="en-US" dirty="0"/>
            <a:t>Digital I/O</a:t>
          </a:r>
        </a:p>
      </dgm:t>
    </dgm:pt>
    <dgm:pt modelId="{F7359F75-1468-4ABC-8E3B-2B9873DF2029}" type="parTrans" cxnId="{CC08C8B3-2193-41FE-BEA4-7D3EF08EB3C5}">
      <dgm:prSet/>
      <dgm:spPr/>
      <dgm:t>
        <a:bodyPr/>
        <a:lstStyle/>
        <a:p>
          <a:endParaRPr lang="en-US"/>
        </a:p>
      </dgm:t>
    </dgm:pt>
    <dgm:pt modelId="{577D50C8-48A6-4047-90F4-2CE0864BDD22}" type="sibTrans" cxnId="{CC08C8B3-2193-41FE-BEA4-7D3EF08EB3C5}">
      <dgm:prSet/>
      <dgm:spPr/>
      <dgm:t>
        <a:bodyPr/>
        <a:lstStyle/>
        <a:p>
          <a:endParaRPr lang="en-US"/>
        </a:p>
      </dgm:t>
    </dgm:pt>
    <dgm:pt modelId="{A0CBB367-B887-4C2B-B15F-6EF9996928B9}">
      <dgm:prSet phldrT="[Text]"/>
      <dgm:spPr/>
      <dgm:t>
        <a:bodyPr/>
        <a:lstStyle/>
        <a:p>
          <a:r>
            <a:rPr lang="en-US" dirty="0"/>
            <a:t>H Bridge</a:t>
          </a:r>
        </a:p>
      </dgm:t>
    </dgm:pt>
    <dgm:pt modelId="{4B57ED00-7A60-443F-AD1A-A8071E443ABF}" type="parTrans" cxnId="{F6B44991-56FD-4F59-9479-42B47CE0588D}">
      <dgm:prSet/>
      <dgm:spPr/>
      <dgm:t>
        <a:bodyPr/>
        <a:lstStyle/>
        <a:p>
          <a:endParaRPr lang="en-US"/>
        </a:p>
      </dgm:t>
    </dgm:pt>
    <dgm:pt modelId="{72DC9DCA-6D4D-411D-A324-DAE87DF6B627}" type="sibTrans" cxnId="{F6B44991-56FD-4F59-9479-42B47CE0588D}">
      <dgm:prSet/>
      <dgm:spPr/>
      <dgm:t>
        <a:bodyPr/>
        <a:lstStyle/>
        <a:p>
          <a:endParaRPr lang="en-US"/>
        </a:p>
      </dgm:t>
    </dgm:pt>
    <dgm:pt modelId="{20A4A06B-9EFF-42A6-BB66-490EA1F5E5CE}">
      <dgm:prSet phldrT="[Text]"/>
      <dgm:spPr/>
      <dgm:t>
        <a:bodyPr/>
        <a:lstStyle/>
        <a:p>
          <a:r>
            <a:rPr lang="en-US" dirty="0"/>
            <a:t>Sonar Module</a:t>
          </a:r>
        </a:p>
      </dgm:t>
    </dgm:pt>
    <dgm:pt modelId="{FDDF87BD-42AF-4F34-B8EA-B208CD6EF9ED}" type="parTrans" cxnId="{E415E72C-1709-4F7B-8120-A6CB4AE44E5A}">
      <dgm:prSet/>
      <dgm:spPr/>
      <dgm:t>
        <a:bodyPr/>
        <a:lstStyle/>
        <a:p>
          <a:endParaRPr lang="en-US"/>
        </a:p>
      </dgm:t>
    </dgm:pt>
    <dgm:pt modelId="{5CF1ABEE-6891-4A68-8384-DAA20FA206B7}" type="sibTrans" cxnId="{E415E72C-1709-4F7B-8120-A6CB4AE44E5A}">
      <dgm:prSet/>
      <dgm:spPr/>
      <dgm:t>
        <a:bodyPr/>
        <a:lstStyle/>
        <a:p>
          <a:endParaRPr lang="en-US"/>
        </a:p>
      </dgm:t>
    </dgm:pt>
    <dgm:pt modelId="{6AAF27D8-99DC-4D15-90A0-E801DA6FCC19}">
      <dgm:prSet phldrT="[Text]"/>
      <dgm:spPr/>
      <dgm:t>
        <a:bodyPr/>
        <a:lstStyle/>
        <a:p>
          <a:r>
            <a:rPr lang="en-US" dirty="0"/>
            <a:t>Line Following sensors</a:t>
          </a:r>
        </a:p>
      </dgm:t>
    </dgm:pt>
    <dgm:pt modelId="{495A1ABA-7848-4EC4-A387-37687FEE84EA}" type="parTrans" cxnId="{00976F87-6DA2-4859-B90F-97831952A6A7}">
      <dgm:prSet/>
      <dgm:spPr/>
      <dgm:t>
        <a:bodyPr/>
        <a:lstStyle/>
        <a:p>
          <a:endParaRPr lang="en-US"/>
        </a:p>
      </dgm:t>
    </dgm:pt>
    <dgm:pt modelId="{1495D4D7-27B4-4DB5-B2E7-77DBA496854A}" type="sibTrans" cxnId="{00976F87-6DA2-4859-B90F-97831952A6A7}">
      <dgm:prSet/>
      <dgm:spPr/>
      <dgm:t>
        <a:bodyPr/>
        <a:lstStyle/>
        <a:p>
          <a:endParaRPr lang="en-US"/>
        </a:p>
      </dgm:t>
    </dgm:pt>
    <dgm:pt modelId="{8B4A3F1A-320A-4438-ABEC-C38C3F2E5E7D}">
      <dgm:prSet phldrT="[Text]"/>
      <dgm:spPr/>
      <dgm:t>
        <a:bodyPr/>
        <a:lstStyle/>
        <a:p>
          <a:r>
            <a:rPr lang="en-US" dirty="0"/>
            <a:t>Port and Starboard IR LEDs</a:t>
          </a:r>
        </a:p>
      </dgm:t>
    </dgm:pt>
    <dgm:pt modelId="{35FAE061-A414-4AA1-825B-E353A71C8FDA}" type="parTrans" cxnId="{422931BD-EE38-41AB-9AFB-22D7DA3035AD}">
      <dgm:prSet/>
      <dgm:spPr/>
      <dgm:t>
        <a:bodyPr/>
        <a:lstStyle/>
        <a:p>
          <a:endParaRPr lang="en-US"/>
        </a:p>
      </dgm:t>
    </dgm:pt>
    <dgm:pt modelId="{FD50F7EC-B8F6-414C-9ABB-6D6B65FC6AC3}" type="sibTrans" cxnId="{422931BD-EE38-41AB-9AFB-22D7DA3035AD}">
      <dgm:prSet/>
      <dgm:spPr/>
      <dgm:t>
        <a:bodyPr/>
        <a:lstStyle/>
        <a:p>
          <a:endParaRPr lang="en-US"/>
        </a:p>
      </dgm:t>
    </dgm:pt>
    <dgm:pt modelId="{6DF3793A-D2E7-4D09-9B45-224B7F0EAE8A}">
      <dgm:prSet phldrT="[Text]"/>
      <dgm:spPr/>
      <dgm:t>
        <a:bodyPr/>
        <a:lstStyle/>
        <a:p>
          <a:r>
            <a:rPr lang="en-US" dirty="0"/>
            <a:t>Front Switches</a:t>
          </a:r>
        </a:p>
      </dgm:t>
    </dgm:pt>
    <dgm:pt modelId="{FBD3DBA9-877A-4607-8309-F619136B33AC}" type="parTrans" cxnId="{D85EBAA6-2CFD-4814-8419-6D9A69B0B01B}">
      <dgm:prSet/>
      <dgm:spPr/>
      <dgm:t>
        <a:bodyPr/>
        <a:lstStyle/>
        <a:p>
          <a:endParaRPr lang="en-US"/>
        </a:p>
      </dgm:t>
    </dgm:pt>
    <dgm:pt modelId="{6109B198-54EA-4D92-8FDC-33850B93B372}" type="sibTrans" cxnId="{D85EBAA6-2CFD-4814-8419-6D9A69B0B01B}">
      <dgm:prSet/>
      <dgm:spPr/>
      <dgm:t>
        <a:bodyPr/>
        <a:lstStyle/>
        <a:p>
          <a:endParaRPr lang="en-US"/>
        </a:p>
      </dgm:t>
    </dgm:pt>
    <dgm:pt modelId="{0CD636FC-5832-4163-BD48-9F825622FB51}">
      <dgm:prSet phldrT="[Text]"/>
      <dgm:spPr/>
      <dgm:t>
        <a:bodyPr/>
        <a:lstStyle/>
        <a:p>
          <a:r>
            <a:rPr lang="en-US" dirty="0"/>
            <a:t>Motor Sensors</a:t>
          </a:r>
        </a:p>
      </dgm:t>
    </dgm:pt>
    <dgm:pt modelId="{2ABF8A3C-11CA-4136-A636-DA0EF21978E9}" type="parTrans" cxnId="{E9B8C4E0-3216-4459-BB70-02B598B235CA}">
      <dgm:prSet/>
      <dgm:spPr/>
      <dgm:t>
        <a:bodyPr/>
        <a:lstStyle/>
        <a:p>
          <a:endParaRPr lang="en-US"/>
        </a:p>
      </dgm:t>
    </dgm:pt>
    <dgm:pt modelId="{A90D21A8-D76E-4750-B2A1-39AC96607E91}" type="sibTrans" cxnId="{E9B8C4E0-3216-4459-BB70-02B598B235CA}">
      <dgm:prSet/>
      <dgm:spPr/>
      <dgm:t>
        <a:bodyPr/>
        <a:lstStyle/>
        <a:p>
          <a:endParaRPr lang="en-US"/>
        </a:p>
      </dgm:t>
    </dgm:pt>
    <dgm:pt modelId="{4B889A17-315B-48B0-B8DA-CB3510F82E2B}">
      <dgm:prSet phldrT="[Text]"/>
      <dgm:spPr/>
      <dgm:t>
        <a:bodyPr/>
        <a:lstStyle/>
        <a:p>
          <a:r>
            <a:rPr lang="en-US" dirty="0"/>
            <a:t>Battery Voltage</a:t>
          </a:r>
        </a:p>
      </dgm:t>
    </dgm:pt>
    <dgm:pt modelId="{1476F885-5117-4031-AA98-125290EA2506}" type="parTrans" cxnId="{CED5F864-5F73-4C2A-9076-11A8B8970C0C}">
      <dgm:prSet/>
      <dgm:spPr/>
      <dgm:t>
        <a:bodyPr/>
        <a:lstStyle/>
        <a:p>
          <a:endParaRPr lang="en-US"/>
        </a:p>
      </dgm:t>
    </dgm:pt>
    <dgm:pt modelId="{1AF9B92A-AB22-4ECA-9182-86330D833815}" type="sibTrans" cxnId="{CED5F864-5F73-4C2A-9076-11A8B8970C0C}">
      <dgm:prSet/>
      <dgm:spPr/>
      <dgm:t>
        <a:bodyPr/>
        <a:lstStyle/>
        <a:p>
          <a:endParaRPr lang="en-US"/>
        </a:p>
      </dgm:t>
    </dgm:pt>
    <dgm:pt modelId="{8734E928-2524-4132-AD71-3FA255C1E954}">
      <dgm:prSet phldrT="[Text]"/>
      <dgm:spPr/>
      <dgm:t>
        <a:bodyPr/>
        <a:lstStyle/>
        <a:p>
          <a:r>
            <a:rPr lang="en-US" dirty="0"/>
            <a:t>Battery Current</a:t>
          </a:r>
        </a:p>
      </dgm:t>
    </dgm:pt>
    <dgm:pt modelId="{B3E54C79-3261-4C8E-8FBF-150955D0A3F3}" type="parTrans" cxnId="{4B7889A4-AA1E-4429-B510-BE082228961D}">
      <dgm:prSet/>
      <dgm:spPr/>
      <dgm:t>
        <a:bodyPr/>
        <a:lstStyle/>
        <a:p>
          <a:endParaRPr lang="en-US"/>
        </a:p>
      </dgm:t>
    </dgm:pt>
    <dgm:pt modelId="{85F05894-0A4C-4D27-B437-EE6C4E80ACB0}" type="sibTrans" cxnId="{4B7889A4-AA1E-4429-B510-BE082228961D}">
      <dgm:prSet/>
      <dgm:spPr/>
      <dgm:t>
        <a:bodyPr/>
        <a:lstStyle/>
        <a:p>
          <a:endParaRPr lang="en-US"/>
        </a:p>
      </dgm:t>
    </dgm:pt>
    <dgm:pt modelId="{F148BCD3-F760-4BFD-B971-D3DCE2F59C95}">
      <dgm:prSet phldrT="[Text]"/>
      <dgm:spPr/>
      <dgm:t>
        <a:bodyPr/>
        <a:lstStyle/>
        <a:p>
          <a:r>
            <a:rPr lang="en-US" dirty="0"/>
            <a:t>Camera</a:t>
          </a:r>
        </a:p>
      </dgm:t>
    </dgm:pt>
    <dgm:pt modelId="{E1310143-64E9-4EA5-9552-1A982D580AF0}" type="parTrans" cxnId="{DB9B602B-E10F-47F1-884D-26F7FA73B340}">
      <dgm:prSet/>
      <dgm:spPr/>
      <dgm:t>
        <a:bodyPr/>
        <a:lstStyle/>
        <a:p>
          <a:endParaRPr lang="en-US"/>
        </a:p>
      </dgm:t>
    </dgm:pt>
    <dgm:pt modelId="{1B662EA7-7396-4CD8-9743-FA965094C7BE}" type="sibTrans" cxnId="{DB9B602B-E10F-47F1-884D-26F7FA73B340}">
      <dgm:prSet/>
      <dgm:spPr/>
      <dgm:t>
        <a:bodyPr/>
        <a:lstStyle/>
        <a:p>
          <a:endParaRPr lang="en-US"/>
        </a:p>
      </dgm:t>
    </dgm:pt>
    <dgm:pt modelId="{13DF20FB-437F-46AD-A326-B97EA2343569}">
      <dgm:prSet phldrT="[Text]"/>
      <dgm:spPr/>
      <dgm:t>
        <a:bodyPr/>
        <a:lstStyle/>
        <a:p>
          <a:r>
            <a:rPr lang="en-US" dirty="0"/>
            <a:t>Wi-Fi</a:t>
          </a:r>
        </a:p>
      </dgm:t>
    </dgm:pt>
    <dgm:pt modelId="{0D0D554C-B542-44CE-A5F9-0641E57C99BB}" type="parTrans" cxnId="{223DD187-DCC6-4E0E-8668-E51E9E52AEA8}">
      <dgm:prSet/>
      <dgm:spPr/>
      <dgm:t>
        <a:bodyPr/>
        <a:lstStyle/>
        <a:p>
          <a:endParaRPr lang="en-US"/>
        </a:p>
      </dgm:t>
    </dgm:pt>
    <dgm:pt modelId="{73B12332-262E-44F7-BFBC-CE0988F3D713}" type="sibTrans" cxnId="{223DD187-DCC6-4E0E-8668-E51E9E52AEA8}">
      <dgm:prSet/>
      <dgm:spPr/>
      <dgm:t>
        <a:bodyPr/>
        <a:lstStyle/>
        <a:p>
          <a:endParaRPr lang="en-US"/>
        </a:p>
      </dgm:t>
    </dgm:pt>
    <dgm:pt modelId="{FF83AA25-F76D-466A-9E70-C7DABAEE4D9A}">
      <dgm:prSet phldrT="[Text]"/>
      <dgm:spPr/>
      <dgm:t>
        <a:bodyPr/>
        <a:lstStyle/>
        <a:p>
          <a:r>
            <a:rPr lang="en-US" dirty="0"/>
            <a:t>MQTT</a:t>
          </a:r>
        </a:p>
      </dgm:t>
    </dgm:pt>
    <dgm:pt modelId="{31CE40AE-6128-4C6E-B645-4A2AA1992B03}" type="parTrans" cxnId="{C63414D1-241F-45D6-8CB3-14F88F50FFF7}">
      <dgm:prSet/>
      <dgm:spPr/>
      <dgm:t>
        <a:bodyPr/>
        <a:lstStyle/>
        <a:p>
          <a:endParaRPr lang="en-US"/>
        </a:p>
      </dgm:t>
    </dgm:pt>
    <dgm:pt modelId="{B0F3C8E3-7FEA-4514-AA94-256D03041C8A}" type="sibTrans" cxnId="{C63414D1-241F-45D6-8CB3-14F88F50FFF7}">
      <dgm:prSet/>
      <dgm:spPr/>
      <dgm:t>
        <a:bodyPr/>
        <a:lstStyle/>
        <a:p>
          <a:endParaRPr lang="en-US"/>
        </a:p>
      </dgm:t>
    </dgm:pt>
    <dgm:pt modelId="{D7681E18-7A82-42C3-8754-6120E57B7D22}">
      <dgm:prSet phldrT="[Text]"/>
      <dgm:spPr/>
      <dgm:t>
        <a:bodyPr/>
        <a:lstStyle/>
        <a:p>
          <a:r>
            <a:rPr lang="en-US" dirty="0" err="1"/>
            <a:t>SwarmBot</a:t>
          </a:r>
          <a:endParaRPr lang="en-US" dirty="0"/>
        </a:p>
      </dgm:t>
    </dgm:pt>
    <dgm:pt modelId="{E8BBBE6D-BFF9-4FD4-9BEB-37F0B3C17377}" type="parTrans" cxnId="{709058E5-94F2-4B9F-B5C3-D0DA4A958787}">
      <dgm:prSet/>
      <dgm:spPr/>
      <dgm:t>
        <a:bodyPr/>
        <a:lstStyle/>
        <a:p>
          <a:endParaRPr lang="en-US"/>
        </a:p>
      </dgm:t>
    </dgm:pt>
    <dgm:pt modelId="{4206633A-C30A-4252-B3FA-A10A44DAD0F0}" type="sibTrans" cxnId="{709058E5-94F2-4B9F-B5C3-D0DA4A958787}">
      <dgm:prSet/>
      <dgm:spPr/>
      <dgm:t>
        <a:bodyPr/>
        <a:lstStyle/>
        <a:p>
          <a:endParaRPr lang="en-US"/>
        </a:p>
      </dgm:t>
    </dgm:pt>
    <dgm:pt modelId="{F5CFF5C7-1AC1-4D2B-A1E3-0AC9D8098983}">
      <dgm:prSet phldrT="[Text]"/>
      <dgm:spPr/>
      <dgm:t>
        <a:bodyPr/>
        <a:lstStyle/>
        <a:p>
          <a:r>
            <a:rPr lang="en-US" dirty="0"/>
            <a:t>Interrupts</a:t>
          </a:r>
        </a:p>
      </dgm:t>
    </dgm:pt>
    <dgm:pt modelId="{D8F937B7-CCD7-4ED2-9343-26D53A1FC2CB}" type="parTrans" cxnId="{F58E6990-3713-4716-A419-D05121D8A2D8}">
      <dgm:prSet/>
      <dgm:spPr/>
      <dgm:t>
        <a:bodyPr/>
        <a:lstStyle/>
        <a:p>
          <a:endParaRPr lang="en-US"/>
        </a:p>
      </dgm:t>
    </dgm:pt>
    <dgm:pt modelId="{70586BCE-A34B-47BD-94D8-4BCB452F8149}" type="sibTrans" cxnId="{F58E6990-3713-4716-A419-D05121D8A2D8}">
      <dgm:prSet/>
      <dgm:spPr/>
      <dgm:t>
        <a:bodyPr/>
        <a:lstStyle/>
        <a:p>
          <a:endParaRPr lang="en-US"/>
        </a:p>
      </dgm:t>
    </dgm:pt>
    <dgm:pt modelId="{04898E33-56D3-4524-8EA7-BB148D22F6CE}">
      <dgm:prSet phldrT="[Text]"/>
      <dgm:spPr/>
      <dgm:t>
        <a:bodyPr/>
        <a:lstStyle/>
        <a:p>
          <a:r>
            <a:rPr lang="en-US" dirty="0"/>
            <a:t>PWM</a:t>
          </a:r>
        </a:p>
      </dgm:t>
    </dgm:pt>
    <dgm:pt modelId="{25CDE28E-5207-4477-8E30-29F073363C92}" type="parTrans" cxnId="{AF23039C-1F42-421B-8B86-1DAE88C9D880}">
      <dgm:prSet/>
      <dgm:spPr/>
      <dgm:t>
        <a:bodyPr/>
        <a:lstStyle/>
        <a:p>
          <a:endParaRPr lang="en-US"/>
        </a:p>
      </dgm:t>
    </dgm:pt>
    <dgm:pt modelId="{818D2AA3-7057-48F9-A21E-D5E3AD5465B8}" type="sibTrans" cxnId="{AF23039C-1F42-421B-8B86-1DAE88C9D880}">
      <dgm:prSet/>
      <dgm:spPr/>
      <dgm:t>
        <a:bodyPr/>
        <a:lstStyle/>
        <a:p>
          <a:endParaRPr lang="en-US"/>
        </a:p>
      </dgm:t>
    </dgm:pt>
    <dgm:pt modelId="{40C007F9-15AB-4193-9718-EB4E0DF919EF}">
      <dgm:prSet phldrT="[Text]"/>
      <dgm:spPr/>
      <dgm:t>
        <a:bodyPr/>
        <a:lstStyle/>
        <a:p>
          <a:r>
            <a:rPr lang="en-US" dirty="0"/>
            <a:t>Wi-Fi</a:t>
          </a:r>
        </a:p>
      </dgm:t>
    </dgm:pt>
    <dgm:pt modelId="{D5653130-625D-47DE-AE88-C167B7976F5E}" type="parTrans" cxnId="{AD2359F5-73A1-4E09-8037-DEE13F03DE0D}">
      <dgm:prSet/>
      <dgm:spPr/>
      <dgm:t>
        <a:bodyPr/>
        <a:lstStyle/>
        <a:p>
          <a:endParaRPr lang="en-US"/>
        </a:p>
      </dgm:t>
    </dgm:pt>
    <dgm:pt modelId="{68D7C999-3629-4D6B-83B6-DE2E4880CCC8}" type="sibTrans" cxnId="{AD2359F5-73A1-4E09-8037-DEE13F03DE0D}">
      <dgm:prSet/>
      <dgm:spPr/>
      <dgm:t>
        <a:bodyPr/>
        <a:lstStyle/>
        <a:p>
          <a:endParaRPr lang="en-US"/>
        </a:p>
      </dgm:t>
    </dgm:pt>
    <dgm:pt modelId="{723BD77E-980C-4893-918B-593D499208E4}">
      <dgm:prSet phldrT="[Text]"/>
      <dgm:spPr/>
      <dgm:t>
        <a:bodyPr/>
        <a:lstStyle/>
        <a:p>
          <a:r>
            <a:rPr lang="en-US" dirty="0"/>
            <a:t>MQTT</a:t>
          </a:r>
        </a:p>
      </dgm:t>
    </dgm:pt>
    <dgm:pt modelId="{F1FAF55F-5526-4F19-8315-86651FC3F033}" type="parTrans" cxnId="{0E81F6FA-FC47-4BE6-802B-81C42672C55D}">
      <dgm:prSet/>
      <dgm:spPr/>
      <dgm:t>
        <a:bodyPr/>
        <a:lstStyle/>
        <a:p>
          <a:endParaRPr lang="en-US"/>
        </a:p>
      </dgm:t>
    </dgm:pt>
    <dgm:pt modelId="{810C6D6A-78B5-47DF-83AD-137DEF170D77}" type="sibTrans" cxnId="{0E81F6FA-FC47-4BE6-802B-81C42672C55D}">
      <dgm:prSet/>
      <dgm:spPr/>
      <dgm:t>
        <a:bodyPr/>
        <a:lstStyle/>
        <a:p>
          <a:endParaRPr lang="en-US"/>
        </a:p>
      </dgm:t>
    </dgm:pt>
    <dgm:pt modelId="{736B054C-A222-4739-B040-83BA7E6F156D}">
      <dgm:prSet phldrT="[Text]"/>
      <dgm:spPr/>
      <dgm:t>
        <a:bodyPr/>
        <a:lstStyle/>
        <a:p>
          <a:r>
            <a:rPr lang="en-US" dirty="0"/>
            <a:t>Servos</a:t>
          </a:r>
        </a:p>
      </dgm:t>
    </dgm:pt>
    <dgm:pt modelId="{00023D5A-F342-4ACB-AA0D-F503CA82B054}" type="parTrans" cxnId="{8563C208-CA93-4E4C-8948-5BC30F4BFDF9}">
      <dgm:prSet/>
      <dgm:spPr/>
      <dgm:t>
        <a:bodyPr/>
        <a:lstStyle/>
        <a:p>
          <a:endParaRPr lang="en-US"/>
        </a:p>
      </dgm:t>
    </dgm:pt>
    <dgm:pt modelId="{6150B4D8-6F13-4F1C-827A-C8080E5F2825}" type="sibTrans" cxnId="{8563C208-CA93-4E4C-8948-5BC30F4BFDF9}">
      <dgm:prSet/>
      <dgm:spPr/>
      <dgm:t>
        <a:bodyPr/>
        <a:lstStyle/>
        <a:p>
          <a:endParaRPr lang="en-US"/>
        </a:p>
      </dgm:t>
    </dgm:pt>
    <dgm:pt modelId="{9CF3C473-3630-475A-87FC-600F936EFC0C}">
      <dgm:prSet phldrT="[Text]"/>
      <dgm:spPr/>
      <dgm:t>
        <a:bodyPr/>
        <a:lstStyle/>
        <a:p>
          <a:r>
            <a:rPr lang="en-US" dirty="0"/>
            <a:t>I2C</a:t>
          </a:r>
        </a:p>
      </dgm:t>
    </dgm:pt>
    <dgm:pt modelId="{07E8571B-605F-4862-99B8-2D79B40C576C}" type="sibTrans" cxnId="{8D553FBD-C497-41F5-A42A-7B5F32B34D0D}">
      <dgm:prSet/>
      <dgm:spPr/>
      <dgm:t>
        <a:bodyPr/>
        <a:lstStyle/>
        <a:p>
          <a:endParaRPr lang="en-US"/>
        </a:p>
      </dgm:t>
    </dgm:pt>
    <dgm:pt modelId="{6DC10E2D-BECB-4D9A-8E8E-6CFFB47051F9}" type="parTrans" cxnId="{8D553FBD-C497-41F5-A42A-7B5F32B34D0D}">
      <dgm:prSet/>
      <dgm:spPr/>
      <dgm:t>
        <a:bodyPr/>
        <a:lstStyle/>
        <a:p>
          <a:endParaRPr lang="en-US"/>
        </a:p>
      </dgm:t>
    </dgm:pt>
    <dgm:pt modelId="{7AD65154-2EBF-49A7-91B3-6F9710D73C74}">
      <dgm:prSet phldrT="[Text]"/>
      <dgm:spPr/>
      <dgm:t>
        <a:bodyPr/>
        <a:lstStyle/>
        <a:p>
          <a:r>
            <a:rPr lang="en-US" dirty="0"/>
            <a:t>Aux Switched Power</a:t>
          </a:r>
        </a:p>
      </dgm:t>
    </dgm:pt>
    <dgm:pt modelId="{CB5D08BB-B63E-4CF7-A0CD-73A93FFFAFA5}" type="parTrans" cxnId="{077584DC-26CC-40B0-9617-B8EC273DA3E0}">
      <dgm:prSet/>
      <dgm:spPr/>
      <dgm:t>
        <a:bodyPr/>
        <a:lstStyle/>
        <a:p>
          <a:endParaRPr lang="en-US"/>
        </a:p>
      </dgm:t>
    </dgm:pt>
    <dgm:pt modelId="{9B7A2F7B-84AE-4B3D-948E-79ABF0017006}" type="sibTrans" cxnId="{077584DC-26CC-40B0-9617-B8EC273DA3E0}">
      <dgm:prSet/>
      <dgm:spPr/>
      <dgm:t>
        <a:bodyPr/>
        <a:lstStyle/>
        <a:p>
          <a:endParaRPr lang="en-US"/>
        </a:p>
      </dgm:t>
    </dgm:pt>
    <dgm:pt modelId="{3C389BD8-143B-427E-9740-B4B9215379CF}">
      <dgm:prSet phldrT="[Text]"/>
      <dgm:spPr/>
      <dgm:t>
        <a:bodyPr/>
        <a:lstStyle/>
        <a:p>
          <a:r>
            <a:rPr lang="en-US" dirty="0"/>
            <a:t>Motors</a:t>
          </a:r>
        </a:p>
      </dgm:t>
    </dgm:pt>
    <dgm:pt modelId="{D98DA5E4-CDDE-432A-8036-FC42C1926CF1}" type="parTrans" cxnId="{900572D6-204A-4457-8A0A-27B39B49E582}">
      <dgm:prSet/>
      <dgm:spPr/>
      <dgm:t>
        <a:bodyPr/>
        <a:lstStyle/>
        <a:p>
          <a:endParaRPr lang="en-US"/>
        </a:p>
      </dgm:t>
    </dgm:pt>
    <dgm:pt modelId="{90B1B3B2-2D49-488E-B78C-8B3379342C80}" type="sibTrans" cxnId="{900572D6-204A-4457-8A0A-27B39B49E582}">
      <dgm:prSet/>
      <dgm:spPr/>
      <dgm:t>
        <a:bodyPr/>
        <a:lstStyle/>
        <a:p>
          <a:endParaRPr lang="en-US"/>
        </a:p>
      </dgm:t>
    </dgm:pt>
    <dgm:pt modelId="{E66C3D4F-5F8B-4D5A-AB48-91F4AA4F69EB}" type="pres">
      <dgm:prSet presAssocID="{73E3CFCA-ADE6-4F37-87B4-B99BE9FC267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381A82-A500-4CBD-A071-379A33B10ECC}" type="pres">
      <dgm:prSet presAssocID="{D7681E18-7A82-42C3-8754-6120E57B7D22}" presName="vertOne" presStyleCnt="0"/>
      <dgm:spPr/>
    </dgm:pt>
    <dgm:pt modelId="{CCDF61AD-05B4-4DDF-8266-69C82E6D1B03}" type="pres">
      <dgm:prSet presAssocID="{D7681E18-7A82-42C3-8754-6120E57B7D22}" presName="txOne" presStyleLbl="node0" presStyleIdx="0" presStyleCnt="2">
        <dgm:presLayoutVars>
          <dgm:chPref val="3"/>
        </dgm:presLayoutVars>
      </dgm:prSet>
      <dgm:spPr/>
    </dgm:pt>
    <dgm:pt modelId="{A8CEF6B0-8939-417D-A299-A1883B735478}" type="pres">
      <dgm:prSet presAssocID="{D7681E18-7A82-42C3-8754-6120E57B7D22}" presName="parTransOne" presStyleCnt="0"/>
      <dgm:spPr/>
    </dgm:pt>
    <dgm:pt modelId="{87A3E5C9-1649-467A-848E-5B857D98B53C}" type="pres">
      <dgm:prSet presAssocID="{D7681E18-7A82-42C3-8754-6120E57B7D22}" presName="horzOne" presStyleCnt="0"/>
      <dgm:spPr/>
    </dgm:pt>
    <dgm:pt modelId="{0002C246-4422-4F51-A5A6-A90CBE3A19E2}" type="pres">
      <dgm:prSet presAssocID="{D064CCC3-F133-46C2-8723-0BF5C927620B}" presName="vertTwo" presStyleCnt="0"/>
      <dgm:spPr/>
    </dgm:pt>
    <dgm:pt modelId="{DDFCFFAC-18D0-4242-9EA6-AC406C167F9C}" type="pres">
      <dgm:prSet presAssocID="{D064CCC3-F133-46C2-8723-0BF5C927620B}" presName="txTwo" presStyleLbl="node2" presStyleIdx="0" presStyleCnt="4">
        <dgm:presLayoutVars>
          <dgm:chPref val="3"/>
        </dgm:presLayoutVars>
      </dgm:prSet>
      <dgm:spPr/>
    </dgm:pt>
    <dgm:pt modelId="{0F6E0D13-D97D-4EFA-89FC-264825CFD6AE}" type="pres">
      <dgm:prSet presAssocID="{D064CCC3-F133-46C2-8723-0BF5C927620B}" presName="parTransTwo" presStyleCnt="0"/>
      <dgm:spPr/>
    </dgm:pt>
    <dgm:pt modelId="{AE1550E8-D6B4-46C0-AB25-5C62255F419A}" type="pres">
      <dgm:prSet presAssocID="{D064CCC3-F133-46C2-8723-0BF5C927620B}" presName="horzTwo" presStyleCnt="0"/>
      <dgm:spPr/>
    </dgm:pt>
    <dgm:pt modelId="{6994D28B-56B7-46AB-8ADA-735C2365A58F}" type="pres">
      <dgm:prSet presAssocID="{40C007F9-15AB-4193-9718-EB4E0DF919EF}" presName="vertThree" presStyleCnt="0"/>
      <dgm:spPr/>
    </dgm:pt>
    <dgm:pt modelId="{4C605159-D3EA-40D6-B5BC-B4B2A631CD06}" type="pres">
      <dgm:prSet presAssocID="{40C007F9-15AB-4193-9718-EB4E0DF919EF}" presName="txThree" presStyleLbl="node3" presStyleIdx="0" presStyleCnt="6">
        <dgm:presLayoutVars>
          <dgm:chPref val="3"/>
        </dgm:presLayoutVars>
      </dgm:prSet>
      <dgm:spPr/>
    </dgm:pt>
    <dgm:pt modelId="{473ACD73-C4E0-4BD9-B28B-85F0C32D92E2}" type="pres">
      <dgm:prSet presAssocID="{40C007F9-15AB-4193-9718-EB4E0DF919EF}" presName="parTransThree" presStyleCnt="0"/>
      <dgm:spPr/>
    </dgm:pt>
    <dgm:pt modelId="{03747A52-344B-466E-B433-D0A97BE73923}" type="pres">
      <dgm:prSet presAssocID="{40C007F9-15AB-4193-9718-EB4E0DF919EF}" presName="horzThree" presStyleCnt="0"/>
      <dgm:spPr/>
    </dgm:pt>
    <dgm:pt modelId="{1A98F857-F22D-48B6-B078-DE54A5F88B23}" type="pres">
      <dgm:prSet presAssocID="{723BD77E-980C-4893-918B-593D499208E4}" presName="vertFour" presStyleCnt="0">
        <dgm:presLayoutVars>
          <dgm:chPref val="3"/>
        </dgm:presLayoutVars>
      </dgm:prSet>
      <dgm:spPr/>
    </dgm:pt>
    <dgm:pt modelId="{098748F9-9AD8-4A1A-A0A7-81D732E12EE6}" type="pres">
      <dgm:prSet presAssocID="{723BD77E-980C-4893-918B-593D499208E4}" presName="txFour" presStyleLbl="node4" presStyleIdx="0" presStyleCnt="12">
        <dgm:presLayoutVars>
          <dgm:chPref val="3"/>
        </dgm:presLayoutVars>
      </dgm:prSet>
      <dgm:spPr/>
    </dgm:pt>
    <dgm:pt modelId="{665C4EFC-5FEB-4B49-A582-C52D3BA6AA0F}" type="pres">
      <dgm:prSet presAssocID="{723BD77E-980C-4893-918B-593D499208E4}" presName="horzFour" presStyleCnt="0"/>
      <dgm:spPr/>
    </dgm:pt>
    <dgm:pt modelId="{05E6CFCE-0B9E-4F94-A552-896BB5069AE9}" type="pres">
      <dgm:prSet presAssocID="{68D7C999-3629-4D6B-83B6-DE2E4880CCC8}" presName="sibSpaceThree" presStyleCnt="0"/>
      <dgm:spPr/>
    </dgm:pt>
    <dgm:pt modelId="{3B509965-0B44-42A4-81A2-7EEBFAF5C6B8}" type="pres">
      <dgm:prSet presAssocID="{F5CFF5C7-1AC1-4D2B-A1E3-0AC9D8098983}" presName="vertThree" presStyleCnt="0"/>
      <dgm:spPr/>
    </dgm:pt>
    <dgm:pt modelId="{EB41A068-9A0C-464E-A857-DDEE90D67FA3}" type="pres">
      <dgm:prSet presAssocID="{F5CFF5C7-1AC1-4D2B-A1E3-0AC9D8098983}" presName="txThree" presStyleLbl="node3" presStyleIdx="1" presStyleCnt="6">
        <dgm:presLayoutVars>
          <dgm:chPref val="3"/>
        </dgm:presLayoutVars>
      </dgm:prSet>
      <dgm:spPr/>
    </dgm:pt>
    <dgm:pt modelId="{61F38664-9E3D-4B18-855C-35FDAC6918E2}" type="pres">
      <dgm:prSet presAssocID="{F5CFF5C7-1AC1-4D2B-A1E3-0AC9D8098983}" presName="parTransThree" presStyleCnt="0"/>
      <dgm:spPr/>
    </dgm:pt>
    <dgm:pt modelId="{CEE63C62-7165-4E2C-B8DB-57B9218A3B1D}" type="pres">
      <dgm:prSet presAssocID="{F5CFF5C7-1AC1-4D2B-A1E3-0AC9D8098983}" presName="horzThree" presStyleCnt="0"/>
      <dgm:spPr/>
    </dgm:pt>
    <dgm:pt modelId="{B24881DC-2042-4152-9EBE-4AAD535F31AA}" type="pres">
      <dgm:prSet presAssocID="{0CD636FC-5832-4163-BD48-9F825622FB51}" presName="vertFour" presStyleCnt="0">
        <dgm:presLayoutVars>
          <dgm:chPref val="3"/>
        </dgm:presLayoutVars>
      </dgm:prSet>
      <dgm:spPr/>
    </dgm:pt>
    <dgm:pt modelId="{687ADE89-0C26-46E2-A43D-6A124FB6EA80}" type="pres">
      <dgm:prSet presAssocID="{0CD636FC-5832-4163-BD48-9F825622FB51}" presName="txFour" presStyleLbl="node4" presStyleIdx="1" presStyleCnt="12">
        <dgm:presLayoutVars>
          <dgm:chPref val="3"/>
        </dgm:presLayoutVars>
      </dgm:prSet>
      <dgm:spPr/>
    </dgm:pt>
    <dgm:pt modelId="{34A84C34-D095-4291-8A95-C43F37A5EAC2}" type="pres">
      <dgm:prSet presAssocID="{0CD636FC-5832-4163-BD48-9F825622FB51}" presName="horzFour" presStyleCnt="0"/>
      <dgm:spPr/>
    </dgm:pt>
    <dgm:pt modelId="{28FA84D7-E64A-402C-B145-AC9FCE5956C2}" type="pres">
      <dgm:prSet presAssocID="{A90D21A8-D76E-4750-B2A1-39AC96607E91}" presName="sibSpaceFour" presStyleCnt="0"/>
      <dgm:spPr/>
    </dgm:pt>
    <dgm:pt modelId="{08DCAB02-956F-4983-85B1-ECF196085024}" type="pres">
      <dgm:prSet presAssocID="{20A4A06B-9EFF-42A6-BB66-490EA1F5E5CE}" presName="vertFour" presStyleCnt="0">
        <dgm:presLayoutVars>
          <dgm:chPref val="3"/>
        </dgm:presLayoutVars>
      </dgm:prSet>
      <dgm:spPr/>
    </dgm:pt>
    <dgm:pt modelId="{C6114352-FE63-4350-B724-33DC8BF3BBDF}" type="pres">
      <dgm:prSet presAssocID="{20A4A06B-9EFF-42A6-BB66-490EA1F5E5CE}" presName="txFour" presStyleLbl="node4" presStyleIdx="2" presStyleCnt="12">
        <dgm:presLayoutVars>
          <dgm:chPref val="3"/>
        </dgm:presLayoutVars>
      </dgm:prSet>
      <dgm:spPr/>
    </dgm:pt>
    <dgm:pt modelId="{2AC06A1E-DA68-40DC-AA5F-4AF919D7291A}" type="pres">
      <dgm:prSet presAssocID="{20A4A06B-9EFF-42A6-BB66-490EA1F5E5CE}" presName="horzFour" presStyleCnt="0"/>
      <dgm:spPr/>
    </dgm:pt>
    <dgm:pt modelId="{AE40523B-6ABF-48E7-AADB-A7BC20960FEC}" type="pres">
      <dgm:prSet presAssocID="{70586BCE-A34B-47BD-94D8-4BCB452F8149}" presName="sibSpaceThree" presStyleCnt="0"/>
      <dgm:spPr/>
    </dgm:pt>
    <dgm:pt modelId="{90A4F177-2F6A-4A21-9B97-A15DEEE496D4}" type="pres">
      <dgm:prSet presAssocID="{04898E33-56D3-4524-8EA7-BB148D22F6CE}" presName="vertThree" presStyleCnt="0"/>
      <dgm:spPr/>
    </dgm:pt>
    <dgm:pt modelId="{20074C54-135C-42CC-AB48-DEC6AFF891E2}" type="pres">
      <dgm:prSet presAssocID="{04898E33-56D3-4524-8EA7-BB148D22F6CE}" presName="txThree" presStyleLbl="node3" presStyleIdx="2" presStyleCnt="6">
        <dgm:presLayoutVars>
          <dgm:chPref val="3"/>
        </dgm:presLayoutVars>
      </dgm:prSet>
      <dgm:spPr/>
    </dgm:pt>
    <dgm:pt modelId="{B862E914-BDD8-4A35-A386-D445FB11F7B9}" type="pres">
      <dgm:prSet presAssocID="{04898E33-56D3-4524-8EA7-BB148D22F6CE}" presName="parTransThree" presStyleCnt="0"/>
      <dgm:spPr/>
    </dgm:pt>
    <dgm:pt modelId="{43768586-BF5C-42E0-BD95-8E5D3504F6E4}" type="pres">
      <dgm:prSet presAssocID="{04898E33-56D3-4524-8EA7-BB148D22F6CE}" presName="horzThree" presStyleCnt="0"/>
      <dgm:spPr/>
    </dgm:pt>
    <dgm:pt modelId="{386C01A5-2690-42B4-96C7-5E521976CB0C}" type="pres">
      <dgm:prSet presAssocID="{736B054C-A222-4739-B040-83BA7E6F156D}" presName="vertFour" presStyleCnt="0">
        <dgm:presLayoutVars>
          <dgm:chPref val="3"/>
        </dgm:presLayoutVars>
      </dgm:prSet>
      <dgm:spPr/>
    </dgm:pt>
    <dgm:pt modelId="{F55F173E-9929-4961-8068-59FCCAE47B3F}" type="pres">
      <dgm:prSet presAssocID="{736B054C-A222-4739-B040-83BA7E6F156D}" presName="txFour" presStyleLbl="node4" presStyleIdx="3" presStyleCnt="12">
        <dgm:presLayoutVars>
          <dgm:chPref val="3"/>
        </dgm:presLayoutVars>
      </dgm:prSet>
      <dgm:spPr/>
    </dgm:pt>
    <dgm:pt modelId="{A18256BD-0E6D-41C7-BC3D-B56F37AD10BF}" type="pres">
      <dgm:prSet presAssocID="{736B054C-A222-4739-B040-83BA7E6F156D}" presName="horzFour" presStyleCnt="0"/>
      <dgm:spPr/>
    </dgm:pt>
    <dgm:pt modelId="{B7584445-23BC-4B1F-8ADC-4D7D8129DFA4}" type="pres">
      <dgm:prSet presAssocID="{6150B4D8-6F13-4F1C-827A-C8080E5F2825}" presName="sibSpaceFour" presStyleCnt="0"/>
      <dgm:spPr/>
    </dgm:pt>
    <dgm:pt modelId="{86867FC2-62E4-4137-AF0B-4983A9DE2B94}" type="pres">
      <dgm:prSet presAssocID="{A0CBB367-B887-4C2B-B15F-6EF9996928B9}" presName="vertFour" presStyleCnt="0">
        <dgm:presLayoutVars>
          <dgm:chPref val="3"/>
        </dgm:presLayoutVars>
      </dgm:prSet>
      <dgm:spPr/>
    </dgm:pt>
    <dgm:pt modelId="{68AE2F34-6AE2-4AFB-9E5F-FA0DD979C51F}" type="pres">
      <dgm:prSet presAssocID="{A0CBB367-B887-4C2B-B15F-6EF9996928B9}" presName="txFour" presStyleLbl="node4" presStyleIdx="4" presStyleCnt="12">
        <dgm:presLayoutVars>
          <dgm:chPref val="3"/>
        </dgm:presLayoutVars>
      </dgm:prSet>
      <dgm:spPr/>
    </dgm:pt>
    <dgm:pt modelId="{54A93E81-5B69-410E-9915-30D0925FC1FB}" type="pres">
      <dgm:prSet presAssocID="{A0CBB367-B887-4C2B-B15F-6EF9996928B9}" presName="parTransFour" presStyleCnt="0"/>
      <dgm:spPr/>
    </dgm:pt>
    <dgm:pt modelId="{F9E10FED-FFF9-44A7-B101-87CE4E2F8C6D}" type="pres">
      <dgm:prSet presAssocID="{A0CBB367-B887-4C2B-B15F-6EF9996928B9}" presName="horzFour" presStyleCnt="0"/>
      <dgm:spPr/>
    </dgm:pt>
    <dgm:pt modelId="{35F07437-4467-4F4D-A719-EBCD75E5F66F}" type="pres">
      <dgm:prSet presAssocID="{3C389BD8-143B-427E-9740-B4B9215379CF}" presName="vertFour" presStyleCnt="0">
        <dgm:presLayoutVars>
          <dgm:chPref val="3"/>
        </dgm:presLayoutVars>
      </dgm:prSet>
      <dgm:spPr/>
    </dgm:pt>
    <dgm:pt modelId="{E006F52C-A5B6-4339-B23D-9CFDFA48C9A4}" type="pres">
      <dgm:prSet presAssocID="{3C389BD8-143B-427E-9740-B4B9215379CF}" presName="txFour" presStyleLbl="node4" presStyleIdx="5" presStyleCnt="12">
        <dgm:presLayoutVars>
          <dgm:chPref val="3"/>
        </dgm:presLayoutVars>
      </dgm:prSet>
      <dgm:spPr/>
    </dgm:pt>
    <dgm:pt modelId="{93744545-9F22-4A2D-87FA-D5EDE5326F55}" type="pres">
      <dgm:prSet presAssocID="{3C389BD8-143B-427E-9740-B4B9215379CF}" presName="horzFour" presStyleCnt="0"/>
      <dgm:spPr/>
    </dgm:pt>
    <dgm:pt modelId="{99DEF663-549D-4AC1-8842-A763E251F170}" type="pres">
      <dgm:prSet presAssocID="{818D2AA3-7057-48F9-A21E-D5E3AD5465B8}" presName="sibSpaceThree" presStyleCnt="0"/>
      <dgm:spPr/>
    </dgm:pt>
    <dgm:pt modelId="{97E42360-E172-483F-8D29-34587E8263AD}" type="pres">
      <dgm:prSet presAssocID="{9CF3C473-3630-475A-87FC-600F936EFC0C}" presName="vertThree" presStyleCnt="0"/>
      <dgm:spPr/>
    </dgm:pt>
    <dgm:pt modelId="{D3CA9EC2-0423-4FAC-AEB9-11D14DEE7B45}" type="pres">
      <dgm:prSet presAssocID="{9CF3C473-3630-475A-87FC-600F936EFC0C}" presName="txThree" presStyleLbl="node3" presStyleIdx="3" presStyleCnt="6">
        <dgm:presLayoutVars>
          <dgm:chPref val="3"/>
        </dgm:presLayoutVars>
      </dgm:prSet>
      <dgm:spPr/>
    </dgm:pt>
    <dgm:pt modelId="{42D3E8B4-C327-4CDB-A1B9-F2A35BF631ED}" type="pres">
      <dgm:prSet presAssocID="{9CF3C473-3630-475A-87FC-600F936EFC0C}" presName="parTransThree" presStyleCnt="0"/>
      <dgm:spPr/>
    </dgm:pt>
    <dgm:pt modelId="{5F778E5B-0A98-45D6-9C3F-532E2CFB01C7}" type="pres">
      <dgm:prSet presAssocID="{9CF3C473-3630-475A-87FC-600F936EFC0C}" presName="horzThree" presStyleCnt="0"/>
      <dgm:spPr/>
    </dgm:pt>
    <dgm:pt modelId="{3D45A5F6-DD0F-41CE-9650-A204EE386474}" type="pres">
      <dgm:prSet presAssocID="{0AC94568-0C9F-46CB-961A-AE8C33D3FDD7}" presName="vertFour" presStyleCnt="0">
        <dgm:presLayoutVars>
          <dgm:chPref val="3"/>
        </dgm:presLayoutVars>
      </dgm:prSet>
      <dgm:spPr/>
    </dgm:pt>
    <dgm:pt modelId="{FC480A92-CF84-4684-8EC6-54B36FD27602}" type="pres">
      <dgm:prSet presAssocID="{0AC94568-0C9F-46CB-961A-AE8C33D3FDD7}" presName="txFour" presStyleLbl="node4" presStyleIdx="6" presStyleCnt="12">
        <dgm:presLayoutVars>
          <dgm:chPref val="3"/>
        </dgm:presLayoutVars>
      </dgm:prSet>
      <dgm:spPr/>
    </dgm:pt>
    <dgm:pt modelId="{B3EE6588-D2AD-4BAA-A04D-2838AAC58D67}" type="pres">
      <dgm:prSet presAssocID="{0AC94568-0C9F-46CB-961A-AE8C33D3FDD7}" presName="parTransFour" presStyleCnt="0"/>
      <dgm:spPr/>
    </dgm:pt>
    <dgm:pt modelId="{E762D508-F98A-4B15-B573-8E6DFA9BE99A}" type="pres">
      <dgm:prSet presAssocID="{0AC94568-0C9F-46CB-961A-AE8C33D3FDD7}" presName="horzFour" presStyleCnt="0"/>
      <dgm:spPr/>
    </dgm:pt>
    <dgm:pt modelId="{A740919B-C851-4904-A2AC-FBF4A75CB04E}" type="pres">
      <dgm:prSet presAssocID="{6AAF27D8-99DC-4D15-90A0-E801DA6FCC19}" presName="vertFour" presStyleCnt="0">
        <dgm:presLayoutVars>
          <dgm:chPref val="3"/>
        </dgm:presLayoutVars>
      </dgm:prSet>
      <dgm:spPr/>
    </dgm:pt>
    <dgm:pt modelId="{095467F6-8980-42FC-B3B7-657307AFD0D0}" type="pres">
      <dgm:prSet presAssocID="{6AAF27D8-99DC-4D15-90A0-E801DA6FCC19}" presName="txFour" presStyleLbl="node4" presStyleIdx="7" presStyleCnt="12">
        <dgm:presLayoutVars>
          <dgm:chPref val="3"/>
        </dgm:presLayoutVars>
      </dgm:prSet>
      <dgm:spPr/>
    </dgm:pt>
    <dgm:pt modelId="{E6E2C58C-8CA2-43F5-B79E-EFF57625F44F}" type="pres">
      <dgm:prSet presAssocID="{6AAF27D8-99DC-4D15-90A0-E801DA6FCC19}" presName="horzFour" presStyleCnt="0"/>
      <dgm:spPr/>
    </dgm:pt>
    <dgm:pt modelId="{933463F1-22CB-4498-88DF-1055D3C49203}" type="pres">
      <dgm:prSet presAssocID="{1495D4D7-27B4-4DB5-B2E7-77DBA496854A}" presName="sibSpaceFour" presStyleCnt="0"/>
      <dgm:spPr/>
    </dgm:pt>
    <dgm:pt modelId="{C8D24B61-9250-411C-835A-D2C68D678AC6}" type="pres">
      <dgm:prSet presAssocID="{8B4A3F1A-320A-4438-ABEC-C38C3F2E5E7D}" presName="vertFour" presStyleCnt="0">
        <dgm:presLayoutVars>
          <dgm:chPref val="3"/>
        </dgm:presLayoutVars>
      </dgm:prSet>
      <dgm:spPr/>
    </dgm:pt>
    <dgm:pt modelId="{0D3CC39B-487E-4DC0-9C38-649AF28B62B1}" type="pres">
      <dgm:prSet presAssocID="{8B4A3F1A-320A-4438-ABEC-C38C3F2E5E7D}" presName="txFour" presStyleLbl="node4" presStyleIdx="8" presStyleCnt="12">
        <dgm:presLayoutVars>
          <dgm:chPref val="3"/>
        </dgm:presLayoutVars>
      </dgm:prSet>
      <dgm:spPr/>
    </dgm:pt>
    <dgm:pt modelId="{D6BDFC4C-1263-4DD7-B4B4-1BF453267BCE}" type="pres">
      <dgm:prSet presAssocID="{8B4A3F1A-320A-4438-ABEC-C38C3F2E5E7D}" presName="horzFour" presStyleCnt="0"/>
      <dgm:spPr/>
    </dgm:pt>
    <dgm:pt modelId="{5D7553F0-E59C-430C-BD23-D667D3E4AC05}" type="pres">
      <dgm:prSet presAssocID="{FD50F7EC-B8F6-414C-9ABB-6D6B65FC6AC3}" presName="sibSpaceFour" presStyleCnt="0"/>
      <dgm:spPr/>
    </dgm:pt>
    <dgm:pt modelId="{CB769955-0866-45B7-AD5C-3FA6B44A0F45}" type="pres">
      <dgm:prSet presAssocID="{4B889A17-315B-48B0-B8DA-CB3510F82E2B}" presName="vertFour" presStyleCnt="0">
        <dgm:presLayoutVars>
          <dgm:chPref val="3"/>
        </dgm:presLayoutVars>
      </dgm:prSet>
      <dgm:spPr/>
    </dgm:pt>
    <dgm:pt modelId="{022CDC9E-BCFF-479E-8C0A-446BAA810713}" type="pres">
      <dgm:prSet presAssocID="{4B889A17-315B-48B0-B8DA-CB3510F82E2B}" presName="txFour" presStyleLbl="node4" presStyleIdx="9" presStyleCnt="12">
        <dgm:presLayoutVars>
          <dgm:chPref val="3"/>
        </dgm:presLayoutVars>
      </dgm:prSet>
      <dgm:spPr/>
    </dgm:pt>
    <dgm:pt modelId="{20DB1DAB-BE4B-4A53-8208-69601BC2097F}" type="pres">
      <dgm:prSet presAssocID="{4B889A17-315B-48B0-B8DA-CB3510F82E2B}" presName="horzFour" presStyleCnt="0"/>
      <dgm:spPr/>
    </dgm:pt>
    <dgm:pt modelId="{9C00E470-87D9-406E-AF08-7B6323872144}" type="pres">
      <dgm:prSet presAssocID="{1AF9B92A-AB22-4ECA-9182-86330D833815}" presName="sibSpaceFour" presStyleCnt="0"/>
      <dgm:spPr/>
    </dgm:pt>
    <dgm:pt modelId="{D871802E-FC00-4810-9A12-1F8260D7CDD0}" type="pres">
      <dgm:prSet presAssocID="{8734E928-2524-4132-AD71-3FA255C1E954}" presName="vertFour" presStyleCnt="0">
        <dgm:presLayoutVars>
          <dgm:chPref val="3"/>
        </dgm:presLayoutVars>
      </dgm:prSet>
      <dgm:spPr/>
    </dgm:pt>
    <dgm:pt modelId="{445A0A88-45B1-4A87-9A3D-4B5CB2B11628}" type="pres">
      <dgm:prSet presAssocID="{8734E928-2524-4132-AD71-3FA255C1E954}" presName="txFour" presStyleLbl="node4" presStyleIdx="10" presStyleCnt="12">
        <dgm:presLayoutVars>
          <dgm:chPref val="3"/>
        </dgm:presLayoutVars>
      </dgm:prSet>
      <dgm:spPr/>
    </dgm:pt>
    <dgm:pt modelId="{D70C2BA6-5D2E-42BB-9BC2-A10F1BB33C59}" type="pres">
      <dgm:prSet presAssocID="{8734E928-2524-4132-AD71-3FA255C1E954}" presName="horzFour" presStyleCnt="0"/>
      <dgm:spPr/>
    </dgm:pt>
    <dgm:pt modelId="{0AA0E22C-DD1C-0741-9C33-17CBBA97A4E8}" type="pres">
      <dgm:prSet presAssocID="{4206633A-C30A-4252-B3FA-A10A44DAD0F0}" presName="sibSpaceOne" presStyleCnt="0"/>
      <dgm:spPr/>
    </dgm:pt>
    <dgm:pt modelId="{02E6522F-5FCB-4B49-A43C-2DB08243F76B}" type="pres">
      <dgm:prSet presAssocID="{C6543E78-337C-40A7-8A98-A386AF3F4533}" presName="vertOne" presStyleCnt="0"/>
      <dgm:spPr/>
    </dgm:pt>
    <dgm:pt modelId="{729696B1-BC59-954D-8FBA-991D5CE372BC}" type="pres">
      <dgm:prSet presAssocID="{C6543E78-337C-40A7-8A98-A386AF3F4533}" presName="txOne" presStyleLbl="node0" presStyleIdx="1" presStyleCnt="2">
        <dgm:presLayoutVars>
          <dgm:chPref val="3"/>
        </dgm:presLayoutVars>
      </dgm:prSet>
      <dgm:spPr/>
    </dgm:pt>
    <dgm:pt modelId="{EA7859CC-6369-144C-84CB-FC3719FE393B}" type="pres">
      <dgm:prSet presAssocID="{C6543E78-337C-40A7-8A98-A386AF3F4533}" presName="parTransOne" presStyleCnt="0"/>
      <dgm:spPr/>
    </dgm:pt>
    <dgm:pt modelId="{1F700529-B7E3-ED43-BFC8-A81809DCBC35}" type="pres">
      <dgm:prSet presAssocID="{C6543E78-337C-40A7-8A98-A386AF3F4533}" presName="horzOne" presStyleCnt="0"/>
      <dgm:spPr/>
    </dgm:pt>
    <dgm:pt modelId="{0F8CE7C2-71F8-8E48-817F-8DB0F1DA4D3C}" type="pres">
      <dgm:prSet presAssocID="{6DF3793A-D2E7-4D09-9B45-224B7F0EAE8A}" presName="vertTwo" presStyleCnt="0"/>
      <dgm:spPr/>
    </dgm:pt>
    <dgm:pt modelId="{6B0B8DE9-6B7B-E442-BA7F-1B17732D5494}" type="pres">
      <dgm:prSet presAssocID="{6DF3793A-D2E7-4D09-9B45-224B7F0EAE8A}" presName="txTwo" presStyleLbl="node2" presStyleIdx="1" presStyleCnt="4">
        <dgm:presLayoutVars>
          <dgm:chPref val="3"/>
        </dgm:presLayoutVars>
      </dgm:prSet>
      <dgm:spPr/>
    </dgm:pt>
    <dgm:pt modelId="{EAD1A2B4-1A6E-D44A-BAA3-10345EB434E7}" type="pres">
      <dgm:prSet presAssocID="{6DF3793A-D2E7-4D09-9B45-224B7F0EAE8A}" presName="horzTwo" presStyleCnt="0"/>
      <dgm:spPr/>
    </dgm:pt>
    <dgm:pt modelId="{4B37F791-E11C-EB43-AE3C-A44D95A5DB99}" type="pres">
      <dgm:prSet presAssocID="{6109B198-54EA-4D92-8FDC-33850B93B372}" presName="sibSpaceTwo" presStyleCnt="0"/>
      <dgm:spPr/>
    </dgm:pt>
    <dgm:pt modelId="{89F787E9-535D-2D40-8C0E-918B8EB99223}" type="pres">
      <dgm:prSet presAssocID="{7AD65154-2EBF-49A7-91B3-6F9710D73C74}" presName="vertTwo" presStyleCnt="0"/>
      <dgm:spPr/>
    </dgm:pt>
    <dgm:pt modelId="{EC664DD2-6F6D-2440-89A8-8D37BFBACF62}" type="pres">
      <dgm:prSet presAssocID="{7AD65154-2EBF-49A7-91B3-6F9710D73C74}" presName="txTwo" presStyleLbl="node2" presStyleIdx="2" presStyleCnt="4">
        <dgm:presLayoutVars>
          <dgm:chPref val="3"/>
        </dgm:presLayoutVars>
      </dgm:prSet>
      <dgm:spPr/>
    </dgm:pt>
    <dgm:pt modelId="{634E6347-DC42-5F4E-855F-457936788F73}" type="pres">
      <dgm:prSet presAssocID="{7AD65154-2EBF-49A7-91B3-6F9710D73C74}" presName="horzTwo" presStyleCnt="0"/>
      <dgm:spPr/>
    </dgm:pt>
    <dgm:pt modelId="{5A69BB64-4B2C-F140-A220-99661A1BD693}" type="pres">
      <dgm:prSet presAssocID="{9B7A2F7B-84AE-4B3D-948E-79ABF0017006}" presName="sibSpaceTwo" presStyleCnt="0"/>
      <dgm:spPr/>
    </dgm:pt>
    <dgm:pt modelId="{BF68ED27-942D-4CEA-A96D-F3EF87BED71B}" type="pres">
      <dgm:prSet presAssocID="{D5E85660-9F39-4A9A-9B6C-AF8FF761BBA0}" presName="vertTwo" presStyleCnt="0"/>
      <dgm:spPr/>
    </dgm:pt>
    <dgm:pt modelId="{5975AF9D-11DD-4EDB-ADDE-130696672275}" type="pres">
      <dgm:prSet presAssocID="{D5E85660-9F39-4A9A-9B6C-AF8FF761BBA0}" presName="txTwo" presStyleLbl="node2" presStyleIdx="3" presStyleCnt="4">
        <dgm:presLayoutVars>
          <dgm:chPref val="3"/>
        </dgm:presLayoutVars>
      </dgm:prSet>
      <dgm:spPr/>
    </dgm:pt>
    <dgm:pt modelId="{51FBF90B-2410-42C5-A1A6-0C0C53EAD092}" type="pres">
      <dgm:prSet presAssocID="{D5E85660-9F39-4A9A-9B6C-AF8FF761BBA0}" presName="parTransTwo" presStyleCnt="0"/>
      <dgm:spPr/>
    </dgm:pt>
    <dgm:pt modelId="{011F4816-DDF2-4813-89F3-1369C13488BC}" type="pres">
      <dgm:prSet presAssocID="{D5E85660-9F39-4A9A-9B6C-AF8FF761BBA0}" presName="horzTwo" presStyleCnt="0"/>
      <dgm:spPr/>
    </dgm:pt>
    <dgm:pt modelId="{B410FB89-53F6-43F2-8E69-38703BBDBF3F}" type="pres">
      <dgm:prSet presAssocID="{13DF20FB-437F-46AD-A326-B97EA2343569}" presName="vertThree" presStyleCnt="0"/>
      <dgm:spPr/>
    </dgm:pt>
    <dgm:pt modelId="{77423270-945B-4D2D-B03C-CAC6AC9404A7}" type="pres">
      <dgm:prSet presAssocID="{13DF20FB-437F-46AD-A326-B97EA2343569}" presName="txThree" presStyleLbl="node3" presStyleIdx="4" presStyleCnt="6">
        <dgm:presLayoutVars>
          <dgm:chPref val="3"/>
        </dgm:presLayoutVars>
      </dgm:prSet>
      <dgm:spPr/>
    </dgm:pt>
    <dgm:pt modelId="{E4D3640E-20DE-41EF-A16A-0F269275150F}" type="pres">
      <dgm:prSet presAssocID="{13DF20FB-437F-46AD-A326-B97EA2343569}" presName="parTransThree" presStyleCnt="0"/>
      <dgm:spPr/>
    </dgm:pt>
    <dgm:pt modelId="{A5B6077F-F73D-48F6-A49D-B60BA0C11020}" type="pres">
      <dgm:prSet presAssocID="{13DF20FB-437F-46AD-A326-B97EA2343569}" presName="horzThree" presStyleCnt="0"/>
      <dgm:spPr/>
    </dgm:pt>
    <dgm:pt modelId="{971F3226-AC8F-43B8-99AD-D6A156B326B9}" type="pres">
      <dgm:prSet presAssocID="{FF83AA25-F76D-466A-9E70-C7DABAEE4D9A}" presName="vertFour" presStyleCnt="0">
        <dgm:presLayoutVars>
          <dgm:chPref val="3"/>
        </dgm:presLayoutVars>
      </dgm:prSet>
      <dgm:spPr/>
    </dgm:pt>
    <dgm:pt modelId="{D25C74AB-E1C4-4F68-A401-4BA485E780BC}" type="pres">
      <dgm:prSet presAssocID="{FF83AA25-F76D-466A-9E70-C7DABAEE4D9A}" presName="txFour" presStyleLbl="node4" presStyleIdx="11" presStyleCnt="12">
        <dgm:presLayoutVars>
          <dgm:chPref val="3"/>
        </dgm:presLayoutVars>
      </dgm:prSet>
      <dgm:spPr/>
    </dgm:pt>
    <dgm:pt modelId="{4145C922-79DB-4521-862E-BB2834DAEACF}" type="pres">
      <dgm:prSet presAssocID="{FF83AA25-F76D-466A-9E70-C7DABAEE4D9A}" presName="horzFour" presStyleCnt="0"/>
      <dgm:spPr/>
    </dgm:pt>
    <dgm:pt modelId="{139A05F7-1CFC-4146-AC9F-CE108CC63B42}" type="pres">
      <dgm:prSet presAssocID="{73B12332-262E-44F7-BFBC-CE0988F3D713}" presName="sibSpaceThree" presStyleCnt="0"/>
      <dgm:spPr/>
    </dgm:pt>
    <dgm:pt modelId="{7FA71494-B9B6-480C-B59C-A55D2FE467C1}" type="pres">
      <dgm:prSet presAssocID="{F148BCD3-F760-4BFD-B971-D3DCE2F59C95}" presName="vertThree" presStyleCnt="0"/>
      <dgm:spPr/>
    </dgm:pt>
    <dgm:pt modelId="{641733F6-5637-49B7-8FDF-4863529881A7}" type="pres">
      <dgm:prSet presAssocID="{F148BCD3-F760-4BFD-B971-D3DCE2F59C95}" presName="txThree" presStyleLbl="node3" presStyleIdx="5" presStyleCnt="6">
        <dgm:presLayoutVars>
          <dgm:chPref val="3"/>
        </dgm:presLayoutVars>
      </dgm:prSet>
      <dgm:spPr/>
    </dgm:pt>
    <dgm:pt modelId="{E6DBAF00-1209-49CA-9DAA-C042DB879468}" type="pres">
      <dgm:prSet presAssocID="{F148BCD3-F760-4BFD-B971-D3DCE2F59C95}" presName="horzThree" presStyleCnt="0"/>
      <dgm:spPr/>
    </dgm:pt>
  </dgm:ptLst>
  <dgm:cxnLst>
    <dgm:cxn modelId="{95FE7904-9F21-46D4-8733-47BAC93ED279}" type="presOf" srcId="{8734E928-2524-4132-AD71-3FA255C1E954}" destId="{445A0A88-45B1-4A87-9A3D-4B5CB2B11628}" srcOrd="0" destOrd="0" presId="urn:microsoft.com/office/officeart/2005/8/layout/hierarchy4"/>
    <dgm:cxn modelId="{8563C208-CA93-4E4C-8948-5BC30F4BFDF9}" srcId="{04898E33-56D3-4524-8EA7-BB148D22F6CE}" destId="{736B054C-A222-4739-B040-83BA7E6F156D}" srcOrd="0" destOrd="0" parTransId="{00023D5A-F342-4ACB-AA0D-F503CA82B054}" sibTransId="{6150B4D8-6F13-4F1C-827A-C8080E5F2825}"/>
    <dgm:cxn modelId="{0232AD1E-1DD7-4FCB-AA38-0E400B8979A8}" type="presOf" srcId="{F5CFF5C7-1AC1-4D2B-A1E3-0AC9D8098983}" destId="{EB41A068-9A0C-464E-A857-DDEE90D67FA3}" srcOrd="0" destOrd="0" presId="urn:microsoft.com/office/officeart/2005/8/layout/hierarchy4"/>
    <dgm:cxn modelId="{BA2C4729-D4FF-0242-9E24-BB78A4E47497}" type="presOf" srcId="{C6543E78-337C-40A7-8A98-A386AF3F4533}" destId="{729696B1-BC59-954D-8FBA-991D5CE372BC}" srcOrd="0" destOrd="0" presId="urn:microsoft.com/office/officeart/2005/8/layout/hierarchy4"/>
    <dgm:cxn modelId="{7A87B429-5AE9-6B4D-88CB-60AD5E54E3B8}" type="presOf" srcId="{7AD65154-2EBF-49A7-91B3-6F9710D73C74}" destId="{EC664DD2-6F6D-2440-89A8-8D37BFBACF62}" srcOrd="0" destOrd="0" presId="urn:microsoft.com/office/officeart/2005/8/layout/hierarchy4"/>
    <dgm:cxn modelId="{33BB252A-0FFE-1248-A23A-D82F7E8E1F80}" type="presOf" srcId="{13DF20FB-437F-46AD-A326-B97EA2343569}" destId="{77423270-945B-4D2D-B03C-CAC6AC9404A7}" srcOrd="0" destOrd="0" presId="urn:microsoft.com/office/officeart/2005/8/layout/hierarchy4"/>
    <dgm:cxn modelId="{DB9B602B-E10F-47F1-884D-26F7FA73B340}" srcId="{D5E85660-9F39-4A9A-9B6C-AF8FF761BBA0}" destId="{F148BCD3-F760-4BFD-B971-D3DCE2F59C95}" srcOrd="1" destOrd="0" parTransId="{E1310143-64E9-4EA5-9552-1A982D580AF0}" sibTransId="{1B662EA7-7396-4CD8-9743-FA965094C7BE}"/>
    <dgm:cxn modelId="{E415E72C-1709-4F7B-8120-A6CB4AE44E5A}" srcId="{F5CFF5C7-1AC1-4D2B-A1E3-0AC9D8098983}" destId="{20A4A06B-9EFF-42A6-BB66-490EA1F5E5CE}" srcOrd="1" destOrd="0" parTransId="{FDDF87BD-42AF-4F34-B8EA-B208CD6EF9ED}" sibTransId="{5CF1ABEE-6891-4A68-8384-DAA20FA206B7}"/>
    <dgm:cxn modelId="{7EA5533A-33AD-419D-AD05-069A56BF112C}" srcId="{9CF3C473-3630-475A-87FC-600F936EFC0C}" destId="{0AC94568-0C9F-46CB-961A-AE8C33D3FDD7}" srcOrd="0" destOrd="0" parTransId="{A4B0BFB5-FC0C-49EF-A9F5-C30CAE8740C2}" sibTransId="{1F67F100-C5C6-420A-9B2F-FD8ED325FF0D}"/>
    <dgm:cxn modelId="{AA51A43D-5C89-41DE-A5D9-0AC4E155FFC2}" type="presOf" srcId="{40C007F9-15AB-4193-9718-EB4E0DF919EF}" destId="{4C605159-D3EA-40D6-B5BC-B4B2A631CD06}" srcOrd="0" destOrd="0" presId="urn:microsoft.com/office/officeart/2005/8/layout/hierarchy4"/>
    <dgm:cxn modelId="{93087457-2112-9E43-8A49-936176F0DE9C}" type="presOf" srcId="{FF83AA25-F76D-466A-9E70-C7DABAEE4D9A}" destId="{D25C74AB-E1C4-4F68-A401-4BA485E780BC}" srcOrd="0" destOrd="0" presId="urn:microsoft.com/office/officeart/2005/8/layout/hierarchy4"/>
    <dgm:cxn modelId="{DE07755E-CDE2-4988-9FD3-03338BE18973}" type="presOf" srcId="{9CF3C473-3630-475A-87FC-600F936EFC0C}" destId="{D3CA9EC2-0423-4FAC-AEB9-11D14DEE7B45}" srcOrd="0" destOrd="0" presId="urn:microsoft.com/office/officeart/2005/8/layout/hierarchy4"/>
    <dgm:cxn modelId="{CFA7F65E-73B9-4710-8006-550E5B1192EB}" type="presOf" srcId="{4B889A17-315B-48B0-B8DA-CB3510F82E2B}" destId="{022CDC9E-BCFF-479E-8C0A-446BAA810713}" srcOrd="0" destOrd="0" presId="urn:microsoft.com/office/officeart/2005/8/layout/hierarchy4"/>
    <dgm:cxn modelId="{CED5F864-5F73-4C2A-9076-11A8B8970C0C}" srcId="{0AC94568-0C9F-46CB-961A-AE8C33D3FDD7}" destId="{4B889A17-315B-48B0-B8DA-CB3510F82E2B}" srcOrd="2" destOrd="0" parTransId="{1476F885-5117-4031-AA98-125290EA2506}" sibTransId="{1AF9B92A-AB22-4ECA-9182-86330D833815}"/>
    <dgm:cxn modelId="{0FA1D868-A28A-49C1-A5F1-234487F2EDBF}" type="presOf" srcId="{04898E33-56D3-4524-8EA7-BB148D22F6CE}" destId="{20074C54-135C-42CC-AB48-DEC6AFF891E2}" srcOrd="0" destOrd="0" presId="urn:microsoft.com/office/officeart/2005/8/layout/hierarchy4"/>
    <dgm:cxn modelId="{362B0F6D-A626-4EE6-8EB5-AAA8031D02CC}" type="presOf" srcId="{73E3CFCA-ADE6-4F37-87B4-B99BE9FC2672}" destId="{E66C3D4F-5F8B-4D5A-AB48-91F4AA4F69EB}" srcOrd="0" destOrd="0" presId="urn:microsoft.com/office/officeart/2005/8/layout/hierarchy4"/>
    <dgm:cxn modelId="{05165F6F-6E34-452C-82EF-9D3CAC8E7FA7}" type="presOf" srcId="{20A4A06B-9EFF-42A6-BB66-490EA1F5E5CE}" destId="{C6114352-FE63-4350-B724-33DC8BF3BBDF}" srcOrd="0" destOrd="0" presId="urn:microsoft.com/office/officeart/2005/8/layout/hierarchy4"/>
    <dgm:cxn modelId="{D4533C74-26BA-BF41-9321-09142055346C}" type="presOf" srcId="{F148BCD3-F760-4BFD-B971-D3DCE2F59C95}" destId="{641733F6-5637-49B7-8FDF-4863529881A7}" srcOrd="0" destOrd="0" presId="urn:microsoft.com/office/officeart/2005/8/layout/hierarchy4"/>
    <dgm:cxn modelId="{5728657D-65D0-4EDE-8130-3E09F9D4C3E0}" type="presOf" srcId="{723BD77E-980C-4893-918B-593D499208E4}" destId="{098748F9-9AD8-4A1A-A0A7-81D732E12EE6}" srcOrd="0" destOrd="0" presId="urn:microsoft.com/office/officeart/2005/8/layout/hierarchy4"/>
    <dgm:cxn modelId="{00976F87-6DA2-4859-B90F-97831952A6A7}" srcId="{0AC94568-0C9F-46CB-961A-AE8C33D3FDD7}" destId="{6AAF27D8-99DC-4D15-90A0-E801DA6FCC19}" srcOrd="0" destOrd="0" parTransId="{495A1ABA-7848-4EC4-A387-37687FEE84EA}" sibTransId="{1495D4D7-27B4-4DB5-B2E7-77DBA496854A}"/>
    <dgm:cxn modelId="{223DD187-DCC6-4E0E-8668-E51E9E52AEA8}" srcId="{D5E85660-9F39-4A9A-9B6C-AF8FF761BBA0}" destId="{13DF20FB-437F-46AD-A326-B97EA2343569}" srcOrd="0" destOrd="0" parTransId="{0D0D554C-B542-44CE-A5F9-0641E57C99BB}" sibTransId="{73B12332-262E-44F7-BFBC-CE0988F3D713}"/>
    <dgm:cxn modelId="{F58E6990-3713-4716-A419-D05121D8A2D8}" srcId="{D064CCC3-F133-46C2-8723-0BF5C927620B}" destId="{F5CFF5C7-1AC1-4D2B-A1E3-0AC9D8098983}" srcOrd="1" destOrd="0" parTransId="{D8F937B7-CCD7-4ED2-9343-26D53A1FC2CB}" sibTransId="{70586BCE-A34B-47BD-94D8-4BCB452F8149}"/>
    <dgm:cxn modelId="{F6B44991-56FD-4F59-9479-42B47CE0588D}" srcId="{04898E33-56D3-4524-8EA7-BB148D22F6CE}" destId="{A0CBB367-B887-4C2B-B15F-6EF9996928B9}" srcOrd="1" destOrd="0" parTransId="{4B57ED00-7A60-443F-AD1A-A8071E443ABF}" sibTransId="{72DC9DCA-6D4D-411D-A324-DAE87DF6B627}"/>
    <dgm:cxn modelId="{6F9C499A-D3A3-4B9D-A9DE-37B23CFDDBB4}" type="presOf" srcId="{6AAF27D8-99DC-4D15-90A0-E801DA6FCC19}" destId="{095467F6-8980-42FC-B3B7-657307AFD0D0}" srcOrd="0" destOrd="0" presId="urn:microsoft.com/office/officeart/2005/8/layout/hierarchy4"/>
    <dgm:cxn modelId="{53D47B9B-A661-2142-8A2E-CE1994A84427}" type="presOf" srcId="{D5E85660-9F39-4A9A-9B6C-AF8FF761BBA0}" destId="{5975AF9D-11DD-4EDB-ADDE-130696672275}" srcOrd="0" destOrd="0" presId="urn:microsoft.com/office/officeart/2005/8/layout/hierarchy4"/>
    <dgm:cxn modelId="{AF23039C-1F42-421B-8B86-1DAE88C9D880}" srcId="{D064CCC3-F133-46C2-8723-0BF5C927620B}" destId="{04898E33-56D3-4524-8EA7-BB148D22F6CE}" srcOrd="2" destOrd="0" parTransId="{25CDE28E-5207-4477-8E30-29F073363C92}" sibTransId="{818D2AA3-7057-48F9-A21E-D5E3AD5465B8}"/>
    <dgm:cxn modelId="{4B7889A4-AA1E-4429-B510-BE082228961D}" srcId="{0AC94568-0C9F-46CB-961A-AE8C33D3FDD7}" destId="{8734E928-2524-4132-AD71-3FA255C1E954}" srcOrd="3" destOrd="0" parTransId="{B3E54C79-3261-4C8E-8FBF-150955D0A3F3}" sibTransId="{85F05894-0A4C-4D27-B437-EE6C4E80ACB0}"/>
    <dgm:cxn modelId="{D85EBAA6-2CFD-4814-8419-6D9A69B0B01B}" srcId="{C6543E78-337C-40A7-8A98-A386AF3F4533}" destId="{6DF3793A-D2E7-4D09-9B45-224B7F0EAE8A}" srcOrd="0" destOrd="0" parTransId="{FBD3DBA9-877A-4607-8309-F619136B33AC}" sibTransId="{6109B198-54EA-4D92-8FDC-33850B93B372}"/>
    <dgm:cxn modelId="{BECEA2A7-D87C-40AB-822E-865AC0BEC328}" type="presOf" srcId="{3C389BD8-143B-427E-9740-B4B9215379CF}" destId="{E006F52C-A5B6-4339-B23D-9CFDFA48C9A4}" srcOrd="0" destOrd="0" presId="urn:microsoft.com/office/officeart/2005/8/layout/hierarchy4"/>
    <dgm:cxn modelId="{62E7FDAA-F729-444C-BC91-584C4EFA650C}" type="presOf" srcId="{D7681E18-7A82-42C3-8754-6120E57B7D22}" destId="{CCDF61AD-05B4-4DDF-8266-69C82E6D1B03}" srcOrd="0" destOrd="0" presId="urn:microsoft.com/office/officeart/2005/8/layout/hierarchy4"/>
    <dgm:cxn modelId="{C09CC2B2-2304-DB42-8489-B51B91B9D324}" type="presOf" srcId="{6DF3793A-D2E7-4D09-9B45-224B7F0EAE8A}" destId="{6B0B8DE9-6B7B-E442-BA7F-1B17732D5494}" srcOrd="0" destOrd="0" presId="urn:microsoft.com/office/officeart/2005/8/layout/hierarchy4"/>
    <dgm:cxn modelId="{CC08C8B3-2193-41FE-BEA4-7D3EF08EB3C5}" srcId="{73E3CFCA-ADE6-4F37-87B4-B99BE9FC2672}" destId="{C6543E78-337C-40A7-8A98-A386AF3F4533}" srcOrd="1" destOrd="0" parTransId="{F7359F75-1468-4ABC-8E3B-2B9873DF2029}" sibTransId="{577D50C8-48A6-4047-90F4-2CE0864BDD22}"/>
    <dgm:cxn modelId="{70C701B9-EABF-47A0-934E-A322A396CECD}" type="presOf" srcId="{A0CBB367-B887-4C2B-B15F-6EF9996928B9}" destId="{68AE2F34-6AE2-4AFB-9E5F-FA0DD979C51F}" srcOrd="0" destOrd="0" presId="urn:microsoft.com/office/officeart/2005/8/layout/hierarchy4"/>
    <dgm:cxn modelId="{16DA6BBB-755F-429F-9B39-D4F3BF7318D7}" type="presOf" srcId="{D064CCC3-F133-46C2-8723-0BF5C927620B}" destId="{DDFCFFAC-18D0-4242-9EA6-AC406C167F9C}" srcOrd="0" destOrd="0" presId="urn:microsoft.com/office/officeart/2005/8/layout/hierarchy4"/>
    <dgm:cxn modelId="{A5CCD9BC-F5A9-4D73-992F-DE98B87DDF7F}" type="presOf" srcId="{736B054C-A222-4739-B040-83BA7E6F156D}" destId="{F55F173E-9929-4961-8068-59FCCAE47B3F}" srcOrd="0" destOrd="0" presId="urn:microsoft.com/office/officeart/2005/8/layout/hierarchy4"/>
    <dgm:cxn modelId="{422931BD-EE38-41AB-9AFB-22D7DA3035AD}" srcId="{0AC94568-0C9F-46CB-961A-AE8C33D3FDD7}" destId="{8B4A3F1A-320A-4438-ABEC-C38C3F2E5E7D}" srcOrd="1" destOrd="0" parTransId="{35FAE061-A414-4AA1-825B-E353A71C8FDA}" sibTransId="{FD50F7EC-B8F6-414C-9ABB-6D6B65FC6AC3}"/>
    <dgm:cxn modelId="{8D553FBD-C497-41F5-A42A-7B5F32B34D0D}" srcId="{D064CCC3-F133-46C2-8723-0BF5C927620B}" destId="{9CF3C473-3630-475A-87FC-600F936EFC0C}" srcOrd="3" destOrd="0" parTransId="{6DC10E2D-BECB-4D9A-8E8E-6CFFB47051F9}" sibTransId="{07E8571B-605F-4862-99B8-2D79B40C576C}"/>
    <dgm:cxn modelId="{C63414D1-241F-45D6-8CB3-14F88F50FFF7}" srcId="{13DF20FB-437F-46AD-A326-B97EA2343569}" destId="{FF83AA25-F76D-466A-9E70-C7DABAEE4D9A}" srcOrd="0" destOrd="0" parTransId="{31CE40AE-6128-4C6E-B645-4A2AA1992B03}" sibTransId="{B0F3C8E3-7FEA-4514-AA94-256D03041C8A}"/>
    <dgm:cxn modelId="{900572D6-204A-4457-8A0A-27B39B49E582}" srcId="{A0CBB367-B887-4C2B-B15F-6EF9996928B9}" destId="{3C389BD8-143B-427E-9740-B4B9215379CF}" srcOrd="0" destOrd="0" parTransId="{D98DA5E4-CDDE-432A-8036-FC42C1926CF1}" sibTransId="{90B1B3B2-2D49-488E-B78C-8B3379342C80}"/>
    <dgm:cxn modelId="{3E38A5D7-C1EF-4098-AFA2-79B1B5F521A3}" type="presOf" srcId="{0CD636FC-5832-4163-BD48-9F825622FB51}" destId="{687ADE89-0C26-46E2-A43D-6A124FB6EA80}" srcOrd="0" destOrd="0" presId="urn:microsoft.com/office/officeart/2005/8/layout/hierarchy4"/>
    <dgm:cxn modelId="{391C38DC-0112-4DE3-9BF3-374ACC8908FA}" type="presOf" srcId="{8B4A3F1A-320A-4438-ABEC-C38C3F2E5E7D}" destId="{0D3CC39B-487E-4DC0-9C38-649AF28B62B1}" srcOrd="0" destOrd="0" presId="urn:microsoft.com/office/officeart/2005/8/layout/hierarchy4"/>
    <dgm:cxn modelId="{077584DC-26CC-40B0-9617-B8EC273DA3E0}" srcId="{C6543E78-337C-40A7-8A98-A386AF3F4533}" destId="{7AD65154-2EBF-49A7-91B3-6F9710D73C74}" srcOrd="1" destOrd="0" parTransId="{CB5D08BB-B63E-4CF7-A0CD-73A93FFFAFA5}" sibTransId="{9B7A2F7B-84AE-4B3D-948E-79ABF0017006}"/>
    <dgm:cxn modelId="{E9B8C4E0-3216-4459-BB70-02B598B235CA}" srcId="{F5CFF5C7-1AC1-4D2B-A1E3-0AC9D8098983}" destId="{0CD636FC-5832-4163-BD48-9F825622FB51}" srcOrd="0" destOrd="0" parTransId="{2ABF8A3C-11CA-4136-A636-DA0EF21978E9}" sibTransId="{A90D21A8-D76E-4750-B2A1-39AC96607E91}"/>
    <dgm:cxn modelId="{709058E5-94F2-4B9F-B5C3-D0DA4A958787}" srcId="{73E3CFCA-ADE6-4F37-87B4-B99BE9FC2672}" destId="{D7681E18-7A82-42C3-8754-6120E57B7D22}" srcOrd="0" destOrd="0" parTransId="{E8BBBE6D-BFF9-4FD4-9BEB-37F0B3C17377}" sibTransId="{4206633A-C30A-4252-B3FA-A10A44DAD0F0}"/>
    <dgm:cxn modelId="{3BD3E3EB-5262-4871-A96A-B82CFB62202C}" srcId="{D7681E18-7A82-42C3-8754-6120E57B7D22}" destId="{D064CCC3-F133-46C2-8723-0BF5C927620B}" srcOrd="0" destOrd="0" parTransId="{4FF181EC-E656-419D-AC57-90596133B79C}" sibTransId="{1B24B403-05C1-43BE-825A-3352E66BC61C}"/>
    <dgm:cxn modelId="{65C4E9EE-7311-4C98-9CD0-63D2E6D4ABD4}" srcId="{C6543E78-337C-40A7-8A98-A386AF3F4533}" destId="{D5E85660-9F39-4A9A-9B6C-AF8FF761BBA0}" srcOrd="2" destOrd="0" parTransId="{F52FBAF4-109A-4A89-AEF4-24601E1ECAFC}" sibTransId="{B84DDCE2-B449-4360-BD7F-92A5F67E1898}"/>
    <dgm:cxn modelId="{AD2359F5-73A1-4E09-8037-DEE13F03DE0D}" srcId="{D064CCC3-F133-46C2-8723-0BF5C927620B}" destId="{40C007F9-15AB-4193-9718-EB4E0DF919EF}" srcOrd="0" destOrd="0" parTransId="{D5653130-625D-47DE-AE88-C167B7976F5E}" sibTransId="{68D7C999-3629-4D6B-83B6-DE2E4880CCC8}"/>
    <dgm:cxn modelId="{E7A569F8-A61E-4AC2-9789-7BD390DE9577}" type="presOf" srcId="{0AC94568-0C9F-46CB-961A-AE8C33D3FDD7}" destId="{FC480A92-CF84-4684-8EC6-54B36FD27602}" srcOrd="0" destOrd="0" presId="urn:microsoft.com/office/officeart/2005/8/layout/hierarchy4"/>
    <dgm:cxn modelId="{0E81F6FA-FC47-4BE6-802B-81C42672C55D}" srcId="{40C007F9-15AB-4193-9718-EB4E0DF919EF}" destId="{723BD77E-980C-4893-918B-593D499208E4}" srcOrd="0" destOrd="0" parTransId="{F1FAF55F-5526-4F19-8315-86651FC3F033}" sibTransId="{810C6D6A-78B5-47DF-83AD-137DEF170D77}"/>
    <dgm:cxn modelId="{75309D89-BD9F-4E3A-B691-2BA831885FE9}" type="presParOf" srcId="{E66C3D4F-5F8B-4D5A-AB48-91F4AA4F69EB}" destId="{E6381A82-A500-4CBD-A071-379A33B10ECC}" srcOrd="0" destOrd="0" presId="urn:microsoft.com/office/officeart/2005/8/layout/hierarchy4"/>
    <dgm:cxn modelId="{3535CED7-B6E8-4FE2-BCA3-44726F0423F8}" type="presParOf" srcId="{E6381A82-A500-4CBD-A071-379A33B10ECC}" destId="{CCDF61AD-05B4-4DDF-8266-69C82E6D1B03}" srcOrd="0" destOrd="0" presId="urn:microsoft.com/office/officeart/2005/8/layout/hierarchy4"/>
    <dgm:cxn modelId="{C4AF706F-7422-4B7D-A3A4-63BD091E4CCD}" type="presParOf" srcId="{E6381A82-A500-4CBD-A071-379A33B10ECC}" destId="{A8CEF6B0-8939-417D-A299-A1883B735478}" srcOrd="1" destOrd="0" presId="urn:microsoft.com/office/officeart/2005/8/layout/hierarchy4"/>
    <dgm:cxn modelId="{9D67FD39-06C9-41A8-911F-B16EE6120B04}" type="presParOf" srcId="{E6381A82-A500-4CBD-A071-379A33B10ECC}" destId="{87A3E5C9-1649-467A-848E-5B857D98B53C}" srcOrd="2" destOrd="0" presId="urn:microsoft.com/office/officeart/2005/8/layout/hierarchy4"/>
    <dgm:cxn modelId="{B1ED234C-E5AA-4387-A2A2-7A073EEBF359}" type="presParOf" srcId="{87A3E5C9-1649-467A-848E-5B857D98B53C}" destId="{0002C246-4422-4F51-A5A6-A90CBE3A19E2}" srcOrd="0" destOrd="0" presId="urn:microsoft.com/office/officeart/2005/8/layout/hierarchy4"/>
    <dgm:cxn modelId="{A95E423B-E4F8-4D5F-8544-8D73C9C4BD06}" type="presParOf" srcId="{0002C246-4422-4F51-A5A6-A90CBE3A19E2}" destId="{DDFCFFAC-18D0-4242-9EA6-AC406C167F9C}" srcOrd="0" destOrd="0" presId="urn:microsoft.com/office/officeart/2005/8/layout/hierarchy4"/>
    <dgm:cxn modelId="{3D2AB577-C5F0-48AA-8C80-98F89EAD17F0}" type="presParOf" srcId="{0002C246-4422-4F51-A5A6-A90CBE3A19E2}" destId="{0F6E0D13-D97D-4EFA-89FC-264825CFD6AE}" srcOrd="1" destOrd="0" presId="urn:microsoft.com/office/officeart/2005/8/layout/hierarchy4"/>
    <dgm:cxn modelId="{C2373F33-4693-4C9C-9D4D-F66E2F9ABC35}" type="presParOf" srcId="{0002C246-4422-4F51-A5A6-A90CBE3A19E2}" destId="{AE1550E8-D6B4-46C0-AB25-5C62255F419A}" srcOrd="2" destOrd="0" presId="urn:microsoft.com/office/officeart/2005/8/layout/hierarchy4"/>
    <dgm:cxn modelId="{8AF9080D-E7B7-45C3-8768-A6197CF3DFB7}" type="presParOf" srcId="{AE1550E8-D6B4-46C0-AB25-5C62255F419A}" destId="{6994D28B-56B7-46AB-8ADA-735C2365A58F}" srcOrd="0" destOrd="0" presId="urn:microsoft.com/office/officeart/2005/8/layout/hierarchy4"/>
    <dgm:cxn modelId="{93110D93-F579-4F98-AAA7-3C49FF415790}" type="presParOf" srcId="{6994D28B-56B7-46AB-8ADA-735C2365A58F}" destId="{4C605159-D3EA-40D6-B5BC-B4B2A631CD06}" srcOrd="0" destOrd="0" presId="urn:microsoft.com/office/officeart/2005/8/layout/hierarchy4"/>
    <dgm:cxn modelId="{373F073F-4453-445C-9F05-1B6E6D026FF8}" type="presParOf" srcId="{6994D28B-56B7-46AB-8ADA-735C2365A58F}" destId="{473ACD73-C4E0-4BD9-B28B-85F0C32D92E2}" srcOrd="1" destOrd="0" presId="urn:microsoft.com/office/officeart/2005/8/layout/hierarchy4"/>
    <dgm:cxn modelId="{3BEB0D19-0FB2-4EA6-8B79-33D2211FA71D}" type="presParOf" srcId="{6994D28B-56B7-46AB-8ADA-735C2365A58F}" destId="{03747A52-344B-466E-B433-D0A97BE73923}" srcOrd="2" destOrd="0" presId="urn:microsoft.com/office/officeart/2005/8/layout/hierarchy4"/>
    <dgm:cxn modelId="{6DF6FE14-72F9-4DDA-9A62-DB38C56F7A95}" type="presParOf" srcId="{03747A52-344B-466E-B433-D0A97BE73923}" destId="{1A98F857-F22D-48B6-B078-DE54A5F88B23}" srcOrd="0" destOrd="0" presId="urn:microsoft.com/office/officeart/2005/8/layout/hierarchy4"/>
    <dgm:cxn modelId="{F8DB2EC2-B2D2-4B8C-BF52-1D6528300BF0}" type="presParOf" srcId="{1A98F857-F22D-48B6-B078-DE54A5F88B23}" destId="{098748F9-9AD8-4A1A-A0A7-81D732E12EE6}" srcOrd="0" destOrd="0" presId="urn:microsoft.com/office/officeart/2005/8/layout/hierarchy4"/>
    <dgm:cxn modelId="{E1D053B7-CB89-499A-82E0-7FBBB7BA21D9}" type="presParOf" srcId="{1A98F857-F22D-48B6-B078-DE54A5F88B23}" destId="{665C4EFC-5FEB-4B49-A582-C52D3BA6AA0F}" srcOrd="1" destOrd="0" presId="urn:microsoft.com/office/officeart/2005/8/layout/hierarchy4"/>
    <dgm:cxn modelId="{837ED867-4A4E-45A6-B4F7-BD24B0F5EC5D}" type="presParOf" srcId="{AE1550E8-D6B4-46C0-AB25-5C62255F419A}" destId="{05E6CFCE-0B9E-4F94-A552-896BB5069AE9}" srcOrd="1" destOrd="0" presId="urn:microsoft.com/office/officeart/2005/8/layout/hierarchy4"/>
    <dgm:cxn modelId="{161E33EA-BD4A-4E27-AC44-1FCCC7FB4DBF}" type="presParOf" srcId="{AE1550E8-D6B4-46C0-AB25-5C62255F419A}" destId="{3B509965-0B44-42A4-81A2-7EEBFAF5C6B8}" srcOrd="2" destOrd="0" presId="urn:microsoft.com/office/officeart/2005/8/layout/hierarchy4"/>
    <dgm:cxn modelId="{71C5A554-DF43-46B7-A1D2-7A084C547B81}" type="presParOf" srcId="{3B509965-0B44-42A4-81A2-7EEBFAF5C6B8}" destId="{EB41A068-9A0C-464E-A857-DDEE90D67FA3}" srcOrd="0" destOrd="0" presId="urn:microsoft.com/office/officeart/2005/8/layout/hierarchy4"/>
    <dgm:cxn modelId="{C0AE19C1-C7E5-4769-8FC7-9953CA42B0FB}" type="presParOf" srcId="{3B509965-0B44-42A4-81A2-7EEBFAF5C6B8}" destId="{61F38664-9E3D-4B18-855C-35FDAC6918E2}" srcOrd="1" destOrd="0" presId="urn:microsoft.com/office/officeart/2005/8/layout/hierarchy4"/>
    <dgm:cxn modelId="{70196ED4-ED36-415F-BD76-A8A6128079E1}" type="presParOf" srcId="{3B509965-0B44-42A4-81A2-7EEBFAF5C6B8}" destId="{CEE63C62-7165-4E2C-B8DB-57B9218A3B1D}" srcOrd="2" destOrd="0" presId="urn:microsoft.com/office/officeart/2005/8/layout/hierarchy4"/>
    <dgm:cxn modelId="{276C5E5F-CC46-4D4C-9403-7E8F7FD943AC}" type="presParOf" srcId="{CEE63C62-7165-4E2C-B8DB-57B9218A3B1D}" destId="{B24881DC-2042-4152-9EBE-4AAD535F31AA}" srcOrd="0" destOrd="0" presId="urn:microsoft.com/office/officeart/2005/8/layout/hierarchy4"/>
    <dgm:cxn modelId="{4D260225-9532-4BF4-BE03-FAA9EB65BCDA}" type="presParOf" srcId="{B24881DC-2042-4152-9EBE-4AAD535F31AA}" destId="{687ADE89-0C26-46E2-A43D-6A124FB6EA80}" srcOrd="0" destOrd="0" presId="urn:microsoft.com/office/officeart/2005/8/layout/hierarchy4"/>
    <dgm:cxn modelId="{D26CA83C-BB19-4F39-8A81-AFB3D498A4A0}" type="presParOf" srcId="{B24881DC-2042-4152-9EBE-4AAD535F31AA}" destId="{34A84C34-D095-4291-8A95-C43F37A5EAC2}" srcOrd="1" destOrd="0" presId="urn:microsoft.com/office/officeart/2005/8/layout/hierarchy4"/>
    <dgm:cxn modelId="{D2F2525A-B784-4821-9847-6F1382ED6FB5}" type="presParOf" srcId="{CEE63C62-7165-4E2C-B8DB-57B9218A3B1D}" destId="{28FA84D7-E64A-402C-B145-AC9FCE5956C2}" srcOrd="1" destOrd="0" presId="urn:microsoft.com/office/officeart/2005/8/layout/hierarchy4"/>
    <dgm:cxn modelId="{335DEA6B-961E-4809-B8D9-71B578853575}" type="presParOf" srcId="{CEE63C62-7165-4E2C-B8DB-57B9218A3B1D}" destId="{08DCAB02-956F-4983-85B1-ECF196085024}" srcOrd="2" destOrd="0" presId="urn:microsoft.com/office/officeart/2005/8/layout/hierarchy4"/>
    <dgm:cxn modelId="{69976173-FD11-48C0-8FA3-0EDC7255F10F}" type="presParOf" srcId="{08DCAB02-956F-4983-85B1-ECF196085024}" destId="{C6114352-FE63-4350-B724-33DC8BF3BBDF}" srcOrd="0" destOrd="0" presId="urn:microsoft.com/office/officeart/2005/8/layout/hierarchy4"/>
    <dgm:cxn modelId="{04EF920A-BE66-47C3-A536-1AF524F92A3A}" type="presParOf" srcId="{08DCAB02-956F-4983-85B1-ECF196085024}" destId="{2AC06A1E-DA68-40DC-AA5F-4AF919D7291A}" srcOrd="1" destOrd="0" presId="urn:microsoft.com/office/officeart/2005/8/layout/hierarchy4"/>
    <dgm:cxn modelId="{C69F3B53-9909-4291-AD0B-60A6C37F30AE}" type="presParOf" srcId="{AE1550E8-D6B4-46C0-AB25-5C62255F419A}" destId="{AE40523B-6ABF-48E7-AADB-A7BC20960FEC}" srcOrd="3" destOrd="0" presId="urn:microsoft.com/office/officeart/2005/8/layout/hierarchy4"/>
    <dgm:cxn modelId="{7F199524-A6E5-4C99-B70D-EE84F33260DC}" type="presParOf" srcId="{AE1550E8-D6B4-46C0-AB25-5C62255F419A}" destId="{90A4F177-2F6A-4A21-9B97-A15DEEE496D4}" srcOrd="4" destOrd="0" presId="urn:microsoft.com/office/officeart/2005/8/layout/hierarchy4"/>
    <dgm:cxn modelId="{8379DC15-2472-4E08-AAC7-9EC0BFE3B4EF}" type="presParOf" srcId="{90A4F177-2F6A-4A21-9B97-A15DEEE496D4}" destId="{20074C54-135C-42CC-AB48-DEC6AFF891E2}" srcOrd="0" destOrd="0" presId="urn:microsoft.com/office/officeart/2005/8/layout/hierarchy4"/>
    <dgm:cxn modelId="{2CB124D2-1083-4E2F-A26B-37F074EFFA95}" type="presParOf" srcId="{90A4F177-2F6A-4A21-9B97-A15DEEE496D4}" destId="{B862E914-BDD8-4A35-A386-D445FB11F7B9}" srcOrd="1" destOrd="0" presId="urn:microsoft.com/office/officeart/2005/8/layout/hierarchy4"/>
    <dgm:cxn modelId="{34C5959E-1CB7-45FA-9DA2-0ADAA89C9A78}" type="presParOf" srcId="{90A4F177-2F6A-4A21-9B97-A15DEEE496D4}" destId="{43768586-BF5C-42E0-BD95-8E5D3504F6E4}" srcOrd="2" destOrd="0" presId="urn:microsoft.com/office/officeart/2005/8/layout/hierarchy4"/>
    <dgm:cxn modelId="{658A3294-5DC4-4943-9978-CECAE00DDC00}" type="presParOf" srcId="{43768586-BF5C-42E0-BD95-8E5D3504F6E4}" destId="{386C01A5-2690-42B4-96C7-5E521976CB0C}" srcOrd="0" destOrd="0" presId="urn:microsoft.com/office/officeart/2005/8/layout/hierarchy4"/>
    <dgm:cxn modelId="{D1ED56FD-BFC6-49A0-A925-7CCD0905285A}" type="presParOf" srcId="{386C01A5-2690-42B4-96C7-5E521976CB0C}" destId="{F55F173E-9929-4961-8068-59FCCAE47B3F}" srcOrd="0" destOrd="0" presId="urn:microsoft.com/office/officeart/2005/8/layout/hierarchy4"/>
    <dgm:cxn modelId="{F4731461-C889-4DDE-A2BB-97F078CF4ACC}" type="presParOf" srcId="{386C01A5-2690-42B4-96C7-5E521976CB0C}" destId="{A18256BD-0E6D-41C7-BC3D-B56F37AD10BF}" srcOrd="1" destOrd="0" presId="urn:microsoft.com/office/officeart/2005/8/layout/hierarchy4"/>
    <dgm:cxn modelId="{F927CBDD-570D-4AE8-81A2-30C04D0E734F}" type="presParOf" srcId="{43768586-BF5C-42E0-BD95-8E5D3504F6E4}" destId="{B7584445-23BC-4B1F-8ADC-4D7D8129DFA4}" srcOrd="1" destOrd="0" presId="urn:microsoft.com/office/officeart/2005/8/layout/hierarchy4"/>
    <dgm:cxn modelId="{3E16DFE4-3FA3-476B-809C-7F814CE06814}" type="presParOf" srcId="{43768586-BF5C-42E0-BD95-8E5D3504F6E4}" destId="{86867FC2-62E4-4137-AF0B-4983A9DE2B94}" srcOrd="2" destOrd="0" presId="urn:microsoft.com/office/officeart/2005/8/layout/hierarchy4"/>
    <dgm:cxn modelId="{97F81503-08DC-40B3-A96F-33361DE47376}" type="presParOf" srcId="{86867FC2-62E4-4137-AF0B-4983A9DE2B94}" destId="{68AE2F34-6AE2-4AFB-9E5F-FA0DD979C51F}" srcOrd="0" destOrd="0" presId="urn:microsoft.com/office/officeart/2005/8/layout/hierarchy4"/>
    <dgm:cxn modelId="{B443CC68-DA86-4F0E-85B3-3253A27AE5D2}" type="presParOf" srcId="{86867FC2-62E4-4137-AF0B-4983A9DE2B94}" destId="{54A93E81-5B69-410E-9915-30D0925FC1FB}" srcOrd="1" destOrd="0" presId="urn:microsoft.com/office/officeart/2005/8/layout/hierarchy4"/>
    <dgm:cxn modelId="{B636CB15-3180-4CAC-A8E0-D76291AD5A8C}" type="presParOf" srcId="{86867FC2-62E4-4137-AF0B-4983A9DE2B94}" destId="{F9E10FED-FFF9-44A7-B101-87CE4E2F8C6D}" srcOrd="2" destOrd="0" presId="urn:microsoft.com/office/officeart/2005/8/layout/hierarchy4"/>
    <dgm:cxn modelId="{3E96DE09-7C53-4BF9-AA32-D1D28F132A06}" type="presParOf" srcId="{F9E10FED-FFF9-44A7-B101-87CE4E2F8C6D}" destId="{35F07437-4467-4F4D-A719-EBCD75E5F66F}" srcOrd="0" destOrd="0" presId="urn:microsoft.com/office/officeart/2005/8/layout/hierarchy4"/>
    <dgm:cxn modelId="{D63AB132-6DE6-44D7-ADAF-92750C3B0FEE}" type="presParOf" srcId="{35F07437-4467-4F4D-A719-EBCD75E5F66F}" destId="{E006F52C-A5B6-4339-B23D-9CFDFA48C9A4}" srcOrd="0" destOrd="0" presId="urn:microsoft.com/office/officeart/2005/8/layout/hierarchy4"/>
    <dgm:cxn modelId="{7336325F-8100-4DC0-B5F6-C1010494995D}" type="presParOf" srcId="{35F07437-4467-4F4D-A719-EBCD75E5F66F}" destId="{93744545-9F22-4A2D-87FA-D5EDE5326F55}" srcOrd="1" destOrd="0" presId="urn:microsoft.com/office/officeart/2005/8/layout/hierarchy4"/>
    <dgm:cxn modelId="{6F1E8CC6-9D89-4FE8-B13D-B24C96749756}" type="presParOf" srcId="{AE1550E8-D6B4-46C0-AB25-5C62255F419A}" destId="{99DEF663-549D-4AC1-8842-A763E251F170}" srcOrd="5" destOrd="0" presId="urn:microsoft.com/office/officeart/2005/8/layout/hierarchy4"/>
    <dgm:cxn modelId="{A8858AC9-F241-4BD4-921E-32F08FC24D7A}" type="presParOf" srcId="{AE1550E8-D6B4-46C0-AB25-5C62255F419A}" destId="{97E42360-E172-483F-8D29-34587E8263AD}" srcOrd="6" destOrd="0" presId="urn:microsoft.com/office/officeart/2005/8/layout/hierarchy4"/>
    <dgm:cxn modelId="{90A9BD2A-E06E-44AE-9298-D8836A1A287F}" type="presParOf" srcId="{97E42360-E172-483F-8D29-34587E8263AD}" destId="{D3CA9EC2-0423-4FAC-AEB9-11D14DEE7B45}" srcOrd="0" destOrd="0" presId="urn:microsoft.com/office/officeart/2005/8/layout/hierarchy4"/>
    <dgm:cxn modelId="{889EF1FD-707A-4774-B54F-5B9230347749}" type="presParOf" srcId="{97E42360-E172-483F-8D29-34587E8263AD}" destId="{42D3E8B4-C327-4CDB-A1B9-F2A35BF631ED}" srcOrd="1" destOrd="0" presId="urn:microsoft.com/office/officeart/2005/8/layout/hierarchy4"/>
    <dgm:cxn modelId="{63054CF4-91BC-474A-82A6-A9B788C05311}" type="presParOf" srcId="{97E42360-E172-483F-8D29-34587E8263AD}" destId="{5F778E5B-0A98-45D6-9C3F-532E2CFB01C7}" srcOrd="2" destOrd="0" presId="urn:microsoft.com/office/officeart/2005/8/layout/hierarchy4"/>
    <dgm:cxn modelId="{19227F33-B757-48D2-A2FC-F1446274A195}" type="presParOf" srcId="{5F778E5B-0A98-45D6-9C3F-532E2CFB01C7}" destId="{3D45A5F6-DD0F-41CE-9650-A204EE386474}" srcOrd="0" destOrd="0" presId="urn:microsoft.com/office/officeart/2005/8/layout/hierarchy4"/>
    <dgm:cxn modelId="{4C7FAACC-FED6-427E-A3D7-A44E096DD30B}" type="presParOf" srcId="{3D45A5F6-DD0F-41CE-9650-A204EE386474}" destId="{FC480A92-CF84-4684-8EC6-54B36FD27602}" srcOrd="0" destOrd="0" presId="urn:microsoft.com/office/officeart/2005/8/layout/hierarchy4"/>
    <dgm:cxn modelId="{EC9A3A94-C595-4695-AC20-BF8E933DBA66}" type="presParOf" srcId="{3D45A5F6-DD0F-41CE-9650-A204EE386474}" destId="{B3EE6588-D2AD-4BAA-A04D-2838AAC58D67}" srcOrd="1" destOrd="0" presId="urn:microsoft.com/office/officeart/2005/8/layout/hierarchy4"/>
    <dgm:cxn modelId="{6A88B496-9463-4CD0-B17D-69608A038B0E}" type="presParOf" srcId="{3D45A5F6-DD0F-41CE-9650-A204EE386474}" destId="{E762D508-F98A-4B15-B573-8E6DFA9BE99A}" srcOrd="2" destOrd="0" presId="urn:microsoft.com/office/officeart/2005/8/layout/hierarchy4"/>
    <dgm:cxn modelId="{BE0AB3A5-F530-413D-99A7-6BFC3344B1C8}" type="presParOf" srcId="{E762D508-F98A-4B15-B573-8E6DFA9BE99A}" destId="{A740919B-C851-4904-A2AC-FBF4A75CB04E}" srcOrd="0" destOrd="0" presId="urn:microsoft.com/office/officeart/2005/8/layout/hierarchy4"/>
    <dgm:cxn modelId="{ED20A2B9-D7F7-4B5E-8C52-6ED4962D01D4}" type="presParOf" srcId="{A740919B-C851-4904-A2AC-FBF4A75CB04E}" destId="{095467F6-8980-42FC-B3B7-657307AFD0D0}" srcOrd="0" destOrd="0" presId="urn:microsoft.com/office/officeart/2005/8/layout/hierarchy4"/>
    <dgm:cxn modelId="{0BBB5F79-DE31-4C45-A5E4-CDD9C0608230}" type="presParOf" srcId="{A740919B-C851-4904-A2AC-FBF4A75CB04E}" destId="{E6E2C58C-8CA2-43F5-B79E-EFF57625F44F}" srcOrd="1" destOrd="0" presId="urn:microsoft.com/office/officeart/2005/8/layout/hierarchy4"/>
    <dgm:cxn modelId="{E53F931A-7790-4A06-9172-74C053FA3537}" type="presParOf" srcId="{E762D508-F98A-4B15-B573-8E6DFA9BE99A}" destId="{933463F1-22CB-4498-88DF-1055D3C49203}" srcOrd="1" destOrd="0" presId="urn:microsoft.com/office/officeart/2005/8/layout/hierarchy4"/>
    <dgm:cxn modelId="{8FEDB471-8DD0-4165-B2D3-E07D7DA4330C}" type="presParOf" srcId="{E762D508-F98A-4B15-B573-8E6DFA9BE99A}" destId="{C8D24B61-9250-411C-835A-D2C68D678AC6}" srcOrd="2" destOrd="0" presId="urn:microsoft.com/office/officeart/2005/8/layout/hierarchy4"/>
    <dgm:cxn modelId="{E68EED42-8006-403F-B8E2-FE5927980818}" type="presParOf" srcId="{C8D24B61-9250-411C-835A-D2C68D678AC6}" destId="{0D3CC39B-487E-4DC0-9C38-649AF28B62B1}" srcOrd="0" destOrd="0" presId="urn:microsoft.com/office/officeart/2005/8/layout/hierarchy4"/>
    <dgm:cxn modelId="{DC18DE46-7CB3-413F-AC7E-199E443237A7}" type="presParOf" srcId="{C8D24B61-9250-411C-835A-D2C68D678AC6}" destId="{D6BDFC4C-1263-4DD7-B4B4-1BF453267BCE}" srcOrd="1" destOrd="0" presId="urn:microsoft.com/office/officeart/2005/8/layout/hierarchy4"/>
    <dgm:cxn modelId="{B25577E9-FD06-4D4C-8356-5D6B2FE477C5}" type="presParOf" srcId="{E762D508-F98A-4B15-B573-8E6DFA9BE99A}" destId="{5D7553F0-E59C-430C-BD23-D667D3E4AC05}" srcOrd="3" destOrd="0" presId="urn:microsoft.com/office/officeart/2005/8/layout/hierarchy4"/>
    <dgm:cxn modelId="{44F696FA-E0B6-4A77-AF37-A5603109C4B3}" type="presParOf" srcId="{E762D508-F98A-4B15-B573-8E6DFA9BE99A}" destId="{CB769955-0866-45B7-AD5C-3FA6B44A0F45}" srcOrd="4" destOrd="0" presId="urn:microsoft.com/office/officeart/2005/8/layout/hierarchy4"/>
    <dgm:cxn modelId="{B90D0534-47F9-4A5B-882E-B93F80F9F5FA}" type="presParOf" srcId="{CB769955-0866-45B7-AD5C-3FA6B44A0F45}" destId="{022CDC9E-BCFF-479E-8C0A-446BAA810713}" srcOrd="0" destOrd="0" presId="urn:microsoft.com/office/officeart/2005/8/layout/hierarchy4"/>
    <dgm:cxn modelId="{91357511-FF9F-475E-8B2A-149B93B769CE}" type="presParOf" srcId="{CB769955-0866-45B7-AD5C-3FA6B44A0F45}" destId="{20DB1DAB-BE4B-4A53-8208-69601BC2097F}" srcOrd="1" destOrd="0" presId="urn:microsoft.com/office/officeart/2005/8/layout/hierarchy4"/>
    <dgm:cxn modelId="{7A5506C0-E079-4806-90FD-833F3DEA7F14}" type="presParOf" srcId="{E762D508-F98A-4B15-B573-8E6DFA9BE99A}" destId="{9C00E470-87D9-406E-AF08-7B6323872144}" srcOrd="5" destOrd="0" presId="urn:microsoft.com/office/officeart/2005/8/layout/hierarchy4"/>
    <dgm:cxn modelId="{8F8F032C-0137-46B1-9576-14FA4DC81489}" type="presParOf" srcId="{E762D508-F98A-4B15-B573-8E6DFA9BE99A}" destId="{D871802E-FC00-4810-9A12-1F8260D7CDD0}" srcOrd="6" destOrd="0" presId="urn:microsoft.com/office/officeart/2005/8/layout/hierarchy4"/>
    <dgm:cxn modelId="{16789DB7-9496-4ACC-96B6-9A010AAE8BD1}" type="presParOf" srcId="{D871802E-FC00-4810-9A12-1F8260D7CDD0}" destId="{445A0A88-45B1-4A87-9A3D-4B5CB2B11628}" srcOrd="0" destOrd="0" presId="urn:microsoft.com/office/officeart/2005/8/layout/hierarchy4"/>
    <dgm:cxn modelId="{852D796A-90D9-428B-B19C-D1FC1E4CDD70}" type="presParOf" srcId="{D871802E-FC00-4810-9A12-1F8260D7CDD0}" destId="{D70C2BA6-5D2E-42BB-9BC2-A10F1BB33C59}" srcOrd="1" destOrd="0" presId="urn:microsoft.com/office/officeart/2005/8/layout/hierarchy4"/>
    <dgm:cxn modelId="{DB4204E1-910E-4046-BCEA-1DBDDA9DABAC}" type="presParOf" srcId="{E66C3D4F-5F8B-4D5A-AB48-91F4AA4F69EB}" destId="{0AA0E22C-DD1C-0741-9C33-17CBBA97A4E8}" srcOrd="1" destOrd="0" presId="urn:microsoft.com/office/officeart/2005/8/layout/hierarchy4"/>
    <dgm:cxn modelId="{2740A44B-B6DD-1C48-B63B-00DDBE769267}" type="presParOf" srcId="{E66C3D4F-5F8B-4D5A-AB48-91F4AA4F69EB}" destId="{02E6522F-5FCB-4B49-A43C-2DB08243F76B}" srcOrd="2" destOrd="0" presId="urn:microsoft.com/office/officeart/2005/8/layout/hierarchy4"/>
    <dgm:cxn modelId="{D48D84C0-6553-AF43-AB16-C5012C497BE2}" type="presParOf" srcId="{02E6522F-5FCB-4B49-A43C-2DB08243F76B}" destId="{729696B1-BC59-954D-8FBA-991D5CE372BC}" srcOrd="0" destOrd="0" presId="urn:microsoft.com/office/officeart/2005/8/layout/hierarchy4"/>
    <dgm:cxn modelId="{BB683AFE-1A5F-0446-9FDC-8A611C2AF7FC}" type="presParOf" srcId="{02E6522F-5FCB-4B49-A43C-2DB08243F76B}" destId="{EA7859CC-6369-144C-84CB-FC3719FE393B}" srcOrd="1" destOrd="0" presId="urn:microsoft.com/office/officeart/2005/8/layout/hierarchy4"/>
    <dgm:cxn modelId="{3483A781-2F58-7146-ABAE-6C7F19D28E72}" type="presParOf" srcId="{02E6522F-5FCB-4B49-A43C-2DB08243F76B}" destId="{1F700529-B7E3-ED43-BFC8-A81809DCBC35}" srcOrd="2" destOrd="0" presId="urn:microsoft.com/office/officeart/2005/8/layout/hierarchy4"/>
    <dgm:cxn modelId="{2E9A612B-1FF1-E443-9EF9-53CBF3069CEE}" type="presParOf" srcId="{1F700529-B7E3-ED43-BFC8-A81809DCBC35}" destId="{0F8CE7C2-71F8-8E48-817F-8DB0F1DA4D3C}" srcOrd="0" destOrd="0" presId="urn:microsoft.com/office/officeart/2005/8/layout/hierarchy4"/>
    <dgm:cxn modelId="{D79913DD-6BF3-2449-8F9A-A7979C88A2D1}" type="presParOf" srcId="{0F8CE7C2-71F8-8E48-817F-8DB0F1DA4D3C}" destId="{6B0B8DE9-6B7B-E442-BA7F-1B17732D5494}" srcOrd="0" destOrd="0" presId="urn:microsoft.com/office/officeart/2005/8/layout/hierarchy4"/>
    <dgm:cxn modelId="{E7C50FE4-F974-A440-B6D8-DD44F2B6190D}" type="presParOf" srcId="{0F8CE7C2-71F8-8E48-817F-8DB0F1DA4D3C}" destId="{EAD1A2B4-1A6E-D44A-BAA3-10345EB434E7}" srcOrd="1" destOrd="0" presId="urn:microsoft.com/office/officeart/2005/8/layout/hierarchy4"/>
    <dgm:cxn modelId="{38A558B1-184F-4C42-8328-B6FC88824331}" type="presParOf" srcId="{1F700529-B7E3-ED43-BFC8-A81809DCBC35}" destId="{4B37F791-E11C-EB43-AE3C-A44D95A5DB99}" srcOrd="1" destOrd="0" presId="urn:microsoft.com/office/officeart/2005/8/layout/hierarchy4"/>
    <dgm:cxn modelId="{9457651F-1018-6E4B-9AFA-64BF8BDCC549}" type="presParOf" srcId="{1F700529-B7E3-ED43-BFC8-A81809DCBC35}" destId="{89F787E9-535D-2D40-8C0E-918B8EB99223}" srcOrd="2" destOrd="0" presId="urn:microsoft.com/office/officeart/2005/8/layout/hierarchy4"/>
    <dgm:cxn modelId="{6DEFCD27-A498-EE40-95BC-05FE63B5D23D}" type="presParOf" srcId="{89F787E9-535D-2D40-8C0E-918B8EB99223}" destId="{EC664DD2-6F6D-2440-89A8-8D37BFBACF62}" srcOrd="0" destOrd="0" presId="urn:microsoft.com/office/officeart/2005/8/layout/hierarchy4"/>
    <dgm:cxn modelId="{78A3A586-87B3-8C40-A1AB-D7323F6EC0B9}" type="presParOf" srcId="{89F787E9-535D-2D40-8C0E-918B8EB99223}" destId="{634E6347-DC42-5F4E-855F-457936788F73}" srcOrd="1" destOrd="0" presId="urn:microsoft.com/office/officeart/2005/8/layout/hierarchy4"/>
    <dgm:cxn modelId="{88ADE0B8-72F7-C14E-B5AC-BC90E31A18F7}" type="presParOf" srcId="{1F700529-B7E3-ED43-BFC8-A81809DCBC35}" destId="{5A69BB64-4B2C-F140-A220-99661A1BD693}" srcOrd="3" destOrd="0" presId="urn:microsoft.com/office/officeart/2005/8/layout/hierarchy4"/>
    <dgm:cxn modelId="{3CECF199-FA42-9D4A-ADC4-36422E7FC45D}" type="presParOf" srcId="{1F700529-B7E3-ED43-BFC8-A81809DCBC35}" destId="{BF68ED27-942D-4CEA-A96D-F3EF87BED71B}" srcOrd="4" destOrd="0" presId="urn:microsoft.com/office/officeart/2005/8/layout/hierarchy4"/>
    <dgm:cxn modelId="{A5E8648E-0177-B54F-A8A7-9AD5C2FC0BCD}" type="presParOf" srcId="{BF68ED27-942D-4CEA-A96D-F3EF87BED71B}" destId="{5975AF9D-11DD-4EDB-ADDE-130696672275}" srcOrd="0" destOrd="0" presId="urn:microsoft.com/office/officeart/2005/8/layout/hierarchy4"/>
    <dgm:cxn modelId="{63E2B631-C14E-2B46-8711-8EB8BE5583BA}" type="presParOf" srcId="{BF68ED27-942D-4CEA-A96D-F3EF87BED71B}" destId="{51FBF90B-2410-42C5-A1A6-0C0C53EAD092}" srcOrd="1" destOrd="0" presId="urn:microsoft.com/office/officeart/2005/8/layout/hierarchy4"/>
    <dgm:cxn modelId="{F98591DE-0EA8-4144-B22F-AE43F4B28C41}" type="presParOf" srcId="{BF68ED27-942D-4CEA-A96D-F3EF87BED71B}" destId="{011F4816-DDF2-4813-89F3-1369C13488BC}" srcOrd="2" destOrd="0" presId="urn:microsoft.com/office/officeart/2005/8/layout/hierarchy4"/>
    <dgm:cxn modelId="{6D821254-B297-4549-9B01-BF30EDEC8D18}" type="presParOf" srcId="{011F4816-DDF2-4813-89F3-1369C13488BC}" destId="{B410FB89-53F6-43F2-8E69-38703BBDBF3F}" srcOrd="0" destOrd="0" presId="urn:microsoft.com/office/officeart/2005/8/layout/hierarchy4"/>
    <dgm:cxn modelId="{C5843F20-051E-F645-A4DF-B351B1DEE6BC}" type="presParOf" srcId="{B410FB89-53F6-43F2-8E69-38703BBDBF3F}" destId="{77423270-945B-4D2D-B03C-CAC6AC9404A7}" srcOrd="0" destOrd="0" presId="urn:microsoft.com/office/officeart/2005/8/layout/hierarchy4"/>
    <dgm:cxn modelId="{4D0BC4DA-60B2-2047-81BC-00EA0ACE3589}" type="presParOf" srcId="{B410FB89-53F6-43F2-8E69-38703BBDBF3F}" destId="{E4D3640E-20DE-41EF-A16A-0F269275150F}" srcOrd="1" destOrd="0" presId="urn:microsoft.com/office/officeart/2005/8/layout/hierarchy4"/>
    <dgm:cxn modelId="{457EA8B8-0134-D745-8BAE-056F41A38895}" type="presParOf" srcId="{B410FB89-53F6-43F2-8E69-38703BBDBF3F}" destId="{A5B6077F-F73D-48F6-A49D-B60BA0C11020}" srcOrd="2" destOrd="0" presId="urn:microsoft.com/office/officeart/2005/8/layout/hierarchy4"/>
    <dgm:cxn modelId="{92B07830-2FC8-DA4B-826A-F9B53A49452A}" type="presParOf" srcId="{A5B6077F-F73D-48F6-A49D-B60BA0C11020}" destId="{971F3226-AC8F-43B8-99AD-D6A156B326B9}" srcOrd="0" destOrd="0" presId="urn:microsoft.com/office/officeart/2005/8/layout/hierarchy4"/>
    <dgm:cxn modelId="{D7C6742F-FE17-0046-B176-07D2DA339D8D}" type="presParOf" srcId="{971F3226-AC8F-43B8-99AD-D6A156B326B9}" destId="{D25C74AB-E1C4-4F68-A401-4BA485E780BC}" srcOrd="0" destOrd="0" presId="urn:microsoft.com/office/officeart/2005/8/layout/hierarchy4"/>
    <dgm:cxn modelId="{33DD461A-0221-D34E-BAC0-08851C363969}" type="presParOf" srcId="{971F3226-AC8F-43B8-99AD-D6A156B326B9}" destId="{4145C922-79DB-4521-862E-BB2834DAEACF}" srcOrd="1" destOrd="0" presId="urn:microsoft.com/office/officeart/2005/8/layout/hierarchy4"/>
    <dgm:cxn modelId="{9285EA76-025E-1D48-B56E-841098A1BBF6}" type="presParOf" srcId="{011F4816-DDF2-4813-89F3-1369C13488BC}" destId="{139A05F7-1CFC-4146-AC9F-CE108CC63B42}" srcOrd="1" destOrd="0" presId="urn:microsoft.com/office/officeart/2005/8/layout/hierarchy4"/>
    <dgm:cxn modelId="{675525D2-E35E-3D48-A183-31BE28F0605E}" type="presParOf" srcId="{011F4816-DDF2-4813-89F3-1369C13488BC}" destId="{7FA71494-B9B6-480C-B59C-A55D2FE467C1}" srcOrd="2" destOrd="0" presId="urn:microsoft.com/office/officeart/2005/8/layout/hierarchy4"/>
    <dgm:cxn modelId="{E754B666-661B-F249-A5AF-AE855B413BCB}" type="presParOf" srcId="{7FA71494-B9B6-480C-B59C-A55D2FE467C1}" destId="{641733F6-5637-49B7-8FDF-4863529881A7}" srcOrd="0" destOrd="0" presId="urn:microsoft.com/office/officeart/2005/8/layout/hierarchy4"/>
    <dgm:cxn modelId="{7546E9F3-83BB-2A46-AB4A-F20093FB029B}" type="presParOf" srcId="{7FA71494-B9B6-480C-B59C-A55D2FE467C1}" destId="{E6DBAF00-1209-49CA-9DAA-C042DB87946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F61AD-05B4-4DDF-8266-69C82E6D1B03}">
      <dsp:nvSpPr>
        <dsp:cNvPr id="0" name=""/>
        <dsp:cNvSpPr/>
      </dsp:nvSpPr>
      <dsp:spPr>
        <a:xfrm>
          <a:off x="9667" y="3472"/>
          <a:ext cx="8256732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 err="1"/>
            <a:t>SwarmBot</a:t>
          </a:r>
          <a:endParaRPr lang="en-US" sz="5500" kern="1200" dirty="0"/>
        </a:p>
      </dsp:txBody>
      <dsp:txXfrm>
        <a:off x="46839" y="40644"/>
        <a:ext cx="8182388" cy="1194787"/>
      </dsp:txXfrm>
    </dsp:sp>
    <dsp:sp modelId="{DDFCFFAC-18D0-4242-9EA6-AC406C167F9C}">
      <dsp:nvSpPr>
        <dsp:cNvPr id="0" name=""/>
        <dsp:cNvSpPr/>
      </dsp:nvSpPr>
      <dsp:spPr>
        <a:xfrm>
          <a:off x="9667" y="1398953"/>
          <a:ext cx="8256732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ESP WROOM 32</a:t>
          </a:r>
        </a:p>
      </dsp:txBody>
      <dsp:txXfrm>
        <a:off x="46839" y="1436125"/>
        <a:ext cx="8182388" cy="1194787"/>
      </dsp:txXfrm>
    </dsp:sp>
    <dsp:sp modelId="{4C605159-D3EA-40D6-B5BC-B4B2A631CD06}">
      <dsp:nvSpPr>
        <dsp:cNvPr id="0" name=""/>
        <dsp:cNvSpPr/>
      </dsp:nvSpPr>
      <dsp:spPr>
        <a:xfrm>
          <a:off x="9667" y="2794434"/>
          <a:ext cx="894457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Wi-Fi</a:t>
          </a:r>
        </a:p>
      </dsp:txBody>
      <dsp:txXfrm>
        <a:off x="35865" y="2820632"/>
        <a:ext cx="842061" cy="1216735"/>
      </dsp:txXfrm>
    </dsp:sp>
    <dsp:sp modelId="{098748F9-9AD8-4A1A-A0A7-81D732E12EE6}">
      <dsp:nvSpPr>
        <dsp:cNvPr id="0" name=""/>
        <dsp:cNvSpPr/>
      </dsp:nvSpPr>
      <dsp:spPr>
        <a:xfrm>
          <a:off x="9667" y="4189915"/>
          <a:ext cx="894457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MQTT</a:t>
          </a:r>
        </a:p>
      </dsp:txBody>
      <dsp:txXfrm>
        <a:off x="35865" y="4216113"/>
        <a:ext cx="842061" cy="1216735"/>
      </dsp:txXfrm>
    </dsp:sp>
    <dsp:sp modelId="{EB41A068-9A0C-464E-A857-DDEE90D67FA3}">
      <dsp:nvSpPr>
        <dsp:cNvPr id="0" name=""/>
        <dsp:cNvSpPr/>
      </dsp:nvSpPr>
      <dsp:spPr>
        <a:xfrm>
          <a:off x="941691" y="2794434"/>
          <a:ext cx="1807697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Interrupts</a:t>
          </a:r>
        </a:p>
      </dsp:txBody>
      <dsp:txXfrm>
        <a:off x="978863" y="2831606"/>
        <a:ext cx="1733353" cy="1194787"/>
      </dsp:txXfrm>
    </dsp:sp>
    <dsp:sp modelId="{687ADE89-0C26-46E2-A43D-6A124FB6EA80}">
      <dsp:nvSpPr>
        <dsp:cNvPr id="0" name=""/>
        <dsp:cNvSpPr/>
      </dsp:nvSpPr>
      <dsp:spPr>
        <a:xfrm>
          <a:off x="941691" y="4189915"/>
          <a:ext cx="894457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Motor Sensors</a:t>
          </a:r>
        </a:p>
      </dsp:txBody>
      <dsp:txXfrm>
        <a:off x="967889" y="4216113"/>
        <a:ext cx="842061" cy="1216735"/>
      </dsp:txXfrm>
    </dsp:sp>
    <dsp:sp modelId="{C6114352-FE63-4350-B724-33DC8BF3BBDF}">
      <dsp:nvSpPr>
        <dsp:cNvPr id="0" name=""/>
        <dsp:cNvSpPr/>
      </dsp:nvSpPr>
      <dsp:spPr>
        <a:xfrm>
          <a:off x="1854931" y="4189915"/>
          <a:ext cx="894457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Sonar Module</a:t>
          </a:r>
        </a:p>
      </dsp:txBody>
      <dsp:txXfrm>
        <a:off x="1881129" y="4216113"/>
        <a:ext cx="842061" cy="1216735"/>
      </dsp:txXfrm>
    </dsp:sp>
    <dsp:sp modelId="{20074C54-135C-42CC-AB48-DEC6AFF891E2}">
      <dsp:nvSpPr>
        <dsp:cNvPr id="0" name=""/>
        <dsp:cNvSpPr/>
      </dsp:nvSpPr>
      <dsp:spPr>
        <a:xfrm>
          <a:off x="2786956" y="2794434"/>
          <a:ext cx="1807697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PWM</a:t>
          </a:r>
        </a:p>
      </dsp:txBody>
      <dsp:txXfrm>
        <a:off x="2824128" y="2831606"/>
        <a:ext cx="1733353" cy="1194787"/>
      </dsp:txXfrm>
    </dsp:sp>
    <dsp:sp modelId="{F55F173E-9929-4961-8068-59FCCAE47B3F}">
      <dsp:nvSpPr>
        <dsp:cNvPr id="0" name=""/>
        <dsp:cNvSpPr/>
      </dsp:nvSpPr>
      <dsp:spPr>
        <a:xfrm>
          <a:off x="2786956" y="4189915"/>
          <a:ext cx="894457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Servos</a:t>
          </a:r>
        </a:p>
      </dsp:txBody>
      <dsp:txXfrm>
        <a:off x="2813154" y="4216113"/>
        <a:ext cx="842061" cy="1216735"/>
      </dsp:txXfrm>
    </dsp:sp>
    <dsp:sp modelId="{68AE2F34-6AE2-4AFB-9E5F-FA0DD979C51F}">
      <dsp:nvSpPr>
        <dsp:cNvPr id="0" name=""/>
        <dsp:cNvSpPr/>
      </dsp:nvSpPr>
      <dsp:spPr>
        <a:xfrm>
          <a:off x="3700196" y="4189915"/>
          <a:ext cx="894457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 Bridge</a:t>
          </a:r>
        </a:p>
      </dsp:txBody>
      <dsp:txXfrm>
        <a:off x="3726394" y="4216113"/>
        <a:ext cx="842061" cy="1216735"/>
      </dsp:txXfrm>
    </dsp:sp>
    <dsp:sp modelId="{E006F52C-A5B6-4339-B23D-9CFDFA48C9A4}">
      <dsp:nvSpPr>
        <dsp:cNvPr id="0" name=""/>
        <dsp:cNvSpPr/>
      </dsp:nvSpPr>
      <dsp:spPr>
        <a:xfrm>
          <a:off x="3700196" y="5585396"/>
          <a:ext cx="894457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Motors</a:t>
          </a:r>
        </a:p>
      </dsp:txBody>
      <dsp:txXfrm>
        <a:off x="3726394" y="5611594"/>
        <a:ext cx="842061" cy="1216735"/>
      </dsp:txXfrm>
    </dsp:sp>
    <dsp:sp modelId="{D3CA9EC2-0423-4FAC-AEB9-11D14DEE7B45}">
      <dsp:nvSpPr>
        <dsp:cNvPr id="0" name=""/>
        <dsp:cNvSpPr/>
      </dsp:nvSpPr>
      <dsp:spPr>
        <a:xfrm>
          <a:off x="4632221" y="2794434"/>
          <a:ext cx="3634178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I2C</a:t>
          </a:r>
        </a:p>
      </dsp:txBody>
      <dsp:txXfrm>
        <a:off x="4669393" y="2831606"/>
        <a:ext cx="3559834" cy="1194787"/>
      </dsp:txXfrm>
    </dsp:sp>
    <dsp:sp modelId="{FC480A92-CF84-4684-8EC6-54B36FD27602}">
      <dsp:nvSpPr>
        <dsp:cNvPr id="0" name=""/>
        <dsp:cNvSpPr/>
      </dsp:nvSpPr>
      <dsp:spPr>
        <a:xfrm>
          <a:off x="4632221" y="4189915"/>
          <a:ext cx="3634178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A2D</a:t>
          </a:r>
        </a:p>
      </dsp:txBody>
      <dsp:txXfrm>
        <a:off x="4669393" y="4227087"/>
        <a:ext cx="3559834" cy="1194787"/>
      </dsp:txXfrm>
    </dsp:sp>
    <dsp:sp modelId="{095467F6-8980-42FC-B3B7-657307AFD0D0}">
      <dsp:nvSpPr>
        <dsp:cNvPr id="0" name=""/>
        <dsp:cNvSpPr/>
      </dsp:nvSpPr>
      <dsp:spPr>
        <a:xfrm>
          <a:off x="4632221" y="5585396"/>
          <a:ext cx="894457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Line Following sensors</a:t>
          </a:r>
        </a:p>
      </dsp:txBody>
      <dsp:txXfrm>
        <a:off x="4658419" y="5611594"/>
        <a:ext cx="842061" cy="1216735"/>
      </dsp:txXfrm>
    </dsp:sp>
    <dsp:sp modelId="{0D3CC39B-487E-4DC0-9C38-649AF28B62B1}">
      <dsp:nvSpPr>
        <dsp:cNvPr id="0" name=""/>
        <dsp:cNvSpPr/>
      </dsp:nvSpPr>
      <dsp:spPr>
        <a:xfrm>
          <a:off x="5545461" y="5585396"/>
          <a:ext cx="894457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Port and Starboard IR LEDs</a:t>
          </a:r>
        </a:p>
      </dsp:txBody>
      <dsp:txXfrm>
        <a:off x="5571659" y="5611594"/>
        <a:ext cx="842061" cy="1216735"/>
      </dsp:txXfrm>
    </dsp:sp>
    <dsp:sp modelId="{022CDC9E-BCFF-479E-8C0A-446BAA810713}">
      <dsp:nvSpPr>
        <dsp:cNvPr id="0" name=""/>
        <dsp:cNvSpPr/>
      </dsp:nvSpPr>
      <dsp:spPr>
        <a:xfrm>
          <a:off x="6458702" y="5585396"/>
          <a:ext cx="894457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Battery Voltage</a:t>
          </a:r>
        </a:p>
      </dsp:txBody>
      <dsp:txXfrm>
        <a:off x="6484900" y="5611594"/>
        <a:ext cx="842061" cy="1216735"/>
      </dsp:txXfrm>
    </dsp:sp>
    <dsp:sp modelId="{445A0A88-45B1-4A87-9A3D-4B5CB2B11628}">
      <dsp:nvSpPr>
        <dsp:cNvPr id="0" name=""/>
        <dsp:cNvSpPr/>
      </dsp:nvSpPr>
      <dsp:spPr>
        <a:xfrm>
          <a:off x="7371942" y="5585396"/>
          <a:ext cx="894457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Battery Current</a:t>
          </a:r>
        </a:p>
      </dsp:txBody>
      <dsp:txXfrm>
        <a:off x="7398140" y="5611594"/>
        <a:ext cx="842061" cy="1216735"/>
      </dsp:txXfrm>
    </dsp:sp>
    <dsp:sp modelId="{729696B1-BC59-954D-8FBA-991D5CE372BC}">
      <dsp:nvSpPr>
        <dsp:cNvPr id="0" name=""/>
        <dsp:cNvSpPr/>
      </dsp:nvSpPr>
      <dsp:spPr>
        <a:xfrm>
          <a:off x="8416668" y="3472"/>
          <a:ext cx="3765664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Digital I/O</a:t>
          </a:r>
        </a:p>
      </dsp:txBody>
      <dsp:txXfrm>
        <a:off x="8453840" y="40644"/>
        <a:ext cx="3691320" cy="1194787"/>
      </dsp:txXfrm>
    </dsp:sp>
    <dsp:sp modelId="{6B0B8DE9-6B7B-E442-BA7F-1B17732D5494}">
      <dsp:nvSpPr>
        <dsp:cNvPr id="0" name=""/>
        <dsp:cNvSpPr/>
      </dsp:nvSpPr>
      <dsp:spPr>
        <a:xfrm>
          <a:off x="8416668" y="1398953"/>
          <a:ext cx="894457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Front Switches</a:t>
          </a:r>
        </a:p>
      </dsp:txBody>
      <dsp:txXfrm>
        <a:off x="8442866" y="1425151"/>
        <a:ext cx="842061" cy="1216735"/>
      </dsp:txXfrm>
    </dsp:sp>
    <dsp:sp modelId="{EC664DD2-6F6D-2440-89A8-8D37BFBACF62}">
      <dsp:nvSpPr>
        <dsp:cNvPr id="0" name=""/>
        <dsp:cNvSpPr/>
      </dsp:nvSpPr>
      <dsp:spPr>
        <a:xfrm>
          <a:off x="9386260" y="1398953"/>
          <a:ext cx="894457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Aux Switched Power</a:t>
          </a:r>
        </a:p>
      </dsp:txBody>
      <dsp:txXfrm>
        <a:off x="9412458" y="1425151"/>
        <a:ext cx="842061" cy="1216735"/>
      </dsp:txXfrm>
    </dsp:sp>
    <dsp:sp modelId="{5975AF9D-11DD-4EDB-ADDE-130696672275}">
      <dsp:nvSpPr>
        <dsp:cNvPr id="0" name=""/>
        <dsp:cNvSpPr/>
      </dsp:nvSpPr>
      <dsp:spPr>
        <a:xfrm>
          <a:off x="10355851" y="1398953"/>
          <a:ext cx="1826481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Raspberry Pi</a:t>
          </a:r>
        </a:p>
      </dsp:txBody>
      <dsp:txXfrm>
        <a:off x="10393023" y="1436125"/>
        <a:ext cx="1752137" cy="1194787"/>
      </dsp:txXfrm>
    </dsp:sp>
    <dsp:sp modelId="{77423270-945B-4D2D-B03C-CAC6AC9404A7}">
      <dsp:nvSpPr>
        <dsp:cNvPr id="0" name=""/>
        <dsp:cNvSpPr/>
      </dsp:nvSpPr>
      <dsp:spPr>
        <a:xfrm>
          <a:off x="10355851" y="2794434"/>
          <a:ext cx="894457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Wi-Fi</a:t>
          </a:r>
        </a:p>
      </dsp:txBody>
      <dsp:txXfrm>
        <a:off x="10382049" y="2820632"/>
        <a:ext cx="842061" cy="1216735"/>
      </dsp:txXfrm>
    </dsp:sp>
    <dsp:sp modelId="{D25C74AB-E1C4-4F68-A401-4BA485E780BC}">
      <dsp:nvSpPr>
        <dsp:cNvPr id="0" name=""/>
        <dsp:cNvSpPr/>
      </dsp:nvSpPr>
      <dsp:spPr>
        <a:xfrm>
          <a:off x="10355851" y="4189915"/>
          <a:ext cx="894457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MQTT</a:t>
          </a:r>
        </a:p>
      </dsp:txBody>
      <dsp:txXfrm>
        <a:off x="10382049" y="4216113"/>
        <a:ext cx="842061" cy="1216735"/>
      </dsp:txXfrm>
    </dsp:sp>
    <dsp:sp modelId="{641733F6-5637-49B7-8FDF-4863529881A7}">
      <dsp:nvSpPr>
        <dsp:cNvPr id="0" name=""/>
        <dsp:cNvSpPr/>
      </dsp:nvSpPr>
      <dsp:spPr>
        <a:xfrm>
          <a:off x="11287875" y="2794434"/>
          <a:ext cx="894457" cy="1269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Camera</a:t>
          </a:r>
        </a:p>
      </dsp:txBody>
      <dsp:txXfrm>
        <a:off x="11314073" y="2820632"/>
        <a:ext cx="842061" cy="1216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994E-E081-45A7-9971-8802A81A6CB5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0D-A842-4757-85D5-321B1FB17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23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994E-E081-45A7-9971-8802A81A6CB5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0D-A842-4757-85D5-321B1FB17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994E-E081-45A7-9971-8802A81A6CB5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0D-A842-4757-85D5-321B1FB17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63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994E-E081-45A7-9971-8802A81A6CB5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0D-A842-4757-85D5-321B1FB17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98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994E-E081-45A7-9971-8802A81A6CB5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0D-A842-4757-85D5-321B1FB17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28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994E-E081-45A7-9971-8802A81A6CB5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0D-A842-4757-85D5-321B1FB17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61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994E-E081-45A7-9971-8802A81A6CB5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0D-A842-4757-85D5-321B1FB17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58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994E-E081-45A7-9971-8802A81A6CB5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0D-A842-4757-85D5-321B1FB17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8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994E-E081-45A7-9971-8802A81A6CB5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0D-A842-4757-85D5-321B1FB17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90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994E-E081-45A7-9971-8802A81A6CB5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0D-A842-4757-85D5-321B1FB17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01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994E-E081-45A7-9971-8802A81A6CB5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0D-A842-4757-85D5-321B1FB17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17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B994E-E081-45A7-9971-8802A81A6CB5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6F60D-A842-4757-85D5-321B1FB17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39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2085918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45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66" y="3002373"/>
            <a:ext cx="4476206" cy="2710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12" y="2585765"/>
            <a:ext cx="4762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5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44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McGaw, Philip</dc:creator>
  <cp:lastModifiedBy>Philip McGaw</cp:lastModifiedBy>
  <cp:revision>13</cp:revision>
  <dcterms:created xsi:type="dcterms:W3CDTF">2021-10-12T13:19:15Z</dcterms:created>
  <dcterms:modified xsi:type="dcterms:W3CDTF">2021-10-14T09:46:57Z</dcterms:modified>
</cp:coreProperties>
</file>