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3B7A86-A1DF-4D8F-9E9B-826D5E923645}" type="doc">
      <dgm:prSet loTypeId="urn:microsoft.com/office/officeart/2005/8/layout/cycle2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C534082-4DA0-4407-A92D-920F6A09E128}">
      <dgm:prSet phldrT="[Tekst]" custT="1"/>
      <dgm:spPr>
        <a:solidFill>
          <a:schemeClr val="tx1"/>
        </a:solidFill>
      </dgm:spPr>
      <dgm:t>
        <a:bodyPr/>
        <a:lstStyle/>
        <a:p>
          <a:r>
            <a:rPr lang="pl-PL" sz="1800" b="1" i="0" dirty="0">
              <a:latin typeface="Arial Rounded MT Bold" panose="020F0704030504030204" pitchFamily="34" charset="0"/>
            </a:rPr>
            <a:t>COMPUTE MODULE</a:t>
          </a:r>
        </a:p>
        <a:p>
          <a:r>
            <a:rPr lang="pl-PL" sz="1600" b="1" i="0" dirty="0" err="1">
              <a:latin typeface="Arial Rounded MT Bold" panose="020F0704030504030204" pitchFamily="34" charset="0"/>
            </a:rPr>
            <a:t>Calculate</a:t>
          </a:r>
          <a:r>
            <a:rPr lang="pl-PL" sz="1600" b="1" i="0" dirty="0">
              <a:latin typeface="Arial Rounded MT Bold" panose="020F0704030504030204" pitchFamily="34" charset="0"/>
            </a:rPr>
            <a:t> UAV </a:t>
          </a:r>
          <a:r>
            <a:rPr lang="pl-PL" sz="1600" b="1" i="0" dirty="0" err="1">
              <a:latin typeface="Arial Rounded MT Bold" panose="020F0704030504030204" pitchFamily="34" charset="0"/>
            </a:rPr>
            <a:t>position</a:t>
          </a:r>
          <a:r>
            <a:rPr lang="pl-PL" sz="1600" b="0" i="0" dirty="0">
              <a:latin typeface="Arial Rounded MT Bold" panose="020F0704030504030204" pitchFamily="34" charset="0"/>
            </a:rPr>
            <a:t>  </a:t>
          </a:r>
          <a:endParaRPr lang="pl-PL" sz="1600" dirty="0">
            <a:latin typeface="Arial Rounded MT Bold" panose="020F0704030504030204" pitchFamily="34" charset="0"/>
          </a:endParaRPr>
        </a:p>
      </dgm:t>
    </dgm:pt>
    <dgm:pt modelId="{F07244D6-F7C1-4A8E-BCF5-E6A010DC1EDA}" type="sibTrans" cxnId="{78E84145-A1E2-46E5-B345-D59381EDB092}">
      <dgm:prSet/>
      <dgm:spPr>
        <a:solidFill>
          <a:schemeClr val="tx1"/>
        </a:solidFill>
      </dgm:spPr>
      <dgm:t>
        <a:bodyPr/>
        <a:lstStyle/>
        <a:p>
          <a:endParaRPr lang="pl-PL"/>
        </a:p>
      </dgm:t>
    </dgm:pt>
    <dgm:pt modelId="{10F2D284-BB17-45A5-8E27-F19A863F7B45}" type="parTrans" cxnId="{78E84145-A1E2-46E5-B345-D59381EDB092}">
      <dgm:prSet/>
      <dgm:spPr/>
      <dgm:t>
        <a:bodyPr/>
        <a:lstStyle/>
        <a:p>
          <a:endParaRPr lang="pl-PL"/>
        </a:p>
      </dgm:t>
    </dgm:pt>
    <dgm:pt modelId="{4974DEAB-2208-4D31-B639-54838D15FC66}">
      <dgm:prSet phldrT="[Tekst]" custT="1"/>
      <dgm:spPr>
        <a:solidFill>
          <a:schemeClr val="tx1"/>
        </a:solidFill>
      </dgm:spPr>
      <dgm:t>
        <a:bodyPr/>
        <a:lstStyle/>
        <a:p>
          <a:r>
            <a:rPr lang="pl-PL" sz="1800" b="1" i="0" dirty="0">
              <a:latin typeface="Arial Rounded MT Bold" panose="020F0704030504030204" pitchFamily="34" charset="0"/>
            </a:rPr>
            <a:t>COMPUTE MODULE</a:t>
          </a:r>
        </a:p>
        <a:p>
          <a:r>
            <a:rPr lang="pl-PL" sz="1600" b="0" i="0" dirty="0" err="1">
              <a:latin typeface="Arial Rounded MT Bold" panose="020F0704030504030204" pitchFamily="34" charset="0"/>
            </a:rPr>
            <a:t>Estimate</a:t>
          </a:r>
          <a:r>
            <a:rPr lang="pl-PL" sz="1600" b="0" i="0" dirty="0">
              <a:latin typeface="Arial Rounded MT Bold" panose="020F0704030504030204" pitchFamily="34" charset="0"/>
            </a:rPr>
            <a:t> UAV </a:t>
          </a:r>
          <a:r>
            <a:rPr lang="pl-PL" sz="1600" b="0" i="0" dirty="0" err="1">
              <a:latin typeface="Arial Rounded MT Bold" panose="020F0704030504030204" pitchFamily="34" charset="0"/>
            </a:rPr>
            <a:t>velocity</a:t>
          </a:r>
          <a:endParaRPr lang="pl-PL" sz="1600" b="0" i="0" dirty="0">
            <a:latin typeface="Arial Rounded MT Bold" panose="020F0704030504030204" pitchFamily="34" charset="0"/>
          </a:endParaRPr>
        </a:p>
      </dgm:t>
    </dgm:pt>
    <dgm:pt modelId="{BFC3109B-8A86-4D88-87B4-AFEBF911F709}" type="sibTrans" cxnId="{176CBF5F-EA3B-4CBF-BB89-8ED4342903E0}">
      <dgm:prSet/>
      <dgm:spPr>
        <a:solidFill>
          <a:schemeClr val="tx1"/>
        </a:solidFill>
      </dgm:spPr>
      <dgm:t>
        <a:bodyPr/>
        <a:lstStyle/>
        <a:p>
          <a:endParaRPr lang="pl-PL"/>
        </a:p>
      </dgm:t>
    </dgm:pt>
    <dgm:pt modelId="{44711843-2053-4584-83ED-4D09AD8EE02D}" type="parTrans" cxnId="{176CBF5F-EA3B-4CBF-BB89-8ED4342903E0}">
      <dgm:prSet/>
      <dgm:spPr/>
      <dgm:t>
        <a:bodyPr/>
        <a:lstStyle/>
        <a:p>
          <a:endParaRPr lang="pl-PL"/>
        </a:p>
      </dgm:t>
    </dgm:pt>
    <dgm:pt modelId="{327FAE84-CB42-411C-9E49-95FDD0B5A8F8}">
      <dgm:prSet phldrT="[Tekst]" custT="1"/>
      <dgm:spPr>
        <a:solidFill>
          <a:schemeClr val="tx1"/>
        </a:solidFill>
      </dgm:spPr>
      <dgm:t>
        <a:bodyPr/>
        <a:lstStyle/>
        <a:p>
          <a:endParaRPr lang="pl-PL" sz="1800" b="1" dirty="0">
            <a:latin typeface="Arial Rounded MT Bold" panose="020F0704030504030204" pitchFamily="34" charset="0"/>
          </a:endParaRPr>
        </a:p>
        <a:p>
          <a:r>
            <a:rPr lang="pl-PL" sz="1800" b="1" dirty="0">
              <a:latin typeface="Arial Rounded MT Bold" panose="020F0704030504030204" pitchFamily="34" charset="0"/>
            </a:rPr>
            <a:t>AI </a:t>
          </a:r>
          <a:r>
            <a:rPr lang="pl-PL" sz="1800" b="1" dirty="0" err="1">
              <a:latin typeface="Arial Rounded MT Bold" panose="020F0704030504030204" pitchFamily="34" charset="0"/>
            </a:rPr>
            <a:t>Cam</a:t>
          </a:r>
          <a:endParaRPr lang="pl-PL" sz="1800" b="1" dirty="0">
            <a:latin typeface="Arial Rounded MT Bold" panose="020F0704030504030204" pitchFamily="34" charset="0"/>
          </a:endParaRPr>
        </a:p>
        <a:p>
          <a:r>
            <a:rPr lang="pl-PL" sz="1400" b="0" dirty="0" err="1">
              <a:latin typeface="Arial Rounded MT Bold" panose="020F0704030504030204" pitchFamily="34" charset="0"/>
            </a:rPr>
            <a:t>Estimate</a:t>
          </a:r>
          <a:r>
            <a:rPr lang="pl-PL" sz="1400" b="0" dirty="0">
              <a:latin typeface="Arial Rounded MT Bold" panose="020F0704030504030204" pitchFamily="34" charset="0"/>
            </a:rPr>
            <a:t> </a:t>
          </a:r>
          <a:r>
            <a:rPr lang="pl-PL" sz="1400" b="0" dirty="0" err="1">
              <a:latin typeface="Arial Rounded MT Bold" panose="020F0704030504030204" pitchFamily="34" charset="0"/>
            </a:rPr>
            <a:t>accuracy</a:t>
          </a:r>
          <a:r>
            <a:rPr lang="pl-PL" sz="1400" b="0" dirty="0">
              <a:latin typeface="Arial Rounded MT Bold" panose="020F0704030504030204" pitchFamily="34" charset="0"/>
            </a:rPr>
            <a:t> of </a:t>
          </a:r>
          <a:r>
            <a:rPr lang="pl-PL" sz="1400" b="0" dirty="0" err="1">
              <a:latin typeface="Arial Rounded MT Bold" panose="020F0704030504030204" pitchFamily="34" charset="0"/>
            </a:rPr>
            <a:t>position</a:t>
          </a:r>
          <a:r>
            <a:rPr lang="pl-PL" sz="1400" b="0" dirty="0">
              <a:latin typeface="Arial Rounded MT Bold" panose="020F0704030504030204" pitchFamily="34" charset="0"/>
            </a:rPr>
            <a:t> </a:t>
          </a:r>
          <a:r>
            <a:rPr lang="pl-PL" sz="1400" b="0" dirty="0" err="1">
              <a:latin typeface="Arial Rounded MT Bold" panose="020F0704030504030204" pitchFamily="34" charset="0"/>
            </a:rPr>
            <a:t>comparing</a:t>
          </a:r>
          <a:r>
            <a:rPr lang="pl-PL" sz="1400" b="0" dirty="0">
              <a:latin typeface="Arial Rounded MT Bold" panose="020F0704030504030204" pitchFamily="34" charset="0"/>
            </a:rPr>
            <a:t> real </a:t>
          </a:r>
          <a:r>
            <a:rPr lang="pl-PL" sz="1400" b="0" dirty="0" err="1">
              <a:latin typeface="Arial Rounded MT Bold" panose="020F0704030504030204" pitchFamily="34" charset="0"/>
            </a:rPr>
            <a:t>time</a:t>
          </a:r>
          <a:r>
            <a:rPr lang="pl-PL" sz="1400" b="0" dirty="0">
              <a:latin typeface="Arial Rounded MT Bold" panose="020F0704030504030204" pitchFamily="34" charset="0"/>
            </a:rPr>
            <a:t> image with </a:t>
          </a:r>
          <a:r>
            <a:rPr lang="pl-PL" sz="1400" b="0" dirty="0" err="1">
              <a:latin typeface="Arial Rounded MT Bold" panose="020F0704030504030204" pitchFamily="34" charset="0"/>
            </a:rPr>
            <a:t>satelitar</a:t>
          </a:r>
          <a:r>
            <a:rPr lang="pl-PL" sz="1400" b="0" dirty="0">
              <a:latin typeface="Arial Rounded MT Bold" panose="020F0704030504030204" pitchFamily="34" charset="0"/>
            </a:rPr>
            <a:t> </a:t>
          </a:r>
          <a:r>
            <a:rPr lang="pl-PL" sz="1400" b="0" dirty="0" err="1">
              <a:latin typeface="Arial Rounded MT Bold" panose="020F0704030504030204" pitchFamily="34" charset="0"/>
            </a:rPr>
            <a:t>view</a:t>
          </a:r>
          <a:endParaRPr lang="pl-PL" sz="1400" b="0" dirty="0">
            <a:latin typeface="Arial Rounded MT Bold" panose="020F0704030504030204" pitchFamily="34" charset="0"/>
          </a:endParaRPr>
        </a:p>
      </dgm:t>
    </dgm:pt>
    <dgm:pt modelId="{02D5C56F-20A9-476D-9DAA-9021FA6B4639}" type="sibTrans" cxnId="{4A2B4239-BDCD-4C5F-9879-83F1D6C151E3}">
      <dgm:prSet/>
      <dgm:spPr>
        <a:solidFill>
          <a:schemeClr val="tx1"/>
        </a:solidFill>
      </dgm:spPr>
      <dgm:t>
        <a:bodyPr/>
        <a:lstStyle/>
        <a:p>
          <a:endParaRPr lang="pl-PL"/>
        </a:p>
      </dgm:t>
    </dgm:pt>
    <dgm:pt modelId="{81CE7045-E83A-468C-A594-A319B53E48B1}" type="parTrans" cxnId="{4A2B4239-BDCD-4C5F-9879-83F1D6C151E3}">
      <dgm:prSet/>
      <dgm:spPr/>
      <dgm:t>
        <a:bodyPr/>
        <a:lstStyle/>
        <a:p>
          <a:endParaRPr lang="pl-PL"/>
        </a:p>
      </dgm:t>
    </dgm:pt>
    <dgm:pt modelId="{8FEF4C6C-98F7-48DF-83E1-B4B5D0262035}">
      <dgm:prSet phldrT="[Tekst]" custT="1"/>
      <dgm:spPr>
        <a:solidFill>
          <a:schemeClr val="tx1"/>
        </a:solidFill>
      </dgm:spPr>
      <dgm:t>
        <a:bodyPr/>
        <a:lstStyle/>
        <a:p>
          <a:r>
            <a:rPr lang="pl-PL" sz="1800" b="1" dirty="0">
              <a:latin typeface="Arial Rounded MT Bold" panose="020F0704030504030204" pitchFamily="34" charset="0"/>
            </a:rPr>
            <a:t>SENSOR</a:t>
          </a:r>
          <a:endParaRPr lang="pl-PL" sz="1400" b="1" dirty="0">
            <a:latin typeface="Arial Rounded MT Bold" panose="020F0704030504030204" pitchFamily="34" charset="0"/>
          </a:endParaRPr>
        </a:p>
        <a:p>
          <a:r>
            <a:rPr lang="pl-PL" sz="1600" dirty="0">
              <a:latin typeface="Arial Rounded MT Bold" panose="020F0704030504030204" pitchFamily="34" charset="0"/>
            </a:rPr>
            <a:t>Get </a:t>
          </a:r>
          <a:r>
            <a:rPr lang="pl-PL" sz="1600" dirty="0" err="1">
              <a:latin typeface="Arial Rounded MT Bold" panose="020F0704030504030204" pitchFamily="34" charset="0"/>
            </a:rPr>
            <a:t>inertial</a:t>
          </a:r>
          <a:r>
            <a:rPr lang="pl-PL" sz="1600" dirty="0">
              <a:latin typeface="Arial Rounded MT Bold" panose="020F0704030504030204" pitchFamily="34" charset="0"/>
            </a:rPr>
            <a:t> data</a:t>
          </a:r>
        </a:p>
      </dgm:t>
    </dgm:pt>
    <dgm:pt modelId="{673B972C-5DE9-4294-A9A3-78164A72C7C0}" type="sibTrans" cxnId="{0A31429F-EC25-4AA0-9DCA-34192A8FD8E2}">
      <dgm:prSet/>
      <dgm:spPr>
        <a:solidFill>
          <a:schemeClr val="tx1"/>
        </a:solidFill>
      </dgm:spPr>
      <dgm:t>
        <a:bodyPr/>
        <a:lstStyle/>
        <a:p>
          <a:endParaRPr lang="pl-PL"/>
        </a:p>
      </dgm:t>
    </dgm:pt>
    <dgm:pt modelId="{6532A694-0CA5-4712-AED9-5D641F8C40E4}" type="parTrans" cxnId="{0A31429F-EC25-4AA0-9DCA-34192A8FD8E2}">
      <dgm:prSet/>
      <dgm:spPr/>
      <dgm:t>
        <a:bodyPr/>
        <a:lstStyle/>
        <a:p>
          <a:endParaRPr lang="pl-PL"/>
        </a:p>
      </dgm:t>
    </dgm:pt>
    <dgm:pt modelId="{D9913B1C-3E2A-43D6-B81D-910499256D77}" type="pres">
      <dgm:prSet presAssocID="{193B7A86-A1DF-4D8F-9E9B-826D5E923645}" presName="cycle" presStyleCnt="0">
        <dgm:presLayoutVars>
          <dgm:dir/>
          <dgm:resizeHandles val="exact"/>
        </dgm:presLayoutVars>
      </dgm:prSet>
      <dgm:spPr/>
    </dgm:pt>
    <dgm:pt modelId="{71178397-EFEF-4130-AE60-AD2B06009C9E}" type="pres">
      <dgm:prSet presAssocID="{4974DEAB-2208-4D31-B639-54838D15FC66}" presName="node" presStyleLbl="node1" presStyleIdx="0" presStyleCnt="4" custScaleX="123129" custScaleY="116694" custRadScaleRad="225152" custRadScaleInc="150586">
        <dgm:presLayoutVars>
          <dgm:bulletEnabled val="1"/>
        </dgm:presLayoutVars>
      </dgm:prSet>
      <dgm:spPr/>
    </dgm:pt>
    <dgm:pt modelId="{B71272D3-5257-4F70-9167-8518775A230A}" type="pres">
      <dgm:prSet presAssocID="{BFC3109B-8A86-4D88-87B4-AFEBF911F709}" presName="sibTrans" presStyleLbl="sibTrans2D1" presStyleIdx="0" presStyleCnt="4"/>
      <dgm:spPr/>
    </dgm:pt>
    <dgm:pt modelId="{E1296B35-13DB-455C-8E71-1EDBFDA7E8E8}" type="pres">
      <dgm:prSet presAssocID="{BFC3109B-8A86-4D88-87B4-AFEBF911F709}" presName="connectorText" presStyleLbl="sibTrans2D1" presStyleIdx="0" presStyleCnt="4"/>
      <dgm:spPr/>
    </dgm:pt>
    <dgm:pt modelId="{A84C4063-6EA4-4F49-BA2F-FE2B97CC93F1}" type="pres">
      <dgm:prSet presAssocID="{FC534082-4DA0-4407-A92D-920F6A09E128}" presName="node" presStyleLbl="node1" presStyleIdx="1" presStyleCnt="4" custScaleX="123129" custScaleY="116694" custRadScaleRad="226723" custRadScaleInc="51529">
        <dgm:presLayoutVars>
          <dgm:bulletEnabled val="1"/>
        </dgm:presLayoutVars>
      </dgm:prSet>
      <dgm:spPr/>
    </dgm:pt>
    <dgm:pt modelId="{D479BB9E-DA46-432D-87C1-AB055CCC9428}" type="pres">
      <dgm:prSet presAssocID="{F07244D6-F7C1-4A8E-BCF5-E6A010DC1EDA}" presName="sibTrans" presStyleLbl="sibTrans2D1" presStyleIdx="1" presStyleCnt="4"/>
      <dgm:spPr/>
    </dgm:pt>
    <dgm:pt modelId="{A3B5DE34-34A5-4FE9-B663-C95640CF0791}" type="pres">
      <dgm:prSet presAssocID="{F07244D6-F7C1-4A8E-BCF5-E6A010DC1EDA}" presName="connectorText" presStyleLbl="sibTrans2D1" presStyleIdx="1" presStyleCnt="4"/>
      <dgm:spPr/>
    </dgm:pt>
    <dgm:pt modelId="{5E60451B-4C4D-4033-8058-10391B42A7C9}" type="pres">
      <dgm:prSet presAssocID="{327FAE84-CB42-411C-9E49-95FDD0B5A8F8}" presName="node" presStyleLbl="node1" presStyleIdx="2" presStyleCnt="4" custScaleX="123129" custScaleY="116694" custRadScaleRad="231115" custRadScaleInc="146308">
        <dgm:presLayoutVars>
          <dgm:bulletEnabled val="1"/>
        </dgm:presLayoutVars>
      </dgm:prSet>
      <dgm:spPr/>
    </dgm:pt>
    <dgm:pt modelId="{AEE4B8E0-80CA-495D-A8FD-9493314909D7}" type="pres">
      <dgm:prSet presAssocID="{02D5C56F-20A9-476D-9DAA-9021FA6B4639}" presName="sibTrans" presStyleLbl="sibTrans2D1" presStyleIdx="2" presStyleCnt="4"/>
      <dgm:spPr/>
    </dgm:pt>
    <dgm:pt modelId="{5785D4E0-2519-481E-A4DF-F6FD9C6D5566}" type="pres">
      <dgm:prSet presAssocID="{02D5C56F-20A9-476D-9DAA-9021FA6B4639}" presName="connectorText" presStyleLbl="sibTrans2D1" presStyleIdx="2" presStyleCnt="4"/>
      <dgm:spPr/>
    </dgm:pt>
    <dgm:pt modelId="{73D9B933-B1BF-4EC5-9295-6E69C13ECE76}" type="pres">
      <dgm:prSet presAssocID="{8FEF4C6C-98F7-48DF-83E1-B4B5D0262035}" presName="node" presStyleLbl="node1" presStyleIdx="3" presStyleCnt="4" custScaleX="123129" custScaleY="116694" custRadScaleRad="224268" custRadScaleInc="49619">
        <dgm:presLayoutVars>
          <dgm:bulletEnabled val="1"/>
        </dgm:presLayoutVars>
      </dgm:prSet>
      <dgm:spPr/>
    </dgm:pt>
    <dgm:pt modelId="{08DFA2CE-A377-4D6A-A169-25FAF47D35E7}" type="pres">
      <dgm:prSet presAssocID="{673B972C-5DE9-4294-A9A3-78164A72C7C0}" presName="sibTrans" presStyleLbl="sibTrans2D1" presStyleIdx="3" presStyleCnt="4"/>
      <dgm:spPr/>
    </dgm:pt>
    <dgm:pt modelId="{9BAB9B20-1CBF-4738-8C0B-C6D36737D390}" type="pres">
      <dgm:prSet presAssocID="{673B972C-5DE9-4294-A9A3-78164A72C7C0}" presName="connectorText" presStyleLbl="sibTrans2D1" presStyleIdx="3" presStyleCnt="4"/>
      <dgm:spPr/>
    </dgm:pt>
  </dgm:ptLst>
  <dgm:cxnLst>
    <dgm:cxn modelId="{76334F03-2FC3-4DB6-B8F1-7F0D443088A3}" type="presOf" srcId="{327FAE84-CB42-411C-9E49-95FDD0B5A8F8}" destId="{5E60451B-4C4D-4033-8058-10391B42A7C9}" srcOrd="0" destOrd="0" presId="urn:microsoft.com/office/officeart/2005/8/layout/cycle2"/>
    <dgm:cxn modelId="{2B190504-5B6F-40C7-B0A5-CB374C775FE8}" type="presOf" srcId="{673B972C-5DE9-4294-A9A3-78164A72C7C0}" destId="{08DFA2CE-A377-4D6A-A169-25FAF47D35E7}" srcOrd="0" destOrd="0" presId="urn:microsoft.com/office/officeart/2005/8/layout/cycle2"/>
    <dgm:cxn modelId="{5B14BB0F-93A0-4423-9698-D518C21CC708}" type="presOf" srcId="{F07244D6-F7C1-4A8E-BCF5-E6A010DC1EDA}" destId="{D479BB9E-DA46-432D-87C1-AB055CCC9428}" srcOrd="0" destOrd="0" presId="urn:microsoft.com/office/officeart/2005/8/layout/cycle2"/>
    <dgm:cxn modelId="{A21BE40F-3D8E-4C14-B5C9-6BEE90878D7C}" type="presOf" srcId="{BFC3109B-8A86-4D88-87B4-AFEBF911F709}" destId="{E1296B35-13DB-455C-8E71-1EDBFDA7E8E8}" srcOrd="1" destOrd="0" presId="urn:microsoft.com/office/officeart/2005/8/layout/cycle2"/>
    <dgm:cxn modelId="{4A2B4239-BDCD-4C5F-9879-83F1D6C151E3}" srcId="{193B7A86-A1DF-4D8F-9E9B-826D5E923645}" destId="{327FAE84-CB42-411C-9E49-95FDD0B5A8F8}" srcOrd="2" destOrd="0" parTransId="{81CE7045-E83A-468C-A594-A319B53E48B1}" sibTransId="{02D5C56F-20A9-476D-9DAA-9021FA6B4639}"/>
    <dgm:cxn modelId="{DB7F0F40-640D-43EF-973C-216D796C906A}" type="presOf" srcId="{673B972C-5DE9-4294-A9A3-78164A72C7C0}" destId="{9BAB9B20-1CBF-4738-8C0B-C6D36737D390}" srcOrd="1" destOrd="0" presId="urn:microsoft.com/office/officeart/2005/8/layout/cycle2"/>
    <dgm:cxn modelId="{176CBF5F-EA3B-4CBF-BB89-8ED4342903E0}" srcId="{193B7A86-A1DF-4D8F-9E9B-826D5E923645}" destId="{4974DEAB-2208-4D31-B639-54838D15FC66}" srcOrd="0" destOrd="0" parTransId="{44711843-2053-4584-83ED-4D09AD8EE02D}" sibTransId="{BFC3109B-8A86-4D88-87B4-AFEBF911F709}"/>
    <dgm:cxn modelId="{78E84145-A1E2-46E5-B345-D59381EDB092}" srcId="{193B7A86-A1DF-4D8F-9E9B-826D5E923645}" destId="{FC534082-4DA0-4407-A92D-920F6A09E128}" srcOrd="1" destOrd="0" parTransId="{10F2D284-BB17-45A5-8E27-F19A863F7B45}" sibTransId="{F07244D6-F7C1-4A8E-BCF5-E6A010DC1EDA}"/>
    <dgm:cxn modelId="{787DB48A-14DE-4D50-80E0-6AD7968D277B}" type="presOf" srcId="{8FEF4C6C-98F7-48DF-83E1-B4B5D0262035}" destId="{73D9B933-B1BF-4EC5-9295-6E69C13ECE76}" srcOrd="0" destOrd="0" presId="urn:microsoft.com/office/officeart/2005/8/layout/cycle2"/>
    <dgm:cxn modelId="{2E8C3E8B-BD8E-4CA9-8C03-A285A4F92E87}" type="presOf" srcId="{193B7A86-A1DF-4D8F-9E9B-826D5E923645}" destId="{D9913B1C-3E2A-43D6-B81D-910499256D77}" srcOrd="0" destOrd="0" presId="urn:microsoft.com/office/officeart/2005/8/layout/cycle2"/>
    <dgm:cxn modelId="{0A31429F-EC25-4AA0-9DCA-34192A8FD8E2}" srcId="{193B7A86-A1DF-4D8F-9E9B-826D5E923645}" destId="{8FEF4C6C-98F7-48DF-83E1-B4B5D0262035}" srcOrd="3" destOrd="0" parTransId="{6532A694-0CA5-4712-AED9-5D641F8C40E4}" sibTransId="{673B972C-5DE9-4294-A9A3-78164A72C7C0}"/>
    <dgm:cxn modelId="{E874F0B0-F3A3-4B61-9C01-AC9B32681F9B}" type="presOf" srcId="{BFC3109B-8A86-4D88-87B4-AFEBF911F709}" destId="{B71272D3-5257-4F70-9167-8518775A230A}" srcOrd="0" destOrd="0" presId="urn:microsoft.com/office/officeart/2005/8/layout/cycle2"/>
    <dgm:cxn modelId="{3A4026B5-50F7-4333-94FA-596893CBAB9E}" type="presOf" srcId="{02D5C56F-20A9-476D-9DAA-9021FA6B4639}" destId="{AEE4B8E0-80CA-495D-A8FD-9493314909D7}" srcOrd="0" destOrd="0" presId="urn:microsoft.com/office/officeart/2005/8/layout/cycle2"/>
    <dgm:cxn modelId="{FF0663B5-1D49-4955-8A06-0AAD6CEA8190}" type="presOf" srcId="{4974DEAB-2208-4D31-B639-54838D15FC66}" destId="{71178397-EFEF-4130-AE60-AD2B06009C9E}" srcOrd="0" destOrd="0" presId="urn:microsoft.com/office/officeart/2005/8/layout/cycle2"/>
    <dgm:cxn modelId="{80DE55E7-9052-456C-BE1F-2939B070A8FB}" type="presOf" srcId="{F07244D6-F7C1-4A8E-BCF5-E6A010DC1EDA}" destId="{A3B5DE34-34A5-4FE9-B663-C95640CF0791}" srcOrd="1" destOrd="0" presId="urn:microsoft.com/office/officeart/2005/8/layout/cycle2"/>
    <dgm:cxn modelId="{9776AFEE-BB6B-4100-94AC-CC83FDA7FED8}" type="presOf" srcId="{02D5C56F-20A9-476D-9DAA-9021FA6B4639}" destId="{5785D4E0-2519-481E-A4DF-F6FD9C6D5566}" srcOrd="1" destOrd="0" presId="urn:microsoft.com/office/officeart/2005/8/layout/cycle2"/>
    <dgm:cxn modelId="{5DFB7FF2-A6D5-4040-99DC-CD73562ECA88}" type="presOf" srcId="{FC534082-4DA0-4407-A92D-920F6A09E128}" destId="{A84C4063-6EA4-4F49-BA2F-FE2B97CC93F1}" srcOrd="0" destOrd="0" presId="urn:microsoft.com/office/officeart/2005/8/layout/cycle2"/>
    <dgm:cxn modelId="{EF044A3D-3248-482F-9EB1-5E122EC5EDB8}" type="presParOf" srcId="{D9913B1C-3E2A-43D6-B81D-910499256D77}" destId="{71178397-EFEF-4130-AE60-AD2B06009C9E}" srcOrd="0" destOrd="0" presId="urn:microsoft.com/office/officeart/2005/8/layout/cycle2"/>
    <dgm:cxn modelId="{A747612B-0ECD-4CD7-A7F1-DF43E98BA31C}" type="presParOf" srcId="{D9913B1C-3E2A-43D6-B81D-910499256D77}" destId="{B71272D3-5257-4F70-9167-8518775A230A}" srcOrd="1" destOrd="0" presId="urn:microsoft.com/office/officeart/2005/8/layout/cycle2"/>
    <dgm:cxn modelId="{8084440D-0935-4197-A27C-4C6CF5D93186}" type="presParOf" srcId="{B71272D3-5257-4F70-9167-8518775A230A}" destId="{E1296B35-13DB-455C-8E71-1EDBFDA7E8E8}" srcOrd="0" destOrd="0" presId="urn:microsoft.com/office/officeart/2005/8/layout/cycle2"/>
    <dgm:cxn modelId="{5DA341A0-D695-4CA8-9249-F2DDDCE92CEA}" type="presParOf" srcId="{D9913B1C-3E2A-43D6-B81D-910499256D77}" destId="{A84C4063-6EA4-4F49-BA2F-FE2B97CC93F1}" srcOrd="2" destOrd="0" presId="urn:microsoft.com/office/officeart/2005/8/layout/cycle2"/>
    <dgm:cxn modelId="{FCCD3CE5-C2CC-4493-830D-A81C11184362}" type="presParOf" srcId="{D9913B1C-3E2A-43D6-B81D-910499256D77}" destId="{D479BB9E-DA46-432D-87C1-AB055CCC9428}" srcOrd="3" destOrd="0" presId="urn:microsoft.com/office/officeart/2005/8/layout/cycle2"/>
    <dgm:cxn modelId="{0D85411C-E4D1-41E7-A9F5-C515D5A97183}" type="presParOf" srcId="{D479BB9E-DA46-432D-87C1-AB055CCC9428}" destId="{A3B5DE34-34A5-4FE9-B663-C95640CF0791}" srcOrd="0" destOrd="0" presId="urn:microsoft.com/office/officeart/2005/8/layout/cycle2"/>
    <dgm:cxn modelId="{98AC42F8-B8AE-4864-901A-0AEEF58B6F51}" type="presParOf" srcId="{D9913B1C-3E2A-43D6-B81D-910499256D77}" destId="{5E60451B-4C4D-4033-8058-10391B42A7C9}" srcOrd="4" destOrd="0" presId="urn:microsoft.com/office/officeart/2005/8/layout/cycle2"/>
    <dgm:cxn modelId="{23E805C0-C14C-4999-ADAE-26DD637F4459}" type="presParOf" srcId="{D9913B1C-3E2A-43D6-B81D-910499256D77}" destId="{AEE4B8E0-80CA-495D-A8FD-9493314909D7}" srcOrd="5" destOrd="0" presId="urn:microsoft.com/office/officeart/2005/8/layout/cycle2"/>
    <dgm:cxn modelId="{ECFB2EB8-1F95-4355-BA73-0D38E94E5BA9}" type="presParOf" srcId="{AEE4B8E0-80CA-495D-A8FD-9493314909D7}" destId="{5785D4E0-2519-481E-A4DF-F6FD9C6D5566}" srcOrd="0" destOrd="0" presId="urn:microsoft.com/office/officeart/2005/8/layout/cycle2"/>
    <dgm:cxn modelId="{F076E2BC-7C69-4CCE-B914-40805ACCBF8D}" type="presParOf" srcId="{D9913B1C-3E2A-43D6-B81D-910499256D77}" destId="{73D9B933-B1BF-4EC5-9295-6E69C13ECE76}" srcOrd="6" destOrd="0" presId="urn:microsoft.com/office/officeart/2005/8/layout/cycle2"/>
    <dgm:cxn modelId="{30C83A41-D743-4D24-912B-2578AFBAE511}" type="presParOf" srcId="{D9913B1C-3E2A-43D6-B81D-910499256D77}" destId="{08DFA2CE-A377-4D6A-A169-25FAF47D35E7}" srcOrd="7" destOrd="0" presId="urn:microsoft.com/office/officeart/2005/8/layout/cycle2"/>
    <dgm:cxn modelId="{D6ED4363-9E8D-4F24-A781-EAF13FA998B6}" type="presParOf" srcId="{08DFA2CE-A377-4D6A-A169-25FAF47D35E7}" destId="{9BAB9B20-1CBF-4738-8C0B-C6D36737D39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78397-EFEF-4130-AE60-AD2B06009C9E}">
      <dsp:nvSpPr>
        <dsp:cNvPr id="0" name=""/>
        <dsp:cNvSpPr/>
      </dsp:nvSpPr>
      <dsp:spPr>
        <a:xfrm>
          <a:off x="9124421" y="150022"/>
          <a:ext cx="2507683" cy="2376626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dirty="0">
              <a:latin typeface="Arial Rounded MT Bold" panose="020F0704030504030204" pitchFamily="34" charset="0"/>
            </a:rPr>
            <a:t>COMPUTE MODULE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 dirty="0" err="1">
              <a:latin typeface="Arial Rounded MT Bold" panose="020F0704030504030204" pitchFamily="34" charset="0"/>
            </a:rPr>
            <a:t>Estimate</a:t>
          </a:r>
          <a:r>
            <a:rPr lang="pl-PL" sz="1600" b="0" i="0" kern="1200" dirty="0">
              <a:latin typeface="Arial Rounded MT Bold" panose="020F0704030504030204" pitchFamily="34" charset="0"/>
            </a:rPr>
            <a:t> UAV </a:t>
          </a:r>
          <a:r>
            <a:rPr lang="pl-PL" sz="1600" b="0" i="0" kern="1200" dirty="0" err="1">
              <a:latin typeface="Arial Rounded MT Bold" panose="020F0704030504030204" pitchFamily="34" charset="0"/>
            </a:rPr>
            <a:t>velocity</a:t>
          </a:r>
          <a:endParaRPr lang="pl-PL" sz="1600" b="0" i="0" kern="1200" dirty="0">
            <a:latin typeface="Arial Rounded MT Bold" panose="020F0704030504030204" pitchFamily="34" charset="0"/>
          </a:endParaRPr>
        </a:p>
      </dsp:txBody>
      <dsp:txXfrm>
        <a:off x="9491663" y="498071"/>
        <a:ext cx="1773199" cy="1680528"/>
      </dsp:txXfrm>
    </dsp:sp>
    <dsp:sp modelId="{B71272D3-5257-4F70-9167-8518775A230A}">
      <dsp:nvSpPr>
        <dsp:cNvPr id="0" name=""/>
        <dsp:cNvSpPr/>
      </dsp:nvSpPr>
      <dsp:spPr>
        <a:xfrm rot="5399999">
          <a:off x="10008930" y="2858917"/>
          <a:ext cx="738666" cy="68736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900" kern="1200"/>
        </a:p>
      </dsp:txBody>
      <dsp:txXfrm>
        <a:off x="10112034" y="2893286"/>
        <a:ext cx="532457" cy="412417"/>
      </dsp:txXfrm>
    </dsp:sp>
    <dsp:sp modelId="{A84C4063-6EA4-4F49-BA2F-FE2B97CC93F1}">
      <dsp:nvSpPr>
        <dsp:cNvPr id="0" name=""/>
        <dsp:cNvSpPr/>
      </dsp:nvSpPr>
      <dsp:spPr>
        <a:xfrm>
          <a:off x="9124422" y="3920359"/>
          <a:ext cx="2507683" cy="2376626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dirty="0">
              <a:latin typeface="Arial Rounded MT Bold" panose="020F0704030504030204" pitchFamily="34" charset="0"/>
            </a:rPr>
            <a:t>COMPUTE MODULE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i="0" kern="1200" dirty="0" err="1">
              <a:latin typeface="Arial Rounded MT Bold" panose="020F0704030504030204" pitchFamily="34" charset="0"/>
            </a:rPr>
            <a:t>Calculate</a:t>
          </a:r>
          <a:r>
            <a:rPr lang="pl-PL" sz="1600" b="1" i="0" kern="1200" dirty="0">
              <a:latin typeface="Arial Rounded MT Bold" panose="020F0704030504030204" pitchFamily="34" charset="0"/>
            </a:rPr>
            <a:t> UAV </a:t>
          </a:r>
          <a:r>
            <a:rPr lang="pl-PL" sz="1600" b="1" i="0" kern="1200" dirty="0" err="1">
              <a:latin typeface="Arial Rounded MT Bold" panose="020F0704030504030204" pitchFamily="34" charset="0"/>
            </a:rPr>
            <a:t>position</a:t>
          </a:r>
          <a:r>
            <a:rPr lang="pl-PL" sz="1600" b="0" i="0" kern="1200" dirty="0">
              <a:latin typeface="Arial Rounded MT Bold" panose="020F0704030504030204" pitchFamily="34" charset="0"/>
            </a:rPr>
            <a:t>  </a:t>
          </a:r>
          <a:endParaRPr lang="pl-PL" sz="1600" kern="1200" dirty="0">
            <a:latin typeface="Arial Rounded MT Bold" panose="020F0704030504030204" pitchFamily="34" charset="0"/>
          </a:endParaRPr>
        </a:p>
      </dsp:txBody>
      <dsp:txXfrm>
        <a:off x="9491664" y="4268408"/>
        <a:ext cx="1773199" cy="1680528"/>
      </dsp:txXfrm>
    </dsp:sp>
    <dsp:sp modelId="{D479BB9E-DA46-432D-87C1-AB055CCC9428}">
      <dsp:nvSpPr>
        <dsp:cNvPr id="0" name=""/>
        <dsp:cNvSpPr/>
      </dsp:nvSpPr>
      <dsp:spPr>
        <a:xfrm rot="10756341">
          <a:off x="4209728" y="4821279"/>
          <a:ext cx="3473311" cy="68736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900" kern="1200"/>
        </a:p>
      </dsp:txBody>
      <dsp:txXfrm rot="10800000">
        <a:off x="4415929" y="4957443"/>
        <a:ext cx="3267102" cy="412417"/>
      </dsp:txXfrm>
    </dsp:sp>
    <dsp:sp modelId="{5E60451B-4C4D-4033-8058-10391B42A7C9}">
      <dsp:nvSpPr>
        <dsp:cNvPr id="0" name=""/>
        <dsp:cNvSpPr/>
      </dsp:nvSpPr>
      <dsp:spPr>
        <a:xfrm>
          <a:off x="64074" y="4035432"/>
          <a:ext cx="2507683" cy="2376626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800" b="1" kern="1200" dirty="0">
            <a:latin typeface="Arial Rounded MT Bold" panose="020F0704030504030204" pitchFamily="34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kern="1200" dirty="0">
              <a:latin typeface="Arial Rounded MT Bold" panose="020F0704030504030204" pitchFamily="34" charset="0"/>
            </a:rPr>
            <a:t>AI </a:t>
          </a:r>
          <a:r>
            <a:rPr lang="pl-PL" sz="1800" b="1" kern="1200" dirty="0" err="1">
              <a:latin typeface="Arial Rounded MT Bold" panose="020F0704030504030204" pitchFamily="34" charset="0"/>
            </a:rPr>
            <a:t>Cam</a:t>
          </a:r>
          <a:endParaRPr lang="pl-PL" sz="1800" b="1" kern="1200" dirty="0">
            <a:latin typeface="Arial Rounded MT Bold" panose="020F0704030504030204" pitchFamily="34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kern="1200" dirty="0" err="1">
              <a:latin typeface="Arial Rounded MT Bold" panose="020F0704030504030204" pitchFamily="34" charset="0"/>
            </a:rPr>
            <a:t>Estimate</a:t>
          </a:r>
          <a:r>
            <a:rPr lang="pl-PL" sz="1400" b="0" kern="1200" dirty="0">
              <a:latin typeface="Arial Rounded MT Bold" panose="020F0704030504030204" pitchFamily="34" charset="0"/>
            </a:rPr>
            <a:t> </a:t>
          </a:r>
          <a:r>
            <a:rPr lang="pl-PL" sz="1400" b="0" kern="1200" dirty="0" err="1">
              <a:latin typeface="Arial Rounded MT Bold" panose="020F0704030504030204" pitchFamily="34" charset="0"/>
            </a:rPr>
            <a:t>accuracy</a:t>
          </a:r>
          <a:r>
            <a:rPr lang="pl-PL" sz="1400" b="0" kern="1200" dirty="0">
              <a:latin typeface="Arial Rounded MT Bold" panose="020F0704030504030204" pitchFamily="34" charset="0"/>
            </a:rPr>
            <a:t> of </a:t>
          </a:r>
          <a:r>
            <a:rPr lang="pl-PL" sz="1400" b="0" kern="1200" dirty="0" err="1">
              <a:latin typeface="Arial Rounded MT Bold" panose="020F0704030504030204" pitchFamily="34" charset="0"/>
            </a:rPr>
            <a:t>position</a:t>
          </a:r>
          <a:r>
            <a:rPr lang="pl-PL" sz="1400" b="0" kern="1200" dirty="0">
              <a:latin typeface="Arial Rounded MT Bold" panose="020F0704030504030204" pitchFamily="34" charset="0"/>
            </a:rPr>
            <a:t> </a:t>
          </a:r>
          <a:r>
            <a:rPr lang="pl-PL" sz="1400" b="0" kern="1200" dirty="0" err="1">
              <a:latin typeface="Arial Rounded MT Bold" panose="020F0704030504030204" pitchFamily="34" charset="0"/>
            </a:rPr>
            <a:t>comparing</a:t>
          </a:r>
          <a:r>
            <a:rPr lang="pl-PL" sz="1400" b="0" kern="1200" dirty="0">
              <a:latin typeface="Arial Rounded MT Bold" panose="020F0704030504030204" pitchFamily="34" charset="0"/>
            </a:rPr>
            <a:t> real </a:t>
          </a:r>
          <a:r>
            <a:rPr lang="pl-PL" sz="1400" b="0" kern="1200" dirty="0" err="1">
              <a:latin typeface="Arial Rounded MT Bold" panose="020F0704030504030204" pitchFamily="34" charset="0"/>
            </a:rPr>
            <a:t>time</a:t>
          </a:r>
          <a:r>
            <a:rPr lang="pl-PL" sz="1400" b="0" kern="1200" dirty="0">
              <a:latin typeface="Arial Rounded MT Bold" panose="020F0704030504030204" pitchFamily="34" charset="0"/>
            </a:rPr>
            <a:t> image with </a:t>
          </a:r>
          <a:r>
            <a:rPr lang="pl-PL" sz="1400" b="0" kern="1200" dirty="0" err="1">
              <a:latin typeface="Arial Rounded MT Bold" panose="020F0704030504030204" pitchFamily="34" charset="0"/>
            </a:rPr>
            <a:t>satelitar</a:t>
          </a:r>
          <a:r>
            <a:rPr lang="pl-PL" sz="1400" b="0" kern="1200" dirty="0">
              <a:latin typeface="Arial Rounded MT Bold" panose="020F0704030504030204" pitchFamily="34" charset="0"/>
            </a:rPr>
            <a:t> </a:t>
          </a:r>
          <a:r>
            <a:rPr lang="pl-PL" sz="1400" b="0" kern="1200" dirty="0" err="1">
              <a:latin typeface="Arial Rounded MT Bold" panose="020F0704030504030204" pitchFamily="34" charset="0"/>
            </a:rPr>
            <a:t>view</a:t>
          </a:r>
          <a:endParaRPr lang="pl-PL" sz="1400" b="0" kern="1200" dirty="0">
            <a:latin typeface="Arial Rounded MT Bold" panose="020F0704030504030204" pitchFamily="34" charset="0"/>
          </a:endParaRPr>
        </a:p>
      </dsp:txBody>
      <dsp:txXfrm>
        <a:off x="431316" y="4383481"/>
        <a:ext cx="1773199" cy="1680528"/>
      </dsp:txXfrm>
    </dsp:sp>
    <dsp:sp modelId="{AEE4B8E0-80CA-495D-A8FD-9493314909D7}">
      <dsp:nvSpPr>
        <dsp:cNvPr id="0" name=""/>
        <dsp:cNvSpPr/>
      </dsp:nvSpPr>
      <dsp:spPr>
        <a:xfrm rot="16265304">
          <a:off x="954394" y="2960000"/>
          <a:ext cx="799998" cy="68736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900" kern="1200"/>
        </a:p>
      </dsp:txBody>
      <dsp:txXfrm>
        <a:off x="1055540" y="3200559"/>
        <a:ext cx="593789" cy="412417"/>
      </dsp:txXfrm>
    </dsp:sp>
    <dsp:sp modelId="{73D9B933-B1BF-4EC5-9295-6E69C13ECE76}">
      <dsp:nvSpPr>
        <dsp:cNvPr id="0" name=""/>
        <dsp:cNvSpPr/>
      </dsp:nvSpPr>
      <dsp:spPr>
        <a:xfrm>
          <a:off x="137890" y="150031"/>
          <a:ext cx="2507683" cy="2376626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kern="1200" dirty="0">
              <a:latin typeface="Arial Rounded MT Bold" panose="020F0704030504030204" pitchFamily="34" charset="0"/>
            </a:rPr>
            <a:t>SENSOR</a:t>
          </a:r>
          <a:endParaRPr lang="pl-PL" sz="1400" b="1" kern="1200" dirty="0">
            <a:latin typeface="Arial Rounded MT Bold" panose="020F0704030504030204" pitchFamily="34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latin typeface="Arial Rounded MT Bold" panose="020F0704030504030204" pitchFamily="34" charset="0"/>
            </a:rPr>
            <a:t>Get </a:t>
          </a:r>
          <a:r>
            <a:rPr lang="pl-PL" sz="1600" kern="1200" dirty="0" err="1">
              <a:latin typeface="Arial Rounded MT Bold" panose="020F0704030504030204" pitchFamily="34" charset="0"/>
            </a:rPr>
            <a:t>inertial</a:t>
          </a:r>
          <a:r>
            <a:rPr lang="pl-PL" sz="1600" kern="1200" dirty="0">
              <a:latin typeface="Arial Rounded MT Bold" panose="020F0704030504030204" pitchFamily="34" charset="0"/>
            </a:rPr>
            <a:t> data</a:t>
          </a:r>
        </a:p>
      </dsp:txBody>
      <dsp:txXfrm>
        <a:off x="505132" y="498080"/>
        <a:ext cx="1773199" cy="1680528"/>
      </dsp:txXfrm>
    </dsp:sp>
    <dsp:sp modelId="{08DFA2CE-A377-4D6A-A169-25FAF47D35E7}">
      <dsp:nvSpPr>
        <dsp:cNvPr id="0" name=""/>
        <dsp:cNvSpPr/>
      </dsp:nvSpPr>
      <dsp:spPr>
        <a:xfrm rot="21599997">
          <a:off x="4070920" y="994658"/>
          <a:ext cx="3433788" cy="68736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900" kern="1200"/>
        </a:p>
      </dsp:txBody>
      <dsp:txXfrm>
        <a:off x="4070920" y="1132131"/>
        <a:ext cx="3227579" cy="412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CC2C4D-D91B-26DF-5C04-2D3403A7B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E4E8284-4B7F-4197-5867-801613B55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155922-A201-AA73-EBD3-743DDF86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4DF-18DB-4974-A94A-7B32E4AE1FC9}" type="datetimeFigureOut">
              <a:rPr lang="pl-PL" smtClean="0"/>
              <a:t>23.02.2023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2B0117D-7FA0-A419-D030-4EF1DAA2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B091EF5-D63B-6238-3A5A-166F4EC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D287-73C4-42F4-88CB-AB6E2074E4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522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06D074-065A-0741-B1C0-5649B0C7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CD9099E-AFA4-5E42-CBBA-35F23C1CA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FCF95EB-1D44-4D90-988C-F5F43E78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4DF-18DB-4974-A94A-7B32E4AE1FC9}" type="datetimeFigureOut">
              <a:rPr lang="pl-PL" smtClean="0"/>
              <a:t>23.02.2023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B93CCB5-7704-DBC9-6C45-98B0CA6D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FBF75BC-F706-2D92-0DD6-87267384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D287-73C4-42F4-88CB-AB6E2074E4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674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D2600D7-5C16-ED04-66B9-337EE6C66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3FCF380-0CDE-7A9F-F658-1251C0339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2B8431-D1D5-2E84-57D4-3F60BE20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4DF-18DB-4974-A94A-7B32E4AE1FC9}" type="datetimeFigureOut">
              <a:rPr lang="pl-PL" smtClean="0"/>
              <a:t>23.02.2023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465C61-B5DA-7CD5-46F8-483C16F9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36AF79D-C1CA-B5F7-5091-519CDCDE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D287-73C4-42F4-88CB-AB6E2074E4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751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3D110B-4B8A-BF74-8563-A2AD83F7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42C476-CEA0-576F-DCF1-784084BE1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0681958-AB03-0346-49B8-5ED9B1F6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4DF-18DB-4974-A94A-7B32E4AE1FC9}" type="datetimeFigureOut">
              <a:rPr lang="pl-PL" smtClean="0"/>
              <a:t>23.02.2023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489C47-3F2D-5B5A-3D4C-B85F68C8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BE7F88B-C678-E66F-7936-C66D662B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D287-73C4-42F4-88CB-AB6E2074E4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936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1AEF0C-73E9-15D7-BE71-595C5610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805BC2-FBEC-052C-53A6-009BB7556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24A649C-15B5-E5E9-70F8-1D7E9D9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4DF-18DB-4974-A94A-7B32E4AE1FC9}" type="datetimeFigureOut">
              <a:rPr lang="pl-PL" smtClean="0"/>
              <a:t>23.02.2023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C9C644D-58B1-A038-5C48-9398CED7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6AE5FB6-9580-6326-7A3E-3FE47B96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D287-73C4-42F4-88CB-AB6E2074E4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812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CE5F72-7A86-E3BE-7CCE-35C861EA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866995-1C03-B90A-3464-3CC088E19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3DFC5B9-0A79-9415-E45E-2E8D47479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D7BC23F-09A7-385A-FDF2-585C8795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4DF-18DB-4974-A94A-7B32E4AE1FC9}" type="datetimeFigureOut">
              <a:rPr lang="pl-PL" smtClean="0"/>
              <a:t>23.02.2023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4A7F592-5F97-454C-6980-9B02826A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9F538F6-323A-E147-8E6A-AEADA80F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D287-73C4-42F4-88CB-AB6E2074E4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651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3E4924-EACF-694A-68C2-09D7237D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8D4E6D1-BD1F-2E82-D336-E50171F70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9A9DFF3-D176-4D57-AD8F-69B27D94D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63ABE78-ED1A-8010-F3DF-948B8573A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A38536E-5CB7-6936-7100-0389539DA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5207A89-3D5C-AFD5-EABA-F5365188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4DF-18DB-4974-A94A-7B32E4AE1FC9}" type="datetimeFigureOut">
              <a:rPr lang="pl-PL" smtClean="0"/>
              <a:t>23.02.2023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221BE6E-C50B-990B-FF03-EA2A64E1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9C0CEFB-3CD9-1E63-2ADC-6E581DA8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D287-73C4-42F4-88CB-AB6E2074E4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372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5F95EE-DFB8-94CE-9C1C-3D260754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4F19350-1E75-F44C-0DF4-E55DCE55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4DF-18DB-4974-A94A-7B32E4AE1FC9}" type="datetimeFigureOut">
              <a:rPr lang="pl-PL" smtClean="0"/>
              <a:t>23.02.2023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9539732-4DCA-0619-6AFA-EF03D261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321B4C1-17F3-DBD4-78ED-289602F9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D287-73C4-42F4-88CB-AB6E2074E4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218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363108B-36D9-3BF6-63A3-A6CDA4B9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4DF-18DB-4974-A94A-7B32E4AE1FC9}" type="datetimeFigureOut">
              <a:rPr lang="pl-PL" smtClean="0"/>
              <a:t>23.02.2023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962D28F-5A06-73BB-34EE-9D636E5B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8866C84-2D2A-F542-F797-BE17BB37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D287-73C4-42F4-88CB-AB6E2074E4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223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FFB2A4-1FC8-1AE0-C6EA-821D444DF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44B820-5C5F-4E7F-9B41-D81964691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80F59D8-F1AE-F8EA-BD87-C5994B768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2D751A3-795F-4D14-EBB9-39FB8DD6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4DF-18DB-4974-A94A-7B32E4AE1FC9}" type="datetimeFigureOut">
              <a:rPr lang="pl-PL" smtClean="0"/>
              <a:t>23.02.2023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089B0BC-58B0-1583-1CD4-479A6DCE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1B9D33A-E68A-B58E-8316-AD033577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D287-73C4-42F4-88CB-AB6E2074E4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64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B6187B-43F3-62FB-2C51-4AE32585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35CE663-D178-6C09-25C2-0D25CB620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45DF891-0329-37E7-5A66-DBD9652B1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FF7BC02-B251-39DD-E9F3-2AB1C6DC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04DF-18DB-4974-A94A-7B32E4AE1FC9}" type="datetimeFigureOut">
              <a:rPr lang="pl-PL" smtClean="0"/>
              <a:t>23.02.2023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9F0EA1A-9C94-B256-BA94-B564B26D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5C02244-8AA0-37DC-990E-56D9B662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D287-73C4-42F4-88CB-AB6E2074E4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516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E26573B-0467-93BF-E148-C85BD594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66800C4-80C9-4C57-7677-787286B3B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1BE972-2604-4731-D34E-62BCD1C21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904DF-18DB-4974-A94A-7B32E4AE1FC9}" type="datetimeFigureOut">
              <a:rPr lang="pl-PL" smtClean="0"/>
              <a:t>23.02.2023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6BD4CC-46A8-8854-091F-33263692D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80CE4B-C2D7-C087-6390-40FA253D7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D287-73C4-42F4-88CB-AB6E2074E4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66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7EC4A90-10B2-4BBB-539D-4BE611FB2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2704233"/>
              </p:ext>
            </p:extLst>
          </p:nvPr>
        </p:nvGraphicFramePr>
        <p:xfrm>
          <a:off x="241540" y="125987"/>
          <a:ext cx="11749355" cy="6359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Kształt litery L 18">
            <a:extLst>
              <a:ext uri="{FF2B5EF4-FFF2-40B4-BE49-F238E27FC236}">
                <a16:creationId xmlns:a16="http://schemas.microsoft.com/office/drawing/2014/main" id="{5FA623D7-A502-5A46-2BEC-62E2D617DE17}"/>
              </a:ext>
            </a:extLst>
          </p:cNvPr>
          <p:cNvSpPr/>
          <p:nvPr/>
        </p:nvSpPr>
        <p:spPr>
          <a:xfrm rot="10800000">
            <a:off x="201101" y="175905"/>
            <a:ext cx="11749357" cy="6406078"/>
          </a:xfrm>
          <a:prstGeom prst="corner">
            <a:avLst>
              <a:gd name="adj1" fmla="val 44392"/>
              <a:gd name="adj2" fmla="val 5007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D9B76685-42AF-04D0-8672-8122E15899CF}"/>
              </a:ext>
            </a:extLst>
          </p:cNvPr>
          <p:cNvSpPr txBox="1"/>
          <p:nvPr/>
        </p:nvSpPr>
        <p:spPr>
          <a:xfrm>
            <a:off x="4981794" y="545388"/>
            <a:ext cx="2369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Arial Rounded MT Bold" panose="020F0704030504030204" pitchFamily="34" charset="0"/>
              </a:rPr>
              <a:t>OFF       LINE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B0CC8EA2-B6A6-760C-F75D-1F0B94E4B0C5}"/>
              </a:ext>
            </a:extLst>
          </p:cNvPr>
          <p:cNvSpPr txBox="1"/>
          <p:nvPr/>
        </p:nvSpPr>
        <p:spPr>
          <a:xfrm>
            <a:off x="919932" y="4428839"/>
            <a:ext cx="139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OPTIONAL</a:t>
            </a:r>
          </a:p>
        </p:txBody>
      </p:sp>
      <p:pic>
        <p:nvPicPr>
          <p:cNvPr id="24" name="Obraz 23">
            <a:extLst>
              <a:ext uri="{FF2B5EF4-FFF2-40B4-BE49-F238E27FC236}">
                <a16:creationId xmlns:a16="http://schemas.microsoft.com/office/drawing/2014/main" id="{6A83D073-4C94-2310-1268-F74C3238E3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775" y="1558459"/>
            <a:ext cx="3984007" cy="3640969"/>
          </a:xfrm>
          <a:prstGeom prst="rect">
            <a:avLst/>
          </a:prstGeom>
        </p:spPr>
      </p:pic>
      <p:pic>
        <p:nvPicPr>
          <p:cNvPr id="26" name="Obraz 25">
            <a:extLst>
              <a:ext uri="{FF2B5EF4-FFF2-40B4-BE49-F238E27FC236}">
                <a16:creationId xmlns:a16="http://schemas.microsoft.com/office/drawing/2014/main" id="{C96FB23D-B198-1E05-1AE9-8712A8BE3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551" y="175904"/>
            <a:ext cx="736898" cy="73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6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98A97C4-0322-AC38-720C-6EA50BFF4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9" y="1112306"/>
            <a:ext cx="4644617" cy="4368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BC37D9A-EFD9-9EB3-C3EF-108C97ECB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086" y="1112306"/>
            <a:ext cx="4917250" cy="43898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4EF552BA-6608-3D1A-C31E-C8C8FE0C1462}"/>
              </a:ext>
            </a:extLst>
          </p:cNvPr>
          <p:cNvSpPr txBox="1"/>
          <p:nvPr/>
        </p:nvSpPr>
        <p:spPr>
          <a:xfrm>
            <a:off x="1058447" y="5745694"/>
            <a:ext cx="428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err="1"/>
              <a:t>Totally</a:t>
            </a:r>
            <a:r>
              <a:rPr lang="pl-PL" b="1" dirty="0"/>
              <a:t> offline </a:t>
            </a:r>
            <a:r>
              <a:rPr lang="pl-PL" b="1" dirty="0" err="1"/>
              <a:t>path</a:t>
            </a:r>
            <a:r>
              <a:rPr lang="pl-PL" b="1" dirty="0"/>
              <a:t> </a:t>
            </a:r>
            <a:r>
              <a:rPr lang="pl-PL" b="1" dirty="0" err="1"/>
              <a:t>compared</a:t>
            </a:r>
            <a:r>
              <a:rPr lang="pl-PL" b="1" dirty="0"/>
              <a:t> with GPS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6BDC41-D0AE-66B5-F7C3-1918C7304ABE}"/>
              </a:ext>
            </a:extLst>
          </p:cNvPr>
          <p:cNvSpPr txBox="1"/>
          <p:nvPr/>
        </p:nvSpPr>
        <p:spPr>
          <a:xfrm>
            <a:off x="6918966" y="5737569"/>
            <a:ext cx="4421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err="1"/>
              <a:t>Hybrid</a:t>
            </a:r>
            <a:r>
              <a:rPr lang="pl-PL" b="1" dirty="0"/>
              <a:t> </a:t>
            </a:r>
            <a:r>
              <a:rPr lang="pl-PL" b="1" dirty="0" err="1"/>
              <a:t>path</a:t>
            </a:r>
            <a:r>
              <a:rPr lang="pl-PL" b="1" dirty="0"/>
              <a:t> with GPS </a:t>
            </a:r>
            <a:r>
              <a:rPr lang="pl-PL" b="1" dirty="0" err="1"/>
              <a:t>check</a:t>
            </a:r>
            <a:r>
              <a:rPr lang="pl-PL" b="1" dirty="0"/>
              <a:t> with 15 s </a:t>
            </a:r>
            <a:r>
              <a:rPr lang="pl-PL" b="1" dirty="0" err="1"/>
              <a:t>time</a:t>
            </a:r>
            <a:r>
              <a:rPr lang="pl-PL" b="1" dirty="0"/>
              <a:t> </a:t>
            </a:r>
            <a:r>
              <a:rPr lang="pl-PL" b="1" dirty="0" err="1"/>
              <a:t>interval</a:t>
            </a:r>
            <a:endParaRPr lang="pl-PL" b="1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A70D22B-B34E-344A-D12B-6F31B1AE02C2}"/>
              </a:ext>
            </a:extLst>
          </p:cNvPr>
          <p:cNvSpPr txBox="1"/>
          <p:nvPr/>
        </p:nvSpPr>
        <p:spPr>
          <a:xfrm>
            <a:off x="1587260" y="302725"/>
            <a:ext cx="901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latin typeface="Arial Black" panose="020B0A04020102020204" pitchFamily="34" charset="0"/>
              </a:rPr>
              <a:t>Tests</a:t>
            </a:r>
            <a:r>
              <a:rPr lang="pl-PL" sz="2800" b="1" dirty="0">
                <a:latin typeface="Arial Black" panose="020B0A04020102020204" pitchFamily="34" charset="0"/>
              </a:rPr>
              <a:t> </a:t>
            </a:r>
            <a:r>
              <a:rPr lang="pl-PL" sz="2800" b="1" dirty="0" err="1">
                <a:latin typeface="Arial Black" panose="020B0A04020102020204" pitchFamily="34" charset="0"/>
              </a:rPr>
              <a:t>results</a:t>
            </a:r>
            <a:endParaRPr lang="pl-PL" sz="2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54914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48</Words>
  <Application>Microsoft Office PowerPoint</Application>
  <PresentationFormat>Panoramiczny</PresentationFormat>
  <Paragraphs>14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8" baseType="lpstr">
      <vt:lpstr>Arial</vt:lpstr>
      <vt:lpstr>Arial Black</vt:lpstr>
      <vt:lpstr>Arial Rounded MT Bold</vt:lpstr>
      <vt:lpstr>Calibri</vt:lpstr>
      <vt:lpstr>Calibri Light</vt:lpstr>
      <vt:lpstr>Motyw pakietu Office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Targowski Piotr</dc:creator>
  <cp:lastModifiedBy>Bartłomiej Szykuła</cp:lastModifiedBy>
  <cp:revision>5</cp:revision>
  <dcterms:created xsi:type="dcterms:W3CDTF">2023-02-22T08:54:23Z</dcterms:created>
  <dcterms:modified xsi:type="dcterms:W3CDTF">2023-02-23T17:40:40Z</dcterms:modified>
</cp:coreProperties>
</file>