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7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>
        <p:scale>
          <a:sx n="103" d="100"/>
          <a:sy n="103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8387F-6015-447D-A235-526A7447277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FFD8DD-271C-4ABA-BC15-D0755A79EAFE}">
      <dgm:prSet/>
      <dgm:spPr/>
      <dgm:t>
        <a:bodyPr/>
        <a:lstStyle/>
        <a:p>
          <a:r>
            <a:rPr lang="pl-PL" dirty="0"/>
            <a:t>Wersja mobilna, działająca nie tylko w przeglądarce, lecz blokująca również niechciane połączenia i usuwająca automatycznie podejrzane wiadomości SMS.</a:t>
          </a:r>
          <a:endParaRPr lang="en-US" dirty="0"/>
        </a:p>
      </dgm:t>
    </dgm:pt>
    <dgm:pt modelId="{625C671F-8D9D-4438-A734-6025F6A2CA77}" type="parTrans" cxnId="{116797DE-D9A1-4E55-A0F6-3DF29D5903EA}">
      <dgm:prSet/>
      <dgm:spPr/>
      <dgm:t>
        <a:bodyPr/>
        <a:lstStyle/>
        <a:p>
          <a:endParaRPr lang="en-US"/>
        </a:p>
      </dgm:t>
    </dgm:pt>
    <dgm:pt modelId="{A1BDFCD1-5028-4261-8D41-0B83B0794ABF}" type="sibTrans" cxnId="{116797DE-D9A1-4E55-A0F6-3DF29D5903E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E8FFDBF-7E1E-49D6-B1C8-25AF7B23ECB3}">
      <dgm:prSet/>
      <dgm:spPr/>
      <dgm:t>
        <a:bodyPr/>
        <a:lstStyle/>
        <a:p>
          <a:r>
            <a:rPr lang="pl-PL" dirty="0"/>
            <a:t>Rozszerzenie działania algorytmu na filtrowanie podejrzanych wiadomości (e-mail, komunikatory sieciowe itp.)</a:t>
          </a:r>
          <a:endParaRPr lang="en-US" dirty="0"/>
        </a:p>
      </dgm:t>
    </dgm:pt>
    <dgm:pt modelId="{866CEF9D-EEA5-4A38-926C-9FAFF7252DE6}" type="parTrans" cxnId="{8469081D-FB78-475B-83C5-5DFBE377DB88}">
      <dgm:prSet/>
      <dgm:spPr/>
      <dgm:t>
        <a:bodyPr/>
        <a:lstStyle/>
        <a:p>
          <a:endParaRPr lang="en-US"/>
        </a:p>
      </dgm:t>
    </dgm:pt>
    <dgm:pt modelId="{B7E79178-BC33-4A29-B2AE-FB8ADF2F94B0}" type="sibTrans" cxnId="{8469081D-FB78-475B-83C5-5DFBE377DB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EA61EB0-317C-4550-86B5-4766DBBF6C0E}" type="pres">
      <dgm:prSet presAssocID="{F188387F-6015-447D-A235-526A74472779}" presName="Name0" presStyleCnt="0">
        <dgm:presLayoutVars>
          <dgm:animLvl val="lvl"/>
          <dgm:resizeHandles val="exact"/>
        </dgm:presLayoutVars>
      </dgm:prSet>
      <dgm:spPr/>
    </dgm:pt>
    <dgm:pt modelId="{165C5F3F-CC20-4FF6-9386-3074100CABAD}" type="pres">
      <dgm:prSet presAssocID="{18FFD8DD-271C-4ABA-BC15-D0755A79EAFE}" presName="compositeNode" presStyleCnt="0">
        <dgm:presLayoutVars>
          <dgm:bulletEnabled val="1"/>
        </dgm:presLayoutVars>
      </dgm:prSet>
      <dgm:spPr/>
    </dgm:pt>
    <dgm:pt modelId="{772F5A26-BD8A-4BAC-A21D-7D75E7A3262F}" type="pres">
      <dgm:prSet presAssocID="{18FFD8DD-271C-4ABA-BC15-D0755A79EAFE}" presName="bgRect" presStyleLbl="bgAccFollowNode1" presStyleIdx="0" presStyleCnt="2"/>
      <dgm:spPr/>
    </dgm:pt>
    <dgm:pt modelId="{3FAE138C-FE14-4EF4-B373-D972B2AE9191}" type="pres">
      <dgm:prSet presAssocID="{A1BDFCD1-5028-4261-8D41-0B83B0794ABF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2D4FB3E-9ECC-4D0F-9CDE-937F9DCF7926}" type="pres">
      <dgm:prSet presAssocID="{18FFD8DD-271C-4ABA-BC15-D0755A79EAFE}" presName="bottomLine" presStyleLbl="alignNode1" presStyleIdx="1" presStyleCnt="4">
        <dgm:presLayoutVars/>
      </dgm:prSet>
      <dgm:spPr/>
    </dgm:pt>
    <dgm:pt modelId="{703F972F-EB8F-41D4-A99E-6CE8D24332E2}" type="pres">
      <dgm:prSet presAssocID="{18FFD8DD-271C-4ABA-BC15-D0755A79EAFE}" presName="nodeText" presStyleLbl="bgAccFollowNode1" presStyleIdx="0" presStyleCnt="2">
        <dgm:presLayoutVars>
          <dgm:bulletEnabled val="1"/>
        </dgm:presLayoutVars>
      </dgm:prSet>
      <dgm:spPr/>
    </dgm:pt>
    <dgm:pt modelId="{21998A87-F712-49EC-9135-86C9A4E22F2B}" type="pres">
      <dgm:prSet presAssocID="{A1BDFCD1-5028-4261-8D41-0B83B0794ABF}" presName="sibTrans" presStyleCnt="0"/>
      <dgm:spPr/>
    </dgm:pt>
    <dgm:pt modelId="{1FA15A92-6113-4939-989D-0F596D09937D}" type="pres">
      <dgm:prSet presAssocID="{BE8FFDBF-7E1E-49D6-B1C8-25AF7B23ECB3}" presName="compositeNode" presStyleCnt="0">
        <dgm:presLayoutVars>
          <dgm:bulletEnabled val="1"/>
        </dgm:presLayoutVars>
      </dgm:prSet>
      <dgm:spPr/>
    </dgm:pt>
    <dgm:pt modelId="{0D0A6630-302D-4C6E-8729-1E6A15D6E28A}" type="pres">
      <dgm:prSet presAssocID="{BE8FFDBF-7E1E-49D6-B1C8-25AF7B23ECB3}" presName="bgRect" presStyleLbl="bgAccFollowNode1" presStyleIdx="1" presStyleCnt="2"/>
      <dgm:spPr/>
    </dgm:pt>
    <dgm:pt modelId="{C90C8D01-03DA-495D-BB1F-51FAC4C847ED}" type="pres">
      <dgm:prSet presAssocID="{B7E79178-BC33-4A29-B2AE-FB8ADF2F94B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39DC87E6-B9FC-461C-9DA5-BCE92D7F2F06}" type="pres">
      <dgm:prSet presAssocID="{BE8FFDBF-7E1E-49D6-B1C8-25AF7B23ECB3}" presName="bottomLine" presStyleLbl="alignNode1" presStyleIdx="3" presStyleCnt="4">
        <dgm:presLayoutVars/>
      </dgm:prSet>
      <dgm:spPr/>
    </dgm:pt>
    <dgm:pt modelId="{10737185-E8AB-4651-9AF7-C903EFACA436}" type="pres">
      <dgm:prSet presAssocID="{BE8FFDBF-7E1E-49D6-B1C8-25AF7B23ECB3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BBA2B009-567B-4DA8-BB4B-9E72F91ECB97}" type="presOf" srcId="{F188387F-6015-447D-A235-526A74472779}" destId="{3EA61EB0-317C-4550-86B5-4766DBBF6C0E}" srcOrd="0" destOrd="0" presId="urn:microsoft.com/office/officeart/2016/7/layout/BasicLinearProcessNumbered"/>
    <dgm:cxn modelId="{0966750F-DE7C-4E4E-86B6-E4236106D0AA}" type="presOf" srcId="{BE8FFDBF-7E1E-49D6-B1C8-25AF7B23ECB3}" destId="{10737185-E8AB-4651-9AF7-C903EFACA436}" srcOrd="1" destOrd="0" presId="urn:microsoft.com/office/officeart/2016/7/layout/BasicLinearProcessNumbered"/>
    <dgm:cxn modelId="{8469081D-FB78-475B-83C5-5DFBE377DB88}" srcId="{F188387F-6015-447D-A235-526A74472779}" destId="{BE8FFDBF-7E1E-49D6-B1C8-25AF7B23ECB3}" srcOrd="1" destOrd="0" parTransId="{866CEF9D-EEA5-4A38-926C-9FAFF7252DE6}" sibTransId="{B7E79178-BC33-4A29-B2AE-FB8ADF2F94B0}"/>
    <dgm:cxn modelId="{38E5FF58-C343-482B-AD70-A41E003394DE}" type="presOf" srcId="{B7E79178-BC33-4A29-B2AE-FB8ADF2F94B0}" destId="{C90C8D01-03DA-495D-BB1F-51FAC4C847ED}" srcOrd="0" destOrd="0" presId="urn:microsoft.com/office/officeart/2016/7/layout/BasicLinearProcessNumbered"/>
    <dgm:cxn modelId="{C7C918A0-00EE-4C91-BD92-4E5CAA61E459}" type="presOf" srcId="{BE8FFDBF-7E1E-49D6-B1C8-25AF7B23ECB3}" destId="{0D0A6630-302D-4C6E-8729-1E6A15D6E28A}" srcOrd="0" destOrd="0" presId="urn:microsoft.com/office/officeart/2016/7/layout/BasicLinearProcessNumbered"/>
    <dgm:cxn modelId="{8700FBB5-1915-4BEC-8CC7-8188B7388F42}" type="presOf" srcId="{18FFD8DD-271C-4ABA-BC15-D0755A79EAFE}" destId="{703F972F-EB8F-41D4-A99E-6CE8D24332E2}" srcOrd="1" destOrd="0" presId="urn:microsoft.com/office/officeart/2016/7/layout/BasicLinearProcessNumbered"/>
    <dgm:cxn modelId="{13C9B4D8-A03C-4EC2-A70C-4FCBAC357BFB}" type="presOf" srcId="{18FFD8DD-271C-4ABA-BC15-D0755A79EAFE}" destId="{772F5A26-BD8A-4BAC-A21D-7D75E7A3262F}" srcOrd="0" destOrd="0" presId="urn:microsoft.com/office/officeart/2016/7/layout/BasicLinearProcessNumbered"/>
    <dgm:cxn modelId="{116797DE-D9A1-4E55-A0F6-3DF29D5903EA}" srcId="{F188387F-6015-447D-A235-526A74472779}" destId="{18FFD8DD-271C-4ABA-BC15-D0755A79EAFE}" srcOrd="0" destOrd="0" parTransId="{625C671F-8D9D-4438-A734-6025F6A2CA77}" sibTransId="{A1BDFCD1-5028-4261-8D41-0B83B0794ABF}"/>
    <dgm:cxn modelId="{F6E768EE-63CA-4545-BB80-168BDD671C04}" type="presOf" srcId="{A1BDFCD1-5028-4261-8D41-0B83B0794ABF}" destId="{3FAE138C-FE14-4EF4-B373-D972B2AE9191}" srcOrd="0" destOrd="0" presId="urn:microsoft.com/office/officeart/2016/7/layout/BasicLinearProcessNumbered"/>
    <dgm:cxn modelId="{67A38C68-6906-49F3-95FC-9738D4F5BDEA}" type="presParOf" srcId="{3EA61EB0-317C-4550-86B5-4766DBBF6C0E}" destId="{165C5F3F-CC20-4FF6-9386-3074100CABAD}" srcOrd="0" destOrd="0" presId="urn:microsoft.com/office/officeart/2016/7/layout/BasicLinearProcessNumbered"/>
    <dgm:cxn modelId="{D8660366-3A16-4F8A-A567-649242CF301E}" type="presParOf" srcId="{165C5F3F-CC20-4FF6-9386-3074100CABAD}" destId="{772F5A26-BD8A-4BAC-A21D-7D75E7A3262F}" srcOrd="0" destOrd="0" presId="urn:microsoft.com/office/officeart/2016/7/layout/BasicLinearProcessNumbered"/>
    <dgm:cxn modelId="{13DC3BE7-3C39-4953-B297-9477974B1E1B}" type="presParOf" srcId="{165C5F3F-CC20-4FF6-9386-3074100CABAD}" destId="{3FAE138C-FE14-4EF4-B373-D972B2AE9191}" srcOrd="1" destOrd="0" presId="urn:microsoft.com/office/officeart/2016/7/layout/BasicLinearProcessNumbered"/>
    <dgm:cxn modelId="{BF0F060E-2024-404C-A4B4-BFC2859FED45}" type="presParOf" srcId="{165C5F3F-CC20-4FF6-9386-3074100CABAD}" destId="{C2D4FB3E-9ECC-4D0F-9CDE-937F9DCF7926}" srcOrd="2" destOrd="0" presId="urn:microsoft.com/office/officeart/2016/7/layout/BasicLinearProcessNumbered"/>
    <dgm:cxn modelId="{7A6D59A1-0B30-4E6B-9794-5712F939E100}" type="presParOf" srcId="{165C5F3F-CC20-4FF6-9386-3074100CABAD}" destId="{703F972F-EB8F-41D4-A99E-6CE8D24332E2}" srcOrd="3" destOrd="0" presId="urn:microsoft.com/office/officeart/2016/7/layout/BasicLinearProcessNumbered"/>
    <dgm:cxn modelId="{E51BD8C8-E16F-4518-83CD-845FA1822FC3}" type="presParOf" srcId="{3EA61EB0-317C-4550-86B5-4766DBBF6C0E}" destId="{21998A87-F712-49EC-9135-86C9A4E22F2B}" srcOrd="1" destOrd="0" presId="urn:microsoft.com/office/officeart/2016/7/layout/BasicLinearProcessNumbered"/>
    <dgm:cxn modelId="{FD5109F4-B77D-45C1-97C4-A8A934DF93C6}" type="presParOf" srcId="{3EA61EB0-317C-4550-86B5-4766DBBF6C0E}" destId="{1FA15A92-6113-4939-989D-0F596D09937D}" srcOrd="2" destOrd="0" presId="urn:microsoft.com/office/officeart/2016/7/layout/BasicLinearProcessNumbered"/>
    <dgm:cxn modelId="{5B95D327-A5B0-41C8-A8DE-7ED45119C72B}" type="presParOf" srcId="{1FA15A92-6113-4939-989D-0F596D09937D}" destId="{0D0A6630-302D-4C6E-8729-1E6A15D6E28A}" srcOrd="0" destOrd="0" presId="urn:microsoft.com/office/officeart/2016/7/layout/BasicLinearProcessNumbered"/>
    <dgm:cxn modelId="{EF2AB975-B71B-46D3-9842-79BC2910D22C}" type="presParOf" srcId="{1FA15A92-6113-4939-989D-0F596D09937D}" destId="{C90C8D01-03DA-495D-BB1F-51FAC4C847ED}" srcOrd="1" destOrd="0" presId="urn:microsoft.com/office/officeart/2016/7/layout/BasicLinearProcessNumbered"/>
    <dgm:cxn modelId="{DA853EEF-2DC7-4602-9CE6-DAFAFFAC72F3}" type="presParOf" srcId="{1FA15A92-6113-4939-989D-0F596D09937D}" destId="{39DC87E6-B9FC-461C-9DA5-BCE92D7F2F06}" srcOrd="2" destOrd="0" presId="urn:microsoft.com/office/officeart/2016/7/layout/BasicLinearProcessNumbered"/>
    <dgm:cxn modelId="{CE1491D3-4ED2-4149-812D-4241A25B93A4}" type="presParOf" srcId="{1FA15A92-6113-4939-989D-0F596D09937D}" destId="{10737185-E8AB-4651-9AF7-C903EFACA43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F5A26-BD8A-4BAC-A21D-7D75E7A3262F}">
      <dsp:nvSpPr>
        <dsp:cNvPr id="0" name=""/>
        <dsp:cNvSpPr/>
      </dsp:nvSpPr>
      <dsp:spPr>
        <a:xfrm>
          <a:off x="770" y="256637"/>
          <a:ext cx="3003695" cy="42051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180" tIns="330200" rIns="23418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Wersja mobilna, działająca nie tylko w przeglądarce, lecz blokująca również niechciane połączenia i usuwająca automatycznie podejrzane wiadomości SMS.</a:t>
          </a:r>
          <a:endParaRPr lang="en-US" sz="1700" kern="1200" dirty="0"/>
        </a:p>
      </dsp:txBody>
      <dsp:txXfrm>
        <a:off x="770" y="1854603"/>
        <a:ext cx="3003695" cy="2523103"/>
      </dsp:txXfrm>
    </dsp:sp>
    <dsp:sp modelId="{3FAE138C-FE14-4EF4-B373-D972B2AE9191}">
      <dsp:nvSpPr>
        <dsp:cNvPr id="0" name=""/>
        <dsp:cNvSpPr/>
      </dsp:nvSpPr>
      <dsp:spPr>
        <a:xfrm>
          <a:off x="871841" y="677154"/>
          <a:ext cx="1261551" cy="12615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55" tIns="12700" rIns="983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56591" y="861904"/>
        <a:ext cx="892051" cy="892051"/>
      </dsp:txXfrm>
    </dsp:sp>
    <dsp:sp modelId="{C2D4FB3E-9ECC-4D0F-9CDE-937F9DCF7926}">
      <dsp:nvSpPr>
        <dsp:cNvPr id="0" name=""/>
        <dsp:cNvSpPr/>
      </dsp:nvSpPr>
      <dsp:spPr>
        <a:xfrm>
          <a:off x="770" y="4461738"/>
          <a:ext cx="3003695" cy="72"/>
        </a:xfrm>
        <a:prstGeom prst="rect">
          <a:avLst/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 w="15875" cap="rnd" cmpd="sng" algn="ctr">
          <a:solidFill>
            <a:schemeClr val="accent5">
              <a:hueOff val="534349"/>
              <a:satOff val="-6292"/>
              <a:lumOff val="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A6630-302D-4C6E-8729-1E6A15D6E28A}">
      <dsp:nvSpPr>
        <dsp:cNvPr id="0" name=""/>
        <dsp:cNvSpPr/>
      </dsp:nvSpPr>
      <dsp:spPr>
        <a:xfrm>
          <a:off x="3304834" y="256637"/>
          <a:ext cx="3003695" cy="4205173"/>
        </a:xfrm>
        <a:prstGeom prst="rect">
          <a:avLst/>
        </a:prstGeom>
        <a:solidFill>
          <a:schemeClr val="accent5">
            <a:tint val="40000"/>
            <a:alpha val="90000"/>
            <a:hueOff val="1763242"/>
            <a:satOff val="-5313"/>
            <a:lumOff val="2034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763242"/>
              <a:satOff val="-5313"/>
              <a:lumOff val="2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180" tIns="330200" rIns="23418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Rozszerzenie działania algorytmu na filtrowanie podejrzanych wiadomości (e-mail, komunikatory sieciowe itp.)</a:t>
          </a:r>
          <a:endParaRPr lang="en-US" sz="1700" kern="1200" dirty="0"/>
        </a:p>
      </dsp:txBody>
      <dsp:txXfrm>
        <a:off x="3304834" y="1854603"/>
        <a:ext cx="3003695" cy="2523103"/>
      </dsp:txXfrm>
    </dsp:sp>
    <dsp:sp modelId="{C90C8D01-03DA-495D-BB1F-51FAC4C847ED}">
      <dsp:nvSpPr>
        <dsp:cNvPr id="0" name=""/>
        <dsp:cNvSpPr/>
      </dsp:nvSpPr>
      <dsp:spPr>
        <a:xfrm>
          <a:off x="4175906" y="677154"/>
          <a:ext cx="1261551" cy="1261551"/>
        </a:xfrm>
        <a:prstGeom prst="ellipse">
          <a:avLst/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 w="15875" cap="rnd" cmpd="sng" algn="ctr">
          <a:solidFill>
            <a:schemeClr val="accent5">
              <a:hueOff val="1068698"/>
              <a:satOff val="-12584"/>
              <a:lumOff val="83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55" tIns="12700" rIns="983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60656" y="861904"/>
        <a:ext cx="892051" cy="892051"/>
      </dsp:txXfrm>
    </dsp:sp>
    <dsp:sp modelId="{39DC87E6-B9FC-461C-9DA5-BCE92D7F2F06}">
      <dsp:nvSpPr>
        <dsp:cNvPr id="0" name=""/>
        <dsp:cNvSpPr/>
      </dsp:nvSpPr>
      <dsp:spPr>
        <a:xfrm>
          <a:off x="3304834" y="4461738"/>
          <a:ext cx="3003695" cy="72"/>
        </a:xfrm>
        <a:prstGeom prst="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495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309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1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2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504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21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40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0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79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61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119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25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331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37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34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136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3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589389-1B30-4C09-B8FF-629E219AEA98}" type="datetimeFigureOut">
              <a:rPr lang="pl-PL" smtClean="0"/>
              <a:t>21.06.2022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417B38-B551-4411-9E39-F50227C85F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578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33B74-32CD-0917-A37D-6D22D687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pl-PL" dirty="0"/>
              <a:t>FLOWERS SECURITY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9254CD-39CA-DD04-8431-27A320F9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33B016"/>
                </a:solidFill>
              </a:rPr>
              <a:t>Projekt aplikacji Webowej przeciwdziałającej atakom phishingowym.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CE19FD9-71B9-BFAA-8B42-D564D4041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96" y="1570700"/>
            <a:ext cx="4045139" cy="405527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0346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Phishing: Employee Security Awareness Training Is Crucial – Channel  Futures">
            <a:extLst>
              <a:ext uri="{FF2B5EF4-FFF2-40B4-BE49-F238E27FC236}">
                <a16:creationId xmlns:a16="http://schemas.microsoft.com/office/drawing/2014/main" id="{B52198D2-4B3A-41B5-3AEF-030EDA763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1747B7-CADC-88D2-9BBE-ED5D4D11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796278"/>
            <a:ext cx="4680144" cy="1234784"/>
          </a:xfrm>
        </p:spPr>
        <p:txBody>
          <a:bodyPr>
            <a:normAutofit fontScale="90000"/>
          </a:bodyPr>
          <a:lstStyle/>
          <a:p>
            <a:r>
              <a:rPr lang="pl-PL" sz="4400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33A529-A560-4621-3155-3F3C22E2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97" y="2295331"/>
            <a:ext cx="10353762" cy="342122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pl-PL" b="1" u="sng" dirty="0"/>
              <a:t>Twórcy</a:t>
            </a:r>
            <a:r>
              <a:rPr lang="pl-PL" dirty="0"/>
              <a:t>:</a:t>
            </a:r>
          </a:p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pl-PL" dirty="0"/>
              <a:t>Piotr Targowski</a:t>
            </a:r>
          </a:p>
          <a:p>
            <a:pPr marL="36900" indent="0">
              <a:buNone/>
            </a:pPr>
            <a:r>
              <a:rPr lang="pl-PL" dirty="0"/>
              <a:t>Bartłomiej Szykuła</a:t>
            </a:r>
          </a:p>
          <a:p>
            <a:pPr marL="36900" indent="0">
              <a:buNone/>
            </a:pPr>
            <a:r>
              <a:rPr lang="pl-PL" dirty="0"/>
              <a:t>Filip Szpręgiel</a:t>
            </a:r>
          </a:p>
          <a:p>
            <a:pPr marL="36900" indent="0">
              <a:buNone/>
            </a:pPr>
            <a:r>
              <a:rPr lang="pl-PL" dirty="0"/>
              <a:t>Jakub Walczak</a:t>
            </a:r>
          </a:p>
        </p:txBody>
      </p:sp>
    </p:spTree>
    <p:extLst>
      <p:ext uri="{BB962C8B-B14F-4D97-AF65-F5344CB8AC3E}">
        <p14:creationId xmlns:p14="http://schemas.microsoft.com/office/powerpoint/2010/main" val="60952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6D529C-A534-D72A-C1D2-D00C0399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Komponenty aplikacji: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EC930A-4762-F687-F20B-9BF2008A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Wtyczka informująca o wejściu na podejrzaną stronę,</a:t>
            </a:r>
          </a:p>
          <a:p>
            <a:r>
              <a:rPr lang="pl-PL" dirty="0">
                <a:solidFill>
                  <a:schemeClr val="tx1"/>
                </a:solidFill>
              </a:rPr>
              <a:t>Aplikacja Webowa stworzona w technologii .NET pozwalająca na sprawdzenie autentyczności linku, zgłoszenie podejrzanego adresu, weryfikację autentyczności strony przez społeczność,</a:t>
            </a:r>
          </a:p>
          <a:p>
            <a:r>
              <a:rPr lang="pl-PL" dirty="0">
                <a:solidFill>
                  <a:schemeClr val="tx1"/>
                </a:solidFill>
              </a:rPr>
              <a:t>Baza danych zawierająca tabele ze zgłoszonymi linkami oraz zweryfikowanymi autentycznymi i fałszywymi</a:t>
            </a:r>
          </a:p>
        </p:txBody>
      </p:sp>
    </p:spTree>
    <p:extLst>
      <p:ext uri="{BB962C8B-B14F-4D97-AF65-F5344CB8AC3E}">
        <p14:creationId xmlns:p14="http://schemas.microsoft.com/office/powerpoint/2010/main" val="403043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569921-B401-E856-3735-65DCCA6C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Główne funkcjonalności aplikacji: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AF7D89-EF42-6C46-FFD2-9D770849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Identyfikacja stron potencjalnie niebezpiecznych (płatności, logowania itp.)</a:t>
            </a:r>
          </a:p>
          <a:p>
            <a:r>
              <a:rPr lang="pl-PL" dirty="0">
                <a:solidFill>
                  <a:schemeClr val="tx1"/>
                </a:solidFill>
              </a:rPr>
              <a:t>Sprawdzanie podejrzanych adresów w oparciu o adresy znane</a:t>
            </a:r>
          </a:p>
          <a:p>
            <a:r>
              <a:rPr lang="pl-PL" dirty="0">
                <a:solidFill>
                  <a:schemeClr val="tx1"/>
                </a:solidFill>
              </a:rPr>
              <a:t>System weryfikacji nieznanych adresów oparty na punktowaniu użytkowników sprawdzających zgłoszone strony internetowe</a:t>
            </a:r>
          </a:p>
          <a:p>
            <a:r>
              <a:rPr lang="pl-PL" dirty="0">
                <a:solidFill>
                  <a:schemeClr val="tx1"/>
                </a:solidFill>
              </a:rPr>
              <a:t>Możliwość wygenerowania hasła </a:t>
            </a:r>
            <a:r>
              <a:rPr lang="pl-PL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pl-PL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pl-PL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51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video-1655798576">
            <a:hlinkClick r:id="" action="ppaction://media"/>
            <a:extLst>
              <a:ext uri="{FF2B5EF4-FFF2-40B4-BE49-F238E27FC236}">
                <a16:creationId xmlns:a16="http://schemas.microsoft.com/office/drawing/2014/main" id="{8A1B144E-C203-6551-9B02-290C95FCEF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3059" y="830324"/>
            <a:ext cx="10325879" cy="5808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071000A-32BA-1ECC-1EBE-F4DB313048C5}"/>
              </a:ext>
            </a:extLst>
          </p:cNvPr>
          <p:cNvSpPr txBox="1"/>
          <p:nvPr/>
        </p:nvSpPr>
        <p:spPr>
          <a:xfrm>
            <a:off x="3399452" y="149290"/>
            <a:ext cx="539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PREZENTACJA DZIAŁANIA</a:t>
            </a:r>
          </a:p>
        </p:txBody>
      </p:sp>
    </p:spTree>
    <p:extLst>
      <p:ext uri="{BB962C8B-B14F-4D97-AF65-F5344CB8AC3E}">
        <p14:creationId xmlns:p14="http://schemas.microsoft.com/office/powerpoint/2010/main" val="354195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D3F8457-9638-65C8-5A82-CD3111608A9B}"/>
              </a:ext>
            </a:extLst>
          </p:cNvPr>
          <p:cNvSpPr txBox="1"/>
          <p:nvPr/>
        </p:nvSpPr>
        <p:spPr>
          <a:xfrm>
            <a:off x="904464" y="1399624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STRONA GŁÓWNA</a:t>
            </a:r>
            <a:endParaRPr lang="en-US" sz="4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72FA2FD-0DFE-01DB-ECF4-7DC730B10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17" y="-1"/>
            <a:ext cx="667578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92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2C3C226-DA77-E046-AB3D-A8F2A58C9CB3}"/>
              </a:ext>
            </a:extLst>
          </p:cNvPr>
          <p:cNvSpPr txBox="1"/>
          <p:nvPr/>
        </p:nvSpPr>
        <p:spPr>
          <a:xfrm>
            <a:off x="7822339" y="1489854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GENERATOR HASEŁ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A72F0A8-618F-DBA2-17E1-7286642D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8625" cy="669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29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20B68A5-ED86-F9F0-4FD8-EA2E4BBB871E}"/>
              </a:ext>
            </a:extLst>
          </p:cNvPr>
          <p:cNvSpPr txBox="1"/>
          <p:nvPr/>
        </p:nvSpPr>
        <p:spPr>
          <a:xfrm>
            <a:off x="913795" y="1732449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PANEL LOGOWANIA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8A9E9CB-7A42-021D-68F3-E084A425E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r="1569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31EB6F00-6414-FD8D-BD73-B0CFE5EF686A}"/>
              </a:ext>
            </a:extLst>
          </p:cNvPr>
          <p:cNvSpPr txBox="1"/>
          <p:nvPr/>
        </p:nvSpPr>
        <p:spPr>
          <a:xfrm>
            <a:off x="6341160" y="2427696"/>
            <a:ext cx="5441285" cy="2364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2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WERYFIKACJA ADRESÓW PRZEZ UŻYTKOWNIKÓW</a:t>
            </a:r>
          </a:p>
        </p:txBody>
      </p:sp>
      <p:pic>
        <p:nvPicPr>
          <p:cNvPr id="27" name="Picture 22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B71145F-E8F5-08D4-B6C7-ED6AE60DD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850842" cy="67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7B11F6-C1D3-1D75-FEF0-B8D5FAF6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pl-PL" dirty="0"/>
              <a:t>Planowane rozwinięcia projektu: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12" name="Symbol zastępczy zawartości 2">
            <a:extLst>
              <a:ext uri="{FF2B5EF4-FFF2-40B4-BE49-F238E27FC236}">
                <a16:creationId xmlns:a16="http://schemas.microsoft.com/office/drawing/2014/main" id="{D457C09F-281A-0E4D-4622-1B65787DD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63644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042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Łupek</Template>
  <TotalTime>234</TotalTime>
  <Words>160</Words>
  <Application>Microsoft Office PowerPoint</Application>
  <PresentationFormat>Panoramiczny</PresentationFormat>
  <Paragraphs>29</Paragraphs>
  <Slides>10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Łupek</vt:lpstr>
      <vt:lpstr>FLOWERS SECURITY</vt:lpstr>
      <vt:lpstr>Komponenty aplikacji:</vt:lpstr>
      <vt:lpstr>Główne funkcjonalności aplikacji: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Planowane rozwinięcia projektu: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 SECURITY</dc:title>
  <dc:creator>Walczak Jakub</dc:creator>
  <cp:lastModifiedBy>Walczak Jakub</cp:lastModifiedBy>
  <cp:revision>11</cp:revision>
  <dcterms:created xsi:type="dcterms:W3CDTF">2022-06-21T05:42:06Z</dcterms:created>
  <dcterms:modified xsi:type="dcterms:W3CDTF">2022-06-21T09:36:56Z</dcterms:modified>
</cp:coreProperties>
</file>