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26A149A8-3A8C-4F58-AAB4-2D63BFE17BB5}"/>
    <pc:docChg chg="custSel modSld">
      <pc:chgData name="Mireilla Bikanga Ada" userId="b964f4d4-5927-4a33-a1eb-35030e652755" providerId="ADAL" clId="{26A149A8-3A8C-4F58-AAB4-2D63BFE17BB5}" dt="2023-09-19T16:35:12.003" v="6" actId="27636"/>
      <pc:docMkLst>
        <pc:docMk/>
      </pc:docMkLst>
      <pc:sldChg chg="modSp mod">
        <pc:chgData name="Mireilla Bikanga Ada" userId="b964f4d4-5927-4a33-a1eb-35030e652755" providerId="ADAL" clId="{26A149A8-3A8C-4F58-AAB4-2D63BFE17BB5}" dt="2023-09-19T16:35:12.003" v="6" actId="27636"/>
        <pc:sldMkLst>
          <pc:docMk/>
          <pc:sldMk cId="1803095190" sldId="264"/>
        </pc:sldMkLst>
        <pc:spChg chg="mod">
          <ac:chgData name="Mireilla Bikanga Ada" userId="b964f4d4-5927-4a33-a1eb-35030e652755" providerId="ADAL" clId="{26A149A8-3A8C-4F58-AAB4-2D63BFE17BB5}" dt="2023-09-19T16:35:12.003" v="6" actId="27636"/>
          <ac:spMkLst>
            <pc:docMk/>
            <pc:sldMk cId="180309519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9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3D1-54D3-445B-8811-11DEE591747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3AAF-8B59-4718-87FC-04D973535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ProgSD Team Project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Mireilla Bikanga Ada</a:t>
            </a:r>
          </a:p>
          <a:p>
            <a:r>
              <a:rPr lang="en-GB" dirty="0"/>
              <a:t>Dr Kevin Bryson</a:t>
            </a:r>
          </a:p>
          <a:p>
            <a:r>
              <a:rPr lang="en-GB" dirty="0"/>
              <a:t>Dr Mary Ellen Foster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7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Management &amp;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 is your	responsibility to manage your project</a:t>
            </a:r>
          </a:p>
          <a:p>
            <a:r>
              <a:rPr lang="en-GB" dirty="0"/>
              <a:t>A guideline schedule:	</a:t>
            </a:r>
          </a:p>
          <a:p>
            <a:pPr lvl="1"/>
            <a:r>
              <a:rPr lang="en-GB" dirty="0"/>
              <a:t>The first week should be largely used for requirements analysis and system design (this may involve some prototyping).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The next 4 weeks should be used for implementation, integration	and testing.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The ﬁnal 1 weeks of the project should be allocated for writing up the work in the report.	</a:t>
            </a:r>
          </a:p>
        </p:txBody>
      </p:sp>
    </p:spTree>
    <p:extLst>
      <p:ext uri="{BB962C8B-B14F-4D97-AF65-F5344CB8AC3E}">
        <p14:creationId xmlns:p14="http://schemas.microsoft.com/office/powerpoint/2010/main" val="759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Projects	are typically expected	to use the Windows-based systems in the MSc Boyd Orr Laboratory.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79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early free time to get momentum</a:t>
            </a:r>
          </a:p>
          <a:p>
            <a:r>
              <a:rPr lang="en-GB" dirty="0"/>
              <a:t>Be pro-active in planning and doing</a:t>
            </a:r>
          </a:p>
          <a:p>
            <a:r>
              <a:rPr lang="en-GB" dirty="0"/>
              <a:t>Take advantage of tutor support during Friday morning/</a:t>
            </a:r>
            <a:r>
              <a:rPr lang="en-GB"/>
              <a:t>Friday afternoon </a:t>
            </a:r>
            <a:r>
              <a:rPr lang="en-GB" dirty="0"/>
              <a:t>labs</a:t>
            </a:r>
          </a:p>
          <a:p>
            <a:r>
              <a:rPr lang="en-GB" dirty="0"/>
              <a:t>Plan your report early and write as you go</a:t>
            </a:r>
          </a:p>
        </p:txBody>
      </p:sp>
    </p:spTree>
    <p:extLst>
      <p:ext uri="{BB962C8B-B14F-4D97-AF65-F5344CB8AC3E}">
        <p14:creationId xmlns:p14="http://schemas.microsoft.com/office/powerpoint/2010/main" val="7536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	essentially	a (supervised) development exercise </a:t>
            </a:r>
          </a:p>
          <a:p>
            <a:pPr lvl="1"/>
            <a:r>
              <a:rPr lang="en-GB" dirty="0"/>
              <a:t> Allow students to refine and enhance their technical programming skills while learning the relevant methods of their field of specialisation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Worth 25%</a:t>
            </a:r>
          </a:p>
        </p:txBody>
      </p:sp>
    </p:spTree>
    <p:extLst>
      <p:ext uri="{BB962C8B-B14F-4D97-AF65-F5344CB8AC3E}">
        <p14:creationId xmlns:p14="http://schemas.microsoft.com/office/powerpoint/2010/main" val="20485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	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Gain experience in developing a reasonably substantial piece of software using tools and techniques taught in ProgSD.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Gain experience in team working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Good practice	before 60 credit summer project</a:t>
            </a:r>
          </a:p>
        </p:txBody>
      </p:sp>
    </p:spTree>
    <p:extLst>
      <p:ext uri="{BB962C8B-B14F-4D97-AF65-F5344CB8AC3E}">
        <p14:creationId xmlns:p14="http://schemas.microsoft.com/office/powerpoint/2010/main" val="19237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Projects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been allocated to a team.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you have not already done so, you will need to get in touch with your team members immediately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6516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Team Projects will be conducted and completed in the next 6 weeks.	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Tuesday 19</a:t>
            </a:r>
            <a:r>
              <a:rPr lang="en-GB" baseline="30000" dirty="0">
                <a:solidFill>
                  <a:srgbClr val="FF0000"/>
                </a:solidFill>
              </a:rPr>
              <a:t>th</a:t>
            </a:r>
            <a:r>
              <a:rPr lang="en-GB" dirty="0">
                <a:solidFill>
                  <a:srgbClr val="FF0000"/>
                </a:solidFill>
              </a:rPr>
              <a:t> September 2023</a:t>
            </a:r>
            <a:r>
              <a:rPr lang="en-GB" dirty="0"/>
              <a:t>: Team Project Presentation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Thursday 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November 2023</a:t>
            </a:r>
            <a:r>
              <a:rPr lang="en-GB" dirty="0"/>
              <a:t>, 4:30 (</a:t>
            </a:r>
            <a:r>
              <a:rPr lang="en-GB" dirty="0">
                <a:solidFill>
                  <a:srgbClr val="7030A0"/>
                </a:solidFill>
              </a:rPr>
              <a:t>original deadline was 26  October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Submission of Report + Source Code+ video presentation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Through Moodle</a:t>
            </a:r>
          </a:p>
        </p:txBody>
      </p:sp>
    </p:spTree>
    <p:extLst>
      <p:ext uri="{BB962C8B-B14F-4D97-AF65-F5344CB8AC3E}">
        <p14:creationId xmlns:p14="http://schemas.microsoft.com/office/powerpoint/2010/main" val="22056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48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Each team submits a written report</a:t>
            </a:r>
          </a:p>
          <a:p>
            <a:pPr lvl="1"/>
            <a:r>
              <a:rPr lang="en-GB" dirty="0"/>
              <a:t>Introduce the project</a:t>
            </a:r>
          </a:p>
          <a:p>
            <a:pPr lvl="1"/>
            <a:r>
              <a:rPr lang="en-GB" dirty="0"/>
              <a:t>Summarise aims and achievements</a:t>
            </a:r>
          </a:p>
          <a:p>
            <a:pPr lvl="1"/>
            <a:r>
              <a:rPr lang="en-GB" dirty="0"/>
              <a:t>Discusses the salient/interesting aspects of the product  (from a CS perspective)</a:t>
            </a:r>
          </a:p>
          <a:p>
            <a:pPr lvl="1"/>
            <a:r>
              <a:rPr lang="en-GB" dirty="0"/>
              <a:t>Discusses and analyses the evaluation of the product</a:t>
            </a:r>
          </a:p>
          <a:p>
            <a:pPr lvl="1"/>
            <a:r>
              <a:rPr lang="en-GB" dirty="0"/>
              <a:t>Reflects on the project, and the technical achievements </a:t>
            </a:r>
          </a:p>
          <a:p>
            <a:pPr lvl="1"/>
            <a:r>
              <a:rPr lang="en-GB" dirty="0"/>
              <a:t>Discusses individual contributions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Strict 15 pages from the </a:t>
            </a:r>
            <a:r>
              <a:rPr lang="en-GB" b="1" dirty="0"/>
              <a:t>Introduction</a:t>
            </a:r>
            <a:r>
              <a:rPr lang="en-GB" dirty="0">
                <a:solidFill>
                  <a:srgbClr val="FF0000"/>
                </a:solidFill>
              </a:rPr>
              <a:t> page to the </a:t>
            </a:r>
            <a:r>
              <a:rPr lang="en-GB" b="1" dirty="0"/>
              <a:t>Conclusion</a:t>
            </a:r>
            <a:r>
              <a:rPr lang="en-GB" b="1" dirty="0">
                <a:solidFill>
                  <a:srgbClr val="FF0000"/>
                </a:solidFill>
              </a:rPr>
              <a:t> page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(excluding any references and appendices)</a:t>
            </a:r>
          </a:p>
          <a:p>
            <a:r>
              <a:rPr lang="en-GB" dirty="0"/>
              <a:t>DO NOT INCLUDE SOURCE CODE IN REPORT (submitted separately)</a:t>
            </a:r>
          </a:p>
        </p:txBody>
      </p:sp>
    </p:spTree>
    <p:extLst>
      <p:ext uri="{BB962C8B-B14F-4D97-AF65-F5344CB8AC3E}">
        <p14:creationId xmlns:p14="http://schemas.microsoft.com/office/powerpoint/2010/main" val="373718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GB" dirty="0"/>
              <a:t>Submission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90465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Will be available on Moodle (</a:t>
            </a:r>
            <a:r>
              <a:rPr lang="en-GB" dirty="0" err="1"/>
              <a:t>inc.</a:t>
            </a:r>
            <a:r>
              <a:rPr lang="en-GB" dirty="0"/>
              <a:t> some suggested templates)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page of your project must contain project title, names of group members, and date of submission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You must submit a report, and </a:t>
            </a:r>
            <a:r>
              <a:rPr lang="en-GB" b="1" dirty="0">
                <a:solidFill>
                  <a:srgbClr val="FF0000"/>
                </a:solidFill>
                <a:latin typeface="Hillhead"/>
              </a:rPr>
              <a:t>e</a:t>
            </a:r>
            <a:r>
              <a:rPr lang="en-GB" b="1" i="0" dirty="0">
                <a:solidFill>
                  <a:srgbClr val="FF0000"/>
                </a:solidFill>
                <a:effectLst/>
                <a:latin typeface="Hillhead"/>
              </a:rPr>
              <a:t>ach team must upload a single document</a:t>
            </a:r>
            <a:r>
              <a:rPr lang="en-GB" b="0" i="0" dirty="0">
                <a:solidFill>
                  <a:srgbClr val="FF0000"/>
                </a:solidFill>
                <a:effectLst/>
                <a:latin typeface="Hillhead"/>
              </a:rPr>
              <a:t> (</a:t>
            </a:r>
            <a:r>
              <a:rPr lang="en-GB" b="1" i="0" dirty="0">
                <a:solidFill>
                  <a:srgbClr val="FF0000"/>
                </a:solidFill>
                <a:effectLst/>
                <a:latin typeface="Hillhead"/>
              </a:rPr>
              <a:t>Individual contribution file</a:t>
            </a:r>
            <a:r>
              <a:rPr lang="en-GB" b="0" i="0" dirty="0">
                <a:solidFill>
                  <a:srgbClr val="FF0000"/>
                </a:solidFill>
                <a:effectLst/>
                <a:latin typeface="Hillhead"/>
              </a:rPr>
              <a:t>) </a:t>
            </a:r>
            <a:r>
              <a:rPr lang="en-GB" b="0" i="0" dirty="0">
                <a:solidFill>
                  <a:srgbClr val="212529"/>
                </a:solidFill>
                <a:effectLst/>
                <a:latin typeface="Hillhead"/>
              </a:rPr>
              <a:t>that highlights each member’s contributions. That document is to be edited and agreed on by all the members of the team before submission.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Provide your final source code (zip with README.txt)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Fill in the online declaration of originality form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 video presentation of your system, up to 10 minutes long</a:t>
            </a:r>
            <a:r>
              <a:rPr lang="en-US" dirty="0"/>
              <a:t>.</a:t>
            </a:r>
            <a:r>
              <a:rPr lang="en-GB" dirty="0"/>
              <a:t>	</a:t>
            </a:r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sz="2600" dirty="0">
                <a:solidFill>
                  <a:prstClr val="black"/>
                </a:solidFill>
              </a:rPr>
              <a:t>Directory for uploading your report &amp; source code (and any other relevant files) will be available soon on Moodle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7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GB" dirty="0"/>
              <a:t>Marking of	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73616" cy="5688632"/>
          </a:xfrm>
        </p:spPr>
        <p:txBody>
          <a:bodyPr>
            <a:normAutofit/>
          </a:bodyPr>
          <a:lstStyle/>
          <a:p>
            <a:r>
              <a:rPr lang="en-GB" dirty="0"/>
              <a:t>Mark will be allocated out of 40.</a:t>
            </a:r>
          </a:p>
          <a:p>
            <a:r>
              <a:rPr lang="en-GB" dirty="0"/>
              <a:t>Criteria</a:t>
            </a:r>
          </a:p>
          <a:p>
            <a:pPr lvl="1"/>
            <a:r>
              <a:rPr lang="en-GB" dirty="0"/>
              <a:t>Quality of software</a:t>
            </a:r>
          </a:p>
          <a:p>
            <a:pPr lvl="1"/>
            <a:r>
              <a:rPr lang="en-GB" dirty="0"/>
              <a:t>Quality of report</a:t>
            </a:r>
          </a:p>
          <a:p>
            <a:r>
              <a:rPr lang="en-GB" dirty="0"/>
              <a:t>Detailed marking criteria available on Moodle.</a:t>
            </a:r>
          </a:p>
        </p:txBody>
      </p:sp>
    </p:spTree>
    <p:extLst>
      <p:ext uri="{BB962C8B-B14F-4D97-AF65-F5344CB8AC3E}">
        <p14:creationId xmlns:p14="http://schemas.microsoft.com/office/powerpoint/2010/main" val="245214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Getting	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496944" cy="5760640"/>
          </a:xfrm>
        </p:spPr>
        <p:txBody>
          <a:bodyPr>
            <a:normAutofit fontScale="92500"/>
          </a:bodyPr>
          <a:lstStyle/>
          <a:p>
            <a:r>
              <a:rPr lang="en-GB" dirty="0"/>
              <a:t>Attend the regular meetings in the Labs with Lecturer and tutors (monitored)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 weekly by yourselves outside the lab time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Start by working to understand the problem Specify requirements</a:t>
            </a:r>
          </a:p>
          <a:p>
            <a:pPr lvl="1"/>
            <a:r>
              <a:rPr lang="en-GB" dirty="0"/>
              <a:t>Define the deliverables</a:t>
            </a:r>
          </a:p>
          <a:p>
            <a:pPr lvl="1"/>
            <a:r>
              <a:rPr lang="en-GB" dirty="0"/>
              <a:t>Split the tasks among yourselves and coordinate	efforts	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Carefully	plan	your	work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09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A3C6E6456D6419494150D26A2F90B" ma:contentTypeVersion="13" ma:contentTypeDescription="Create a new document." ma:contentTypeScope="" ma:versionID="030ed546687aad7127046c903158e8ad">
  <xsd:schema xmlns:xsd="http://www.w3.org/2001/XMLSchema" xmlns:xs="http://www.w3.org/2001/XMLSchema" xmlns:p="http://schemas.microsoft.com/office/2006/metadata/properties" xmlns:ns1="http://schemas.microsoft.com/sharepoint/v3" xmlns:ns3="b0132009-0bd6-4377-b691-535b8bee168c" xmlns:ns4="b45d07f7-5cab-41c3-b41d-2a34dd52de4a" targetNamespace="http://schemas.microsoft.com/office/2006/metadata/properties" ma:root="true" ma:fieldsID="fda0ace7a09f8bf59b5a064f65c2057f" ns1:_="" ns3:_="" ns4:_="">
    <xsd:import namespace="http://schemas.microsoft.com/sharepoint/v3"/>
    <xsd:import namespace="b0132009-0bd6-4377-b691-535b8bee168c"/>
    <xsd:import namespace="b45d07f7-5cab-41c3-b41d-2a34dd52de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32009-0bd6-4377-b691-535b8bee16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d07f7-5cab-41c3-b41d-2a34dd52d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FC7EBD7-AF90-439F-B98F-9592AB5AC4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88C985-8C09-4E88-8B7F-C37EC3BA0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132009-0bd6-4377-b691-535b8bee168c"/>
    <ds:schemaRef ds:uri="b45d07f7-5cab-41c3-b41d-2a34dd52d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0125D0-C721-408E-AE0E-BDAB997838D8}">
  <ds:schemaRefs>
    <ds:schemaRef ds:uri="http://schemas.microsoft.com/office/2006/documentManagement/types"/>
    <ds:schemaRef ds:uri="http://schemas.microsoft.com/office/2006/metadata/properties"/>
    <ds:schemaRef ds:uri="b0132009-0bd6-4377-b691-535b8bee168c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45d07f7-5cab-41c3-b41d-2a34dd52de4a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590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Hillhead</vt:lpstr>
      <vt:lpstr>Office Theme</vt:lpstr>
      <vt:lpstr>ProgSD Team Project 2023</vt:lpstr>
      <vt:lpstr>Team Projects</vt:lpstr>
      <vt:lpstr>Positive aspects</vt:lpstr>
      <vt:lpstr>Team Projects Allocation</vt:lpstr>
      <vt:lpstr>Team Project</vt:lpstr>
      <vt:lpstr>Report</vt:lpstr>
      <vt:lpstr>Submission Guidelines</vt:lpstr>
      <vt:lpstr>Marking of Projects</vt:lpstr>
      <vt:lpstr>Getting Started</vt:lpstr>
      <vt:lpstr>Project Management &amp; Effort</vt:lpstr>
      <vt:lpstr>Resources</vt:lpstr>
      <vt:lpstr>Good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 Team Project 2019</dc:title>
  <dc:creator>Mireilla Bikanga</dc:creator>
  <cp:lastModifiedBy>Mireilla Bikanga Ada</cp:lastModifiedBy>
  <cp:revision>24</cp:revision>
  <dcterms:created xsi:type="dcterms:W3CDTF">2019-09-25T12:33:06Z</dcterms:created>
  <dcterms:modified xsi:type="dcterms:W3CDTF">2023-09-19T16:35:15Z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0x010100EA5A3C6E6456D6419494150D26A2F90B</vt:lpwstr>
  </property>
</Properties>
</file>