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B1BA6D-B0E3-4E28-92FD-9E8AE684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89EE2E-E3FD-433A-B0B8-A0BA5ADC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CD5CCA-BCDF-4BF9-AF91-96B2A02D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B8F5B6-5DAC-4BB3-955E-6EB3CAF8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2B481A-1B43-4FB7-9DCA-4D0AC36C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6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C5AF28-18EF-412B-A8C6-234BF4A0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2A65168-D9A1-421A-B700-A01B3CA3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FA5E7E-0F09-4592-8D61-890DEA8C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EEF81A-A229-4AFC-8342-42831DF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887C50-1644-4187-8D22-A261D073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7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B851465-BA2D-478C-99CF-6AE7167B1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BA97787-5FC4-4D00-9B45-A7735FE0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D8ED61-2BDA-4517-9200-860CB7C4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1EFA5B-0C83-454A-BBF5-2D1ED6A0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72E679-8065-43B3-B597-7B69437B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87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58D8ED-0E08-4CAE-B540-FA8EAA56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B89D59-AAC6-4E83-9D3E-D6C8E0E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F4C23A-6D66-43BF-A938-165EEDF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BF4B6F-9F78-42BA-8971-E785E814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AD4111-3D91-4068-BEE1-74D8247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7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0F5855-1E69-4F36-9073-FD6C6FC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C83FA6-11AC-492E-95AA-46F86762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3992C7-5574-4784-863D-1C68AED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9FDB67-837C-47A9-8279-551D50F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ED3786-8A6B-4529-ACDC-01D7707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2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58F1C9-FFC4-4193-8974-FBAC259B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3ED492-D4E7-4191-9850-84C925E6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3FF00BD-6099-4EF1-8229-0D7EDED6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2B8854A-8EA1-41FD-BD4C-C11E105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14E239-ADC0-463F-A327-5B1C926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791C6F-D2CC-4B86-85EA-EEC5DE1E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579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6EBAE-4C16-405A-9C74-96CFBFE2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2841DE-0F82-407C-8BC0-936109DB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25D477B-2289-42A2-9F2F-3A53025B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AB08597-E9A9-4A17-9DFB-DE2A4022C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6BCE60D-8233-4EB0-ABB4-6C91CCE6C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264218A-CAD5-4CF8-B7AE-8FE2F8E2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B95E233-5D75-4397-B0A8-119658FC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F242043-D9E8-4C66-B591-7E00E255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4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BE543-F048-426B-BBBB-00C34C07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26631CF-CF0A-476D-87D9-2461ED57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86FC6B-AF9F-4CDD-9435-1BE0C13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0838363-CC1B-461E-9328-A501DA0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5944278-92E4-48DD-99FB-E8C2E63F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E11CA9E-BDA9-4E48-9D4A-55C703B9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144ECB1-2F3D-439B-BC7D-120C093B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917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97C154-B822-452A-857E-C8FA225B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082E0D-EAAB-420B-BC48-51DA6BE7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1DF2C97-9AB9-480D-835B-358671A1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5D26FB-BE80-4426-995D-8DC8CEB5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326356F-F557-4E6C-AF8A-151AEF0A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B7BF3F-960B-4D79-9915-DC361F2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380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3A300-4040-489F-9005-8AA4281E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F96A72A-E0C3-487D-BD26-95AB6B59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DCE35D2-7643-40A7-A71F-C78A0949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9628E5B-E93E-49D1-9180-226E5641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396322-BA0E-47CA-BC22-C931DEB4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3D335B-C8D8-4317-BE9E-A2D08632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1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B809BB9-CF54-4E14-9B6E-38CCE247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C91402A-D85F-4E7E-9E9D-DFFF3BA4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A54BA7-CB5D-4277-B7FB-C18DEFB5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1494-C8E2-43EA-ACF2-31A6262D0C2B}" type="datetimeFigureOut">
              <a:rPr lang="sv-SE" smtClean="0"/>
              <a:t>2020-12-17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DC4567-ABBF-4A6A-9E48-42473440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05E2DE-A816-4993-97C3-2B784792B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3F25-6C87-4D2E-A45F-F5597640DB7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1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F7117AA-FDA5-4E1E-95F4-EF757EF7EB23}"/>
              </a:ext>
            </a:extLst>
          </p:cNvPr>
          <p:cNvSpPr/>
          <p:nvPr/>
        </p:nvSpPr>
        <p:spPr>
          <a:xfrm>
            <a:off x="683581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E6F6D93-6ACC-4F9A-BC45-E52E01EA6F33}"/>
              </a:ext>
            </a:extLst>
          </p:cNvPr>
          <p:cNvSpPr/>
          <p:nvPr/>
        </p:nvSpPr>
        <p:spPr>
          <a:xfrm>
            <a:off x="2992515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Lokalt spel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A293D29-E5A1-40BD-82C4-606B7B2C67CC}"/>
              </a:ext>
            </a:extLst>
          </p:cNvPr>
          <p:cNvSpPr/>
          <p:nvPr/>
        </p:nvSpPr>
        <p:spPr>
          <a:xfrm>
            <a:off x="5301449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spel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0A354E7-E556-496B-B7E0-96E0F6DC69AC}"/>
              </a:ext>
            </a:extLst>
          </p:cNvPr>
          <p:cNvSpPr/>
          <p:nvPr/>
        </p:nvSpPr>
        <p:spPr>
          <a:xfrm>
            <a:off x="683581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A7E4BF4-E078-436C-9ABC-5704FEA0C6C1}"/>
              </a:ext>
            </a:extLst>
          </p:cNvPr>
          <p:cNvSpPr/>
          <p:nvPr/>
        </p:nvSpPr>
        <p:spPr>
          <a:xfrm>
            <a:off x="2992515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Logga in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31043C7-79E5-4CFF-9D47-08F5BBC75969}"/>
              </a:ext>
            </a:extLst>
          </p:cNvPr>
          <p:cNvSpPr/>
          <p:nvPr/>
        </p:nvSpPr>
        <p:spPr>
          <a:xfrm>
            <a:off x="5301449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Start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43629AE-F014-4755-A28E-FD6B64885E35}"/>
              </a:ext>
            </a:extLst>
          </p:cNvPr>
          <p:cNvSpPr/>
          <p:nvPr/>
        </p:nvSpPr>
        <p:spPr>
          <a:xfrm>
            <a:off x="683581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C043943-1390-4077-8184-88298D582D0B}"/>
              </a:ext>
            </a:extLst>
          </p:cNvPr>
          <p:cNvSpPr/>
          <p:nvPr/>
        </p:nvSpPr>
        <p:spPr>
          <a:xfrm>
            <a:off x="2992515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9785B1E-E0E1-425B-ADD8-BB14C44A68E4}"/>
              </a:ext>
            </a:extLst>
          </p:cNvPr>
          <p:cNvSpPr/>
          <p:nvPr/>
        </p:nvSpPr>
        <p:spPr>
          <a:xfrm>
            <a:off x="5301449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Lägg till fråga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5F3B123-4733-4052-AA78-F3D175461D1A}"/>
              </a:ext>
            </a:extLst>
          </p:cNvPr>
          <p:cNvSpPr/>
          <p:nvPr/>
        </p:nvSpPr>
        <p:spPr>
          <a:xfrm>
            <a:off x="683581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50F52F4-1B94-40A5-9B9F-9ECEAEF0C0B0}"/>
              </a:ext>
            </a:extLst>
          </p:cNvPr>
          <p:cNvSpPr/>
          <p:nvPr/>
        </p:nvSpPr>
        <p:spPr>
          <a:xfrm>
            <a:off x="2992515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7CBB90F4-962F-41FF-B351-B2DA6BEFB751}"/>
              </a:ext>
            </a:extLst>
          </p:cNvPr>
          <p:cNvSpPr/>
          <p:nvPr/>
        </p:nvSpPr>
        <p:spPr>
          <a:xfrm>
            <a:off x="5301449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055A36-08BE-40AE-8D2F-930ED4BA8E22}"/>
              </a:ext>
            </a:extLst>
          </p:cNvPr>
          <p:cNvSpPr/>
          <p:nvPr/>
        </p:nvSpPr>
        <p:spPr>
          <a:xfrm>
            <a:off x="7610383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Online spel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260BF45-586B-4432-9362-247BE1D45454}"/>
              </a:ext>
            </a:extLst>
          </p:cNvPr>
          <p:cNvSpPr/>
          <p:nvPr/>
        </p:nvSpPr>
        <p:spPr>
          <a:xfrm>
            <a:off x="9919317" y="363984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0F73D6C-6081-47B3-86D9-03A811EB91C9}"/>
              </a:ext>
            </a:extLst>
          </p:cNvPr>
          <p:cNvSpPr/>
          <p:nvPr/>
        </p:nvSpPr>
        <p:spPr>
          <a:xfrm>
            <a:off x="7610383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CE16C2A-1F7D-4B20-A787-1413EC91C596}"/>
              </a:ext>
            </a:extLst>
          </p:cNvPr>
          <p:cNvSpPr/>
          <p:nvPr/>
        </p:nvSpPr>
        <p:spPr>
          <a:xfrm>
            <a:off x="9919317" y="1821401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9CA48988-0D14-48CB-BF6F-C06F34B87E08}"/>
              </a:ext>
            </a:extLst>
          </p:cNvPr>
          <p:cNvSpPr/>
          <p:nvPr/>
        </p:nvSpPr>
        <p:spPr>
          <a:xfrm>
            <a:off x="7610383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Vänner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97FE28DE-DA7C-4CF9-80A4-E338840562FD}"/>
              </a:ext>
            </a:extLst>
          </p:cNvPr>
          <p:cNvSpPr/>
          <p:nvPr/>
        </p:nvSpPr>
        <p:spPr>
          <a:xfrm>
            <a:off x="9919317" y="3278818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9C57EC5-7A8D-451E-97E6-77845571C88E}"/>
              </a:ext>
            </a:extLst>
          </p:cNvPr>
          <p:cNvSpPr/>
          <p:nvPr/>
        </p:nvSpPr>
        <p:spPr>
          <a:xfrm>
            <a:off x="7610383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6248652-DD09-4F12-979D-71DE5BEE23AD}"/>
              </a:ext>
            </a:extLst>
          </p:cNvPr>
          <p:cNvSpPr/>
          <p:nvPr/>
        </p:nvSpPr>
        <p:spPr>
          <a:xfrm>
            <a:off x="9919317" y="4736235"/>
            <a:ext cx="1589102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6E589673-F5C8-4174-AF84-8FF7117D40E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6000" y="2700291"/>
            <a:ext cx="0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7235477A-B32F-4FE0-8706-F7850E7373A7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890551" y="2260846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19918972-9C83-4F5D-BADB-6777C544D39B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096000" y="1242874"/>
            <a:ext cx="0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ak pilkoppling 42">
            <a:extLst>
              <a:ext uri="{FF2B5EF4-FFF2-40B4-BE49-F238E27FC236}">
                <a16:creationId xmlns:a16="http://schemas.microsoft.com/office/drawing/2014/main" id="{80E65F38-0C85-4FBC-AB7D-CD94A7264AD8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581617" y="803429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ak pilkoppling 45">
            <a:extLst>
              <a:ext uri="{FF2B5EF4-FFF2-40B4-BE49-F238E27FC236}">
                <a16:creationId xmlns:a16="http://schemas.microsoft.com/office/drawing/2014/main" id="{99CCF21E-C313-4550-A739-D6422827F30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890551" y="803429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ak koppling 49">
            <a:extLst>
              <a:ext uri="{FF2B5EF4-FFF2-40B4-BE49-F238E27FC236}">
                <a16:creationId xmlns:a16="http://schemas.microsoft.com/office/drawing/2014/main" id="{C25F8DEC-DD80-4101-BE23-B5C502D85948}"/>
              </a:ext>
            </a:extLst>
          </p:cNvPr>
          <p:cNvCxnSpPr/>
          <p:nvPr/>
        </p:nvCxnSpPr>
        <p:spPr>
          <a:xfrm>
            <a:off x="7610383" y="363984"/>
            <a:ext cx="1589102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Rak koppling 50">
            <a:extLst>
              <a:ext uri="{FF2B5EF4-FFF2-40B4-BE49-F238E27FC236}">
                <a16:creationId xmlns:a16="http://schemas.microsoft.com/office/drawing/2014/main" id="{53090A12-8577-4550-B665-D03C5F417255}"/>
              </a:ext>
            </a:extLst>
          </p:cNvPr>
          <p:cNvCxnSpPr>
            <a:cxnSpLocks/>
          </p:cNvCxnSpPr>
          <p:nvPr/>
        </p:nvCxnSpPr>
        <p:spPr>
          <a:xfrm flipH="1">
            <a:off x="7610383" y="363984"/>
            <a:ext cx="1589103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ak pilkoppling 54">
            <a:extLst>
              <a:ext uri="{FF2B5EF4-FFF2-40B4-BE49-F238E27FC236}">
                <a16:creationId xmlns:a16="http://schemas.microsoft.com/office/drawing/2014/main" id="{F1FAF362-530F-4727-8465-00C57E8241A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81617" y="2260846"/>
            <a:ext cx="719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032A5037-48A6-4DA4-8A85-8168B7037E9E}"/>
              </a:ext>
            </a:extLst>
          </p:cNvPr>
          <p:cNvCxnSpPr>
            <a:cxnSpLocks/>
          </p:cNvCxnSpPr>
          <p:nvPr/>
        </p:nvCxnSpPr>
        <p:spPr>
          <a:xfrm>
            <a:off x="6890551" y="2700291"/>
            <a:ext cx="719832" cy="578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ak koppling 59">
            <a:extLst>
              <a:ext uri="{FF2B5EF4-FFF2-40B4-BE49-F238E27FC236}">
                <a16:creationId xmlns:a16="http://schemas.microsoft.com/office/drawing/2014/main" id="{7C5C6E29-08E7-4732-BA9F-D84068339D8C}"/>
              </a:ext>
            </a:extLst>
          </p:cNvPr>
          <p:cNvCxnSpPr>
            <a:cxnSpLocks/>
          </p:cNvCxnSpPr>
          <p:nvPr/>
        </p:nvCxnSpPr>
        <p:spPr>
          <a:xfrm flipH="1">
            <a:off x="7610383" y="3278817"/>
            <a:ext cx="1589103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Rak koppling 60">
            <a:extLst>
              <a:ext uri="{FF2B5EF4-FFF2-40B4-BE49-F238E27FC236}">
                <a16:creationId xmlns:a16="http://schemas.microsoft.com/office/drawing/2014/main" id="{8D973E66-230F-4423-982D-4D23C101BF06}"/>
              </a:ext>
            </a:extLst>
          </p:cNvPr>
          <p:cNvCxnSpPr/>
          <p:nvPr/>
        </p:nvCxnSpPr>
        <p:spPr>
          <a:xfrm>
            <a:off x="7610383" y="3264161"/>
            <a:ext cx="1589102" cy="8788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7EDED46-1CDF-4E72-AB73-DCCAEDCE2FDC}"/>
              </a:ext>
            </a:extLst>
          </p:cNvPr>
          <p:cNvSpPr/>
          <p:nvPr/>
        </p:nvSpPr>
        <p:spPr>
          <a:xfrm>
            <a:off x="501125" y="342900"/>
            <a:ext cx="6219825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4CDE9-6736-4068-8B92-0F7C862FF278}"/>
              </a:ext>
            </a:extLst>
          </p:cNvPr>
          <p:cNvSpPr/>
          <p:nvPr/>
        </p:nvSpPr>
        <p:spPr>
          <a:xfrm>
            <a:off x="1493714" y="701336"/>
            <a:ext cx="4234648" cy="1979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Startsida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95D775A-0689-4AFB-9B8F-5E63FC4A9598}"/>
              </a:ext>
            </a:extLst>
          </p:cNvPr>
          <p:cNvSpPr/>
          <p:nvPr/>
        </p:nvSpPr>
        <p:spPr>
          <a:xfrm>
            <a:off x="2171722" y="3642064"/>
            <a:ext cx="2878629" cy="225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Användarnamn I------------I</a:t>
            </a:r>
          </a:p>
          <a:p>
            <a:pPr algn="ctr"/>
            <a:r>
              <a:rPr lang="sv-SE" dirty="0"/>
              <a:t>Lösenord I------------I</a:t>
            </a:r>
          </a:p>
          <a:p>
            <a:pPr algn="ctr"/>
            <a:r>
              <a:rPr lang="sv-SE" sz="1000" dirty="0"/>
              <a:t>Glömt lösenord? Synd…</a:t>
            </a:r>
          </a:p>
          <a:p>
            <a:pPr algn="ctr"/>
            <a:r>
              <a:rPr lang="sv-SE" dirty="0"/>
              <a:t>I--Fortsätt som gäst --I</a:t>
            </a:r>
          </a:p>
          <a:p>
            <a:pPr algn="ctr"/>
            <a:r>
              <a:rPr lang="sv-SE" dirty="0"/>
              <a:t>I-- Skapa användare --I</a:t>
            </a:r>
          </a:p>
        </p:txBody>
      </p:sp>
    </p:spTree>
    <p:extLst>
      <p:ext uri="{BB962C8B-B14F-4D97-AF65-F5344CB8AC3E}">
        <p14:creationId xmlns:p14="http://schemas.microsoft.com/office/powerpoint/2010/main" val="30002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17609BB-B6CA-4F75-83D0-742CF2360D03}"/>
              </a:ext>
            </a:extLst>
          </p:cNvPr>
          <p:cNvSpPr/>
          <p:nvPr/>
        </p:nvSpPr>
        <p:spPr>
          <a:xfrm>
            <a:off x="985421" y="150920"/>
            <a:ext cx="6187736" cy="662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F1686B3-240B-47E1-A185-002E83C5A544}"/>
              </a:ext>
            </a:extLst>
          </p:cNvPr>
          <p:cNvSpPr/>
          <p:nvPr/>
        </p:nvSpPr>
        <p:spPr>
          <a:xfrm>
            <a:off x="1518082" y="523783"/>
            <a:ext cx="5122415" cy="134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Bild?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8CCCFD-9744-4D21-ADC9-11086CB82BC9}"/>
              </a:ext>
            </a:extLst>
          </p:cNvPr>
          <p:cNvSpPr/>
          <p:nvPr/>
        </p:nvSpPr>
        <p:spPr>
          <a:xfrm>
            <a:off x="151808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Min sida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1F73040-7D0C-4514-AFF8-57E60F01F95A}"/>
              </a:ext>
            </a:extLst>
          </p:cNvPr>
          <p:cNvSpPr/>
          <p:nvPr/>
        </p:nvSpPr>
        <p:spPr>
          <a:xfrm>
            <a:off x="334244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96CE352-4F62-45BC-ABEA-CB36B22A4289}"/>
              </a:ext>
            </a:extLst>
          </p:cNvPr>
          <p:cNvSpPr/>
          <p:nvPr/>
        </p:nvSpPr>
        <p:spPr>
          <a:xfrm>
            <a:off x="5140170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Hitta spelare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B34E7A-3F18-4E28-BA54-6BAF7B4D6A55}"/>
              </a:ext>
            </a:extLst>
          </p:cNvPr>
          <p:cNvSpPr/>
          <p:nvPr/>
        </p:nvSpPr>
        <p:spPr>
          <a:xfrm>
            <a:off x="3005092" y="3027284"/>
            <a:ext cx="2148394" cy="3058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Online spel</a:t>
            </a:r>
          </a:p>
          <a:p>
            <a:pPr algn="ctr"/>
            <a:r>
              <a:rPr lang="sv-SE" dirty="0"/>
              <a:t>Lokalt spel</a:t>
            </a:r>
          </a:p>
          <a:p>
            <a:pPr algn="ctr"/>
            <a:r>
              <a:rPr lang="sv-SE" dirty="0"/>
              <a:t>Skapa quiz</a:t>
            </a:r>
          </a:p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01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017609BB-B6CA-4F75-83D0-742CF2360D03}"/>
              </a:ext>
            </a:extLst>
          </p:cNvPr>
          <p:cNvSpPr/>
          <p:nvPr/>
        </p:nvSpPr>
        <p:spPr>
          <a:xfrm>
            <a:off x="985421" y="150920"/>
            <a:ext cx="6187736" cy="662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F1686B3-240B-47E1-A185-002E83C5A544}"/>
              </a:ext>
            </a:extLst>
          </p:cNvPr>
          <p:cNvSpPr/>
          <p:nvPr/>
        </p:nvSpPr>
        <p:spPr>
          <a:xfrm>
            <a:off x="1518082" y="523783"/>
            <a:ext cx="5122415" cy="134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Bild?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88CCCFD-9744-4D21-ADC9-11086CB82BC9}"/>
              </a:ext>
            </a:extLst>
          </p:cNvPr>
          <p:cNvSpPr/>
          <p:nvPr/>
        </p:nvSpPr>
        <p:spPr>
          <a:xfrm>
            <a:off x="151808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Min sida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1F73040-7D0C-4514-AFF8-57E60F01F95A}"/>
              </a:ext>
            </a:extLst>
          </p:cNvPr>
          <p:cNvSpPr/>
          <p:nvPr/>
        </p:nvSpPr>
        <p:spPr>
          <a:xfrm>
            <a:off x="3342442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Highscore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96CE352-4F62-45BC-ABEA-CB36B22A4289}"/>
              </a:ext>
            </a:extLst>
          </p:cNvPr>
          <p:cNvSpPr/>
          <p:nvPr/>
        </p:nvSpPr>
        <p:spPr>
          <a:xfrm>
            <a:off x="5140170" y="2130641"/>
            <a:ext cx="1473694" cy="337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Hitta spelare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45BCCBB-B1F9-4735-9B73-0DA83B5C2FA4}"/>
              </a:ext>
            </a:extLst>
          </p:cNvPr>
          <p:cNvSpPr/>
          <p:nvPr/>
        </p:nvSpPr>
        <p:spPr>
          <a:xfrm>
            <a:off x="2552330" y="2974019"/>
            <a:ext cx="3053918" cy="2929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298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25F6FAB-1072-4E76-AA1D-F927BE409B49}"/>
              </a:ext>
            </a:extLst>
          </p:cNvPr>
          <p:cNvSpPr/>
          <p:nvPr/>
        </p:nvSpPr>
        <p:spPr>
          <a:xfrm>
            <a:off x="1109708" y="128725"/>
            <a:ext cx="6977849" cy="660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F8F4B11-C38A-4DE8-BA7F-02A941B5334E}"/>
              </a:ext>
            </a:extLst>
          </p:cNvPr>
          <p:cNvSpPr txBox="1"/>
          <p:nvPr/>
        </p:nvSpPr>
        <p:spPr>
          <a:xfrm>
            <a:off x="3018408" y="3105834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Fråga: Hur många bultar finns det i </a:t>
            </a:r>
            <a:r>
              <a:rPr lang="sv-SE" dirty="0" err="1"/>
              <a:t>ölandsbron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22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566F559-0E4D-4266-A0A2-8E420F496FF3}"/>
              </a:ext>
            </a:extLst>
          </p:cNvPr>
          <p:cNvSpPr/>
          <p:nvPr/>
        </p:nvSpPr>
        <p:spPr>
          <a:xfrm>
            <a:off x="3108664" y="248575"/>
            <a:ext cx="5974672" cy="63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70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33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70</Words>
  <Application>Microsoft Office PowerPoint</Application>
  <PresentationFormat>Bredbild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Löfgren</dc:creator>
  <cp:lastModifiedBy>Simon Löfgren</cp:lastModifiedBy>
  <cp:revision>8</cp:revision>
  <dcterms:created xsi:type="dcterms:W3CDTF">2020-12-16T14:38:49Z</dcterms:created>
  <dcterms:modified xsi:type="dcterms:W3CDTF">2020-12-17T15:56:57Z</dcterms:modified>
</cp:coreProperties>
</file>