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57d5d2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57d5d2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 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program i took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this project is relevant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Gis background and 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Digitizing and labelling of spatial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Automating with 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an image of digitizing roads or an example of it.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58e7fdc4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58e7fdc4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57d5d2cb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57d5d2cb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58e7fdc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58e7fdc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58e7fdc4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58e7fdc4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58e7fdc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58e7fdc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58e7fdc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58e7fdc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58e7fdc4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58e7fdc4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58e7fdc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58e7fdc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58e7fdc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58e7fdc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www1.nyc.gov/site/tlc/index.pag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550" y="450325"/>
            <a:ext cx="8520600" cy="8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Machine Learning - Predicting Tipping for Taxi Riders in NYC</a:t>
            </a:r>
            <a:endParaRPr sz="2520"/>
          </a:p>
        </p:txBody>
      </p:sp>
      <p:sp>
        <p:nvSpPr>
          <p:cNvPr id="55" name="Google Shape;55;p13"/>
          <p:cNvSpPr txBox="1"/>
          <p:nvPr/>
        </p:nvSpPr>
        <p:spPr>
          <a:xfrm>
            <a:off x="3786075" y="1746925"/>
            <a:ext cx="373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Philip Teri</a:t>
            </a:r>
            <a:endParaRPr sz="2300"/>
          </a:p>
        </p:txBody>
      </p:sp>
      <p:sp>
        <p:nvSpPr>
          <p:cNvPr id="56" name="Google Shape;56;p13"/>
          <p:cNvSpPr txBox="1"/>
          <p:nvPr/>
        </p:nvSpPr>
        <p:spPr>
          <a:xfrm>
            <a:off x="2425950" y="2702725"/>
            <a:ext cx="429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Data Science Capstone Project, 2021 </a:t>
            </a:r>
            <a:endParaRPr sz="18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200" y="4420625"/>
            <a:ext cx="1906800" cy="63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19575" y="3863950"/>
            <a:ext cx="273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Thanks to my mentor at Springboard </a:t>
            </a:r>
            <a:endParaRPr sz="900"/>
          </a:p>
        </p:txBody>
      </p:sp>
      <p:grpSp>
        <p:nvGrpSpPr>
          <p:cNvPr id="59" name="Google Shape;59;p13"/>
          <p:cNvGrpSpPr/>
          <p:nvPr/>
        </p:nvGrpSpPr>
        <p:grpSpPr>
          <a:xfrm>
            <a:off x="134831" y="4144825"/>
            <a:ext cx="1111800" cy="954850"/>
            <a:chOff x="134831" y="4144825"/>
            <a:chExt cx="1111800" cy="954850"/>
          </a:xfrm>
        </p:grpSpPr>
        <p:pic>
          <p:nvPicPr>
            <p:cNvPr id="60" name="Google Shape;6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4850" y="4144825"/>
              <a:ext cx="725675" cy="725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3"/>
            <p:cNvSpPr txBox="1"/>
            <p:nvPr/>
          </p:nvSpPr>
          <p:spPr>
            <a:xfrm>
              <a:off x="134831" y="4807175"/>
              <a:ext cx="1111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700">
                  <a:solidFill>
                    <a:schemeClr val="dk1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Ryan McCormack</a:t>
              </a:r>
              <a:endParaRPr sz="12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Improvements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more data from different months and years.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Creating different features and testing how they change the results.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 some of the bigger outliers.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78875" y="1494500"/>
            <a:ext cx="412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Make predictions about how much a rider will tip.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This can be used by the taxi service or new ride sharing programs.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goal is to make future insights using current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 - NYC Taxi and Limousine Commission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50" y="1273850"/>
            <a:ext cx="4433450" cy="28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54600" y="4200600"/>
            <a:ext cx="37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hlinkClick r:id="rId4"/>
              </a:rPr>
              <a:t>https://www1.nyc.gov/site/tlc/index.page</a:t>
            </a:r>
            <a:r>
              <a:rPr lang="en-GB" sz="800"/>
              <a:t> </a:t>
            </a:r>
            <a:endParaRPr sz="800"/>
          </a:p>
        </p:txBody>
      </p:sp>
      <p:sp>
        <p:nvSpPr>
          <p:cNvPr id="75" name="Google Shape;75;p15"/>
          <p:cNvSpPr txBox="1"/>
          <p:nvPr/>
        </p:nvSpPr>
        <p:spPr>
          <a:xfrm>
            <a:off x="5039775" y="1928225"/>
            <a:ext cx="297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Data sets are organized by month and year.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Each month can be downloaded as a csv file.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Wrangling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50" y="1193700"/>
            <a:ext cx="5090699" cy="22572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56300" y="3700875"/>
            <a:ext cx="453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Combined 3 months of data into one dataframe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March, June, November of 2017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00" y="1207388"/>
            <a:ext cx="3025901" cy="28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02600" y="1508625"/>
            <a:ext cx="418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Removing Duplicates.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Removing rows with values of 0 in certain columns.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Example: Trip distance should not be 0, this indicated a trip was likely cancelled.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01" y="1192750"/>
            <a:ext cx="3523399" cy="33897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323175" y="1833000"/>
            <a:ext cx="4313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Data is highly skewed, for example trip distance.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Some variable are set rates, so they should be removed (mta_tax, </a:t>
            </a:r>
            <a:r>
              <a:rPr lang="en-GB" sz="1300"/>
              <a:t>improvement_surcharge</a:t>
            </a:r>
            <a:r>
              <a:rPr lang="en-GB" sz="1300"/>
              <a:t>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4975"/>
            <a:ext cx="3793626" cy="33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4454125" y="1390800"/>
            <a:ext cx="376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Strong correlation between tip </a:t>
            </a:r>
            <a:r>
              <a:rPr lang="en-GB" sz="1200"/>
              <a:t>and total amount.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Initially I thought there would be a strong linear correlation between tips and total amount but it is not as strong as I expected.</a:t>
            </a:r>
            <a:endParaRPr sz="12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175" y="2925325"/>
            <a:ext cx="2408550" cy="16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621275" y="3507575"/>
            <a:ext cx="376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Negative fare and total amounts due to chargebacks, these rows are removed.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Weak positive correlation between tips and total amount.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50" y="1330375"/>
            <a:ext cx="2004107" cy="1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268" y="1330375"/>
            <a:ext cx="2004107" cy="1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6399" y="1330375"/>
            <a:ext cx="2850985" cy="19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75" y="1170100"/>
            <a:ext cx="4051975" cy="36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4785225" y="2697375"/>
            <a:ext cx="3351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Total amount paid is the most important feature in this dataset in predicting tipping.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Linear regression was not very </a:t>
            </a:r>
            <a:r>
              <a:rPr lang="en-GB" sz="1200"/>
              <a:t>successful</a:t>
            </a:r>
            <a:r>
              <a:rPr lang="en-GB" sz="1200"/>
              <a:t> in predicting tips.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Random forest performed the best of all algorithms.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4860650" y="1334200"/>
            <a:ext cx="3573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Random </a:t>
            </a:r>
            <a:r>
              <a:rPr lang="en-GB" sz="800"/>
              <a:t>Forest</a:t>
            </a:r>
            <a:r>
              <a:rPr lang="en-GB" sz="800"/>
              <a:t> Accuracy Score: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0.93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KNN</a:t>
            </a:r>
            <a:r>
              <a:rPr lang="en-GB" sz="800">
                <a:solidFill>
                  <a:schemeClr val="dk1"/>
                </a:solidFill>
              </a:rPr>
              <a:t> Accuracy Score: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0.62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Linear Regression Coefficient of Determination: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0.45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