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4ea66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4ea66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4ea662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4ea662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4ea662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4ea662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4ea662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4ea662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4ea662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4ea662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4ea662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04ea662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Problem Identification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Pricing strategy is based on average resort prices and adding a premium.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Big Mountain Resort charging enough based on this pricing strategy?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 improvements to the facility or </a:t>
            </a:r>
            <a:r>
              <a:rPr lang="en-GB"/>
              <a:t>cutting costs provide a better value for the lift ticket price?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r>
              <a:rPr lang="en-GB"/>
              <a:t> and Key Findings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Big Mountain currently charges $81.00. The modelled price based on other resorts features is $95.87.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Even with a mean absolute error of $10.39 for this model this still shows that Big Mountain is undercharging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operating costs of a new </a:t>
            </a:r>
            <a:r>
              <a:rPr lang="en-GB" sz="1100">
                <a:solidFill>
                  <a:schemeClr val="dk1"/>
                </a:solidFill>
              </a:rPr>
              <a:t>chair lift is $1,540,000.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Adding an additional run, chair lift, and increasing the vertical drop by 150m will support a price increase of $8.61. Over the season this could increase the sales by $15,065,471.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Therefore it is recommended to add an additional lift to big mountain, which will increase the value of each lift ticket price.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Modeling </a:t>
            </a:r>
            <a:r>
              <a:rPr lang="en-GB"/>
              <a:t>results and analysis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25" y="1411025"/>
            <a:ext cx="3541100" cy="31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275" y="1240975"/>
            <a:ext cx="3559999" cy="34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 and analysis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5338"/>
            <a:ext cx="3791275" cy="20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450" y="1487175"/>
            <a:ext cx="3791275" cy="2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680125" y="3466775"/>
            <a:ext cx="33912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 and analysis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0" y="2400225"/>
            <a:ext cx="2208125" cy="121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250" y="1017725"/>
            <a:ext cx="2145860" cy="11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00" y="3707750"/>
            <a:ext cx="2208125" cy="12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3962" y="1055525"/>
            <a:ext cx="2107942" cy="1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8350" y="2329374"/>
            <a:ext cx="2107950" cy="115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8250" y="3713700"/>
            <a:ext cx="2208125" cy="12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1175" y="2305237"/>
            <a:ext cx="2318700" cy="12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1700" y="3713700"/>
            <a:ext cx="2279350" cy="1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52575" y="1219350"/>
            <a:ext cx="235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There are the Features that came up as important in the modeling. Big mountain is well above the average in </a:t>
            </a:r>
            <a:r>
              <a:rPr lang="en-GB" sz="1100"/>
              <a:t>everything</a:t>
            </a:r>
            <a:r>
              <a:rPr lang="en-GB" sz="1100"/>
              <a:t> but the </a:t>
            </a:r>
            <a:r>
              <a:rPr lang="en-GB" sz="1100"/>
              <a:t>number</a:t>
            </a:r>
            <a:r>
              <a:rPr lang="en-GB" sz="1100"/>
              <a:t> of trams.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</a:t>
            </a:r>
            <a:r>
              <a:rPr lang="en-GB"/>
              <a:t>forest model was the best for this project. It had the highest cross validation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major features that contribute to lift ticket price, Big Mountain is well above the average for all of these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already room for a price increase based on the modelled price of Big Mountains current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another lift to the resort will add additional value to the lift ticket price.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